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307" r:id="rId4"/>
    <p:sldId id="259" r:id="rId5"/>
    <p:sldId id="291" r:id="rId6"/>
    <p:sldId id="260" r:id="rId7"/>
    <p:sldId id="292" r:id="rId8"/>
    <p:sldId id="287" r:id="rId9"/>
    <p:sldId id="288" r:id="rId10"/>
    <p:sldId id="329" r:id="rId11"/>
    <p:sldId id="330" r:id="rId12"/>
    <p:sldId id="331" r:id="rId13"/>
    <p:sldId id="332" r:id="rId14"/>
    <p:sldId id="261" r:id="rId15"/>
    <p:sldId id="290" r:id="rId16"/>
    <p:sldId id="263" r:id="rId17"/>
    <p:sldId id="264" r:id="rId18"/>
    <p:sldId id="265" r:id="rId19"/>
    <p:sldId id="262" r:id="rId20"/>
    <p:sldId id="272" r:id="rId21"/>
    <p:sldId id="269" r:id="rId22"/>
    <p:sldId id="313" r:id="rId23"/>
    <p:sldId id="268" r:id="rId24"/>
    <p:sldId id="271" r:id="rId25"/>
    <p:sldId id="308" r:id="rId26"/>
    <p:sldId id="266" r:id="rId27"/>
    <p:sldId id="267" r:id="rId28"/>
    <p:sldId id="294" r:id="rId29"/>
    <p:sldId id="283" r:id="rId30"/>
    <p:sldId id="286" r:id="rId31"/>
    <p:sldId id="328" r:id="rId32"/>
    <p:sldId id="296" r:id="rId33"/>
    <p:sldId id="274" r:id="rId34"/>
    <p:sldId id="275" r:id="rId35"/>
    <p:sldId id="276" r:id="rId36"/>
    <p:sldId id="279" r:id="rId37"/>
    <p:sldId id="270" r:id="rId38"/>
    <p:sldId id="314" r:id="rId39"/>
    <p:sldId id="281" r:id="rId40"/>
    <p:sldId id="282" r:id="rId41"/>
    <p:sldId id="277" r:id="rId42"/>
    <p:sldId id="278" r:id="rId43"/>
    <p:sldId id="280" r:id="rId44"/>
    <p:sldId id="306" r:id="rId45"/>
    <p:sldId id="316" r:id="rId46"/>
    <p:sldId id="317" r:id="rId47"/>
    <p:sldId id="318" r:id="rId48"/>
    <p:sldId id="285" r:id="rId49"/>
    <p:sldId id="319" r:id="rId50"/>
    <p:sldId id="273" r:id="rId51"/>
    <p:sldId id="320" r:id="rId52"/>
    <p:sldId id="284" r:id="rId53"/>
    <p:sldId id="322" r:id="rId54"/>
    <p:sldId id="323" r:id="rId55"/>
    <p:sldId id="324" r:id="rId56"/>
    <p:sldId id="325" r:id="rId57"/>
    <p:sldId id="326" r:id="rId58"/>
    <p:sldId id="327" r:id="rId59"/>
    <p:sldId id="321" r:id="rId60"/>
    <p:sldId id="304" r:id="rId61"/>
    <p:sldId id="311" r:id="rId62"/>
    <p:sldId id="312" r:id="rId63"/>
    <p:sldId id="309" r:id="rId64"/>
    <p:sldId id="310" r:id="rId65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5755" autoAdjust="0"/>
  </p:normalViewPr>
  <p:slideViewPr>
    <p:cSldViewPr>
      <p:cViewPr varScale="1">
        <p:scale>
          <a:sx n="76" d="100"/>
          <a:sy n="76" d="100"/>
        </p:scale>
        <p:origin x="1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1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19D8B-02B0-4FFE-BB4E-DB57F14F7245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F29540-F5CE-4A17-AFA5-F600A2AE47E8}">
      <dgm:prSet phldrT="[Text]"/>
      <dgm:spPr/>
      <dgm:t>
        <a:bodyPr/>
        <a:lstStyle/>
        <a:p>
          <a:r>
            <a:rPr lang="en-GB" dirty="0" smtClean="0"/>
            <a:t>Planning Game</a:t>
          </a:r>
          <a:endParaRPr lang="en-GB" dirty="0"/>
        </a:p>
      </dgm:t>
    </dgm:pt>
    <dgm:pt modelId="{D6C54C46-F234-4CC2-92E4-16C130C13137}" type="parTrans" cxnId="{A61A7526-2B9A-4840-903C-696129B0403C}">
      <dgm:prSet/>
      <dgm:spPr/>
      <dgm:t>
        <a:bodyPr/>
        <a:lstStyle/>
        <a:p>
          <a:endParaRPr lang="en-GB"/>
        </a:p>
      </dgm:t>
    </dgm:pt>
    <dgm:pt modelId="{30A224FA-D716-40DC-8198-12FB88E2B27F}" type="sibTrans" cxnId="{A61A7526-2B9A-4840-903C-696129B0403C}">
      <dgm:prSet/>
      <dgm:spPr/>
      <dgm:t>
        <a:bodyPr/>
        <a:lstStyle/>
        <a:p>
          <a:endParaRPr lang="en-GB"/>
        </a:p>
      </dgm:t>
    </dgm:pt>
    <dgm:pt modelId="{AB0BA144-34F5-4949-B849-2936131D2D49}">
      <dgm:prSet phldrT="[Text]"/>
      <dgm:spPr/>
      <dgm:t>
        <a:bodyPr/>
        <a:lstStyle/>
        <a:p>
          <a:r>
            <a:rPr lang="en-GB" dirty="0" err="1" smtClean="0"/>
            <a:t>Binomage</a:t>
          </a:r>
          <a:endParaRPr lang="en-GB" dirty="0"/>
        </a:p>
      </dgm:t>
    </dgm:pt>
    <dgm:pt modelId="{CD6366B5-3037-4A5F-8906-D81C9D2B0510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Fonctionnels</a:t>
          </a:r>
          <a:r>
            <a:rPr lang="en-GB" dirty="0" smtClean="0"/>
            <a:t> (</a:t>
          </a:r>
          <a:r>
            <a:rPr lang="en-GB" dirty="0" err="1" smtClean="0"/>
            <a:t>automatisés</a:t>
          </a:r>
          <a:r>
            <a:rPr lang="en-GB" dirty="0" smtClean="0"/>
            <a:t>)</a:t>
          </a:r>
          <a:endParaRPr lang="en-GB" dirty="0"/>
        </a:p>
      </dgm:t>
    </dgm:pt>
    <dgm:pt modelId="{54C3EA6A-CFE0-492A-A523-26C3F9BC239A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Unitaires</a:t>
          </a:r>
          <a:endParaRPr lang="en-GB" dirty="0"/>
        </a:p>
      </dgm:t>
    </dgm:pt>
    <dgm:pt modelId="{83C534DD-50B3-460C-8F7C-70222CD0D97A}">
      <dgm:prSet phldrT="[Text]"/>
      <dgm:spPr/>
      <dgm:t>
        <a:bodyPr/>
        <a:lstStyle/>
        <a:p>
          <a:r>
            <a:rPr lang="en-GB" dirty="0" smtClean="0"/>
            <a:t>Refactoring</a:t>
          </a:r>
          <a:endParaRPr lang="en-GB" dirty="0"/>
        </a:p>
      </dgm:t>
    </dgm:pt>
    <dgm:pt modelId="{319CBCCB-6BE0-4618-92DC-AE234A3C9922}">
      <dgm:prSet phldrT="[Text]"/>
      <dgm:spPr/>
      <dgm:t>
        <a:bodyPr/>
        <a:lstStyle/>
        <a:p>
          <a:r>
            <a:rPr lang="en-GB" dirty="0" err="1" smtClean="0"/>
            <a:t>Intégration</a:t>
          </a:r>
          <a:r>
            <a:rPr lang="en-GB" dirty="0" smtClean="0"/>
            <a:t> Continue</a:t>
          </a:r>
          <a:endParaRPr lang="en-GB" dirty="0"/>
        </a:p>
      </dgm:t>
    </dgm:pt>
    <dgm:pt modelId="{9E5754D1-0197-45F0-99FB-DE5B3C4F432C}">
      <dgm:prSet phldrT="[Text]"/>
      <dgm:spPr/>
      <dgm:t>
        <a:bodyPr/>
        <a:lstStyle/>
        <a:p>
          <a:r>
            <a:rPr lang="en-GB" dirty="0" err="1" smtClean="0"/>
            <a:t>Qualité</a:t>
          </a:r>
          <a:r>
            <a:rPr lang="en-GB" dirty="0" smtClean="0"/>
            <a:t> technique</a:t>
          </a:r>
          <a:endParaRPr lang="en-GB" dirty="0"/>
        </a:p>
      </dgm:t>
    </dgm:pt>
    <dgm:pt modelId="{E4F55EEA-D122-4A96-AF56-D6248BDD1EE5}" type="sibTrans" cxnId="{AE59A20B-8483-4DB3-A889-5FAA9222A242}">
      <dgm:prSet/>
      <dgm:spPr/>
      <dgm:t>
        <a:bodyPr/>
        <a:lstStyle/>
        <a:p>
          <a:endParaRPr lang="en-GB"/>
        </a:p>
      </dgm:t>
    </dgm:pt>
    <dgm:pt modelId="{612AA102-4646-494D-AFFC-FB0AE21D306A}" type="parTrans" cxnId="{AE59A20B-8483-4DB3-A889-5FAA9222A242}">
      <dgm:prSet/>
      <dgm:spPr/>
      <dgm:t>
        <a:bodyPr/>
        <a:lstStyle/>
        <a:p>
          <a:endParaRPr lang="en-GB"/>
        </a:p>
      </dgm:t>
    </dgm:pt>
    <dgm:pt modelId="{D0071B9D-717C-48C1-AED7-515539FFDA5B}" type="sibTrans" cxnId="{129ECF61-67B9-44C4-B5BB-D7C544719217}">
      <dgm:prSet/>
      <dgm:spPr/>
      <dgm:t>
        <a:bodyPr/>
        <a:lstStyle/>
        <a:p>
          <a:endParaRPr lang="en-GB"/>
        </a:p>
      </dgm:t>
    </dgm:pt>
    <dgm:pt modelId="{DEA6B72C-6C26-4C97-9536-FC3C628994E1}" type="parTrans" cxnId="{129ECF61-67B9-44C4-B5BB-D7C544719217}">
      <dgm:prSet/>
      <dgm:spPr/>
      <dgm:t>
        <a:bodyPr/>
        <a:lstStyle/>
        <a:p>
          <a:endParaRPr lang="en-GB"/>
        </a:p>
      </dgm:t>
    </dgm:pt>
    <dgm:pt modelId="{9834B818-7534-41DB-A236-1CC47B631B38}" type="sibTrans" cxnId="{D36A7DE4-C4B6-42F3-B1B3-11254332EDD9}">
      <dgm:prSet/>
      <dgm:spPr/>
      <dgm:t>
        <a:bodyPr/>
        <a:lstStyle/>
        <a:p>
          <a:endParaRPr lang="en-GB"/>
        </a:p>
      </dgm:t>
    </dgm:pt>
    <dgm:pt modelId="{B8CE99D3-1EC8-4D46-B6AC-3EF7FF18C70A}" type="parTrans" cxnId="{D36A7DE4-C4B6-42F3-B1B3-11254332EDD9}">
      <dgm:prSet/>
      <dgm:spPr/>
      <dgm:t>
        <a:bodyPr/>
        <a:lstStyle/>
        <a:p>
          <a:endParaRPr lang="en-GB"/>
        </a:p>
      </dgm:t>
    </dgm:pt>
    <dgm:pt modelId="{79326FC9-8CB4-4162-9241-D216CEBA8B90}" type="sibTrans" cxnId="{CEC101A9-5BEB-488A-8480-FFCBE0E47420}">
      <dgm:prSet/>
      <dgm:spPr/>
      <dgm:t>
        <a:bodyPr/>
        <a:lstStyle/>
        <a:p>
          <a:endParaRPr lang="en-GB"/>
        </a:p>
      </dgm:t>
    </dgm:pt>
    <dgm:pt modelId="{EB2C475F-E874-4806-BB01-DA6AD03AC1AF}" type="parTrans" cxnId="{CEC101A9-5BEB-488A-8480-FFCBE0E47420}">
      <dgm:prSet/>
      <dgm:spPr/>
      <dgm:t>
        <a:bodyPr/>
        <a:lstStyle/>
        <a:p>
          <a:endParaRPr lang="en-GB"/>
        </a:p>
      </dgm:t>
    </dgm:pt>
    <dgm:pt modelId="{37B75EFC-233B-4F8A-B660-3741A70C9CDD}" type="sibTrans" cxnId="{DE2E8957-43B5-4A6B-98F3-15EA53E57650}">
      <dgm:prSet/>
      <dgm:spPr/>
      <dgm:t>
        <a:bodyPr/>
        <a:lstStyle/>
        <a:p>
          <a:endParaRPr lang="en-GB"/>
        </a:p>
      </dgm:t>
    </dgm:pt>
    <dgm:pt modelId="{3E4D4C16-879B-4163-9C5E-90D7B0E4CA9C}" type="parTrans" cxnId="{DE2E8957-43B5-4A6B-98F3-15EA53E57650}">
      <dgm:prSet/>
      <dgm:spPr/>
      <dgm:t>
        <a:bodyPr/>
        <a:lstStyle/>
        <a:p>
          <a:endParaRPr lang="en-GB"/>
        </a:p>
      </dgm:t>
    </dgm:pt>
    <dgm:pt modelId="{2A7B7F3F-10CF-4518-AA65-302044F45273}" type="sibTrans" cxnId="{0FD284F5-FFE5-4853-A39B-F1C686A875DF}">
      <dgm:prSet/>
      <dgm:spPr/>
      <dgm:t>
        <a:bodyPr/>
        <a:lstStyle/>
        <a:p>
          <a:endParaRPr lang="en-GB"/>
        </a:p>
      </dgm:t>
    </dgm:pt>
    <dgm:pt modelId="{FB94EFAC-90DD-43FD-97A2-747B9E11107D}" type="parTrans" cxnId="{0FD284F5-FFE5-4853-A39B-F1C686A875DF}">
      <dgm:prSet/>
      <dgm:spPr/>
      <dgm:t>
        <a:bodyPr/>
        <a:lstStyle/>
        <a:p>
          <a:endParaRPr lang="en-GB"/>
        </a:p>
      </dgm:t>
    </dgm:pt>
    <dgm:pt modelId="{881E3AC3-0B73-4647-8C2E-5BF45C2BAA01}">
      <dgm:prSet phldrT="[Text]"/>
      <dgm:spPr/>
      <dgm:t>
        <a:bodyPr/>
        <a:lstStyle/>
        <a:p>
          <a:r>
            <a:rPr lang="en-GB" dirty="0" smtClean="0"/>
            <a:t>“Shame of the Day”</a:t>
          </a:r>
          <a:endParaRPr lang="en-GB" dirty="0"/>
        </a:p>
      </dgm:t>
    </dgm:pt>
    <dgm:pt modelId="{99682384-6E76-4317-9D43-4F150A61070A}">
      <dgm:prSet phldrT="[Text]"/>
      <dgm:spPr/>
      <dgm:t>
        <a:bodyPr/>
        <a:lstStyle/>
        <a:p>
          <a:r>
            <a:rPr lang="en-GB" dirty="0" err="1" smtClean="0"/>
            <a:t>Journée</a:t>
          </a:r>
          <a:r>
            <a:rPr lang="en-GB" dirty="0" smtClean="0"/>
            <a:t> </a:t>
          </a:r>
          <a:r>
            <a:rPr lang="en-GB" dirty="0" err="1" smtClean="0"/>
            <a:t>eXtreme</a:t>
          </a:r>
          <a:endParaRPr lang="en-GB" dirty="0"/>
        </a:p>
      </dgm:t>
    </dgm:pt>
    <dgm:pt modelId="{6B8C6642-F9B2-4634-89A2-93A93B7A7312}">
      <dgm:prSet phldrT="[Text]"/>
      <dgm:spPr/>
      <dgm:t>
        <a:bodyPr/>
        <a:lstStyle/>
        <a:p>
          <a:r>
            <a:rPr lang="en-GB" dirty="0" smtClean="0"/>
            <a:t>Tableau Blanc</a:t>
          </a:r>
          <a:endParaRPr lang="en-GB" dirty="0"/>
        </a:p>
      </dgm:t>
    </dgm:pt>
    <dgm:pt modelId="{0BE57150-C601-4A17-8588-DBD07F82C79F}">
      <dgm:prSet phldrT="[Text]"/>
      <dgm:spPr/>
      <dgm:t>
        <a:bodyPr/>
        <a:lstStyle/>
        <a:p>
          <a:r>
            <a:rPr lang="en-GB" dirty="0" err="1" smtClean="0"/>
            <a:t>Amélioration</a:t>
          </a:r>
          <a:r>
            <a:rPr lang="en-GB" dirty="0" smtClean="0"/>
            <a:t> Technique</a:t>
          </a:r>
          <a:endParaRPr lang="en-GB" dirty="0"/>
        </a:p>
      </dgm:t>
    </dgm:pt>
    <dgm:pt modelId="{851546A0-BBB2-46F7-8CED-E63301157F41}" type="sibTrans" cxnId="{1CA05AC3-B50B-4B99-AEDB-F6E33752A087}">
      <dgm:prSet/>
      <dgm:spPr/>
      <dgm:t>
        <a:bodyPr/>
        <a:lstStyle/>
        <a:p>
          <a:endParaRPr lang="en-GB"/>
        </a:p>
      </dgm:t>
    </dgm:pt>
    <dgm:pt modelId="{D7402C67-4F89-4B88-A1B1-7FD0A8761A8A}" type="parTrans" cxnId="{1CA05AC3-B50B-4B99-AEDB-F6E33752A087}">
      <dgm:prSet/>
      <dgm:spPr/>
      <dgm:t>
        <a:bodyPr/>
        <a:lstStyle/>
        <a:p>
          <a:endParaRPr lang="en-GB"/>
        </a:p>
      </dgm:t>
    </dgm:pt>
    <dgm:pt modelId="{F12B88E0-9A6F-4387-B9ED-60C0F79581E3}" type="sibTrans" cxnId="{1E83E3BA-FE8A-4F7C-8A48-48A4AA1AEA98}">
      <dgm:prSet/>
      <dgm:spPr/>
      <dgm:t>
        <a:bodyPr/>
        <a:lstStyle/>
        <a:p>
          <a:endParaRPr lang="en-GB"/>
        </a:p>
      </dgm:t>
    </dgm:pt>
    <dgm:pt modelId="{2367E604-BB55-45D0-A76E-6189B436F4A3}" type="parTrans" cxnId="{1E83E3BA-FE8A-4F7C-8A48-48A4AA1AEA98}">
      <dgm:prSet/>
      <dgm:spPr/>
      <dgm:t>
        <a:bodyPr/>
        <a:lstStyle/>
        <a:p>
          <a:endParaRPr lang="en-GB"/>
        </a:p>
      </dgm:t>
    </dgm:pt>
    <dgm:pt modelId="{C94CC112-C05E-42C9-9CFD-1DD5A2835543}" type="sibTrans" cxnId="{B5CF0ED4-BB11-4A8D-BAE1-9F3AF6F20D2C}">
      <dgm:prSet/>
      <dgm:spPr/>
      <dgm:t>
        <a:bodyPr/>
        <a:lstStyle/>
        <a:p>
          <a:endParaRPr lang="en-GB"/>
        </a:p>
      </dgm:t>
    </dgm:pt>
    <dgm:pt modelId="{07094B71-CD79-48D5-84D1-34AE8745FDA5}" type="parTrans" cxnId="{B5CF0ED4-BB11-4A8D-BAE1-9F3AF6F20D2C}">
      <dgm:prSet/>
      <dgm:spPr/>
      <dgm:t>
        <a:bodyPr/>
        <a:lstStyle/>
        <a:p>
          <a:endParaRPr lang="en-GB"/>
        </a:p>
      </dgm:t>
    </dgm:pt>
    <dgm:pt modelId="{9998CB6D-13B9-4863-8383-78370EB2376A}" type="sibTrans" cxnId="{313D8244-95CE-4B0C-86E4-2DD02A1C1F30}">
      <dgm:prSet/>
      <dgm:spPr/>
      <dgm:t>
        <a:bodyPr/>
        <a:lstStyle/>
        <a:p>
          <a:endParaRPr lang="en-GB"/>
        </a:p>
      </dgm:t>
    </dgm:pt>
    <dgm:pt modelId="{F127C664-EBB8-4383-A101-73B4260197E1}" type="parTrans" cxnId="{313D8244-95CE-4B0C-86E4-2DD02A1C1F30}">
      <dgm:prSet/>
      <dgm:spPr/>
      <dgm:t>
        <a:bodyPr/>
        <a:lstStyle/>
        <a:p>
          <a:endParaRPr lang="en-GB"/>
        </a:p>
      </dgm:t>
    </dgm:pt>
    <dgm:pt modelId="{21AEC386-5F85-49C0-91D2-A2463204148E}">
      <dgm:prSet phldrT="[Text]"/>
      <dgm:spPr/>
      <dgm:t>
        <a:bodyPr/>
        <a:lstStyle/>
        <a:p>
          <a:r>
            <a:rPr lang="en-GB" dirty="0" smtClean="0"/>
            <a:t>Confluence</a:t>
          </a:r>
          <a:endParaRPr lang="en-GB" dirty="0"/>
        </a:p>
      </dgm:t>
    </dgm:pt>
    <dgm:pt modelId="{9AD6D595-9415-4233-B716-CF04CE910E4B}">
      <dgm:prSet phldrT="[Text]"/>
      <dgm:spPr/>
      <dgm:t>
        <a:bodyPr/>
        <a:lstStyle/>
        <a:p>
          <a:r>
            <a:rPr lang="en-GB" dirty="0" err="1" smtClean="0"/>
            <a:t>GreenHopper</a:t>
          </a:r>
          <a:endParaRPr lang="en-GB" dirty="0"/>
        </a:p>
      </dgm:t>
    </dgm:pt>
    <dgm:pt modelId="{B51CF343-772B-44ED-A689-F5FFA12F833F}">
      <dgm:prSet phldrT="[Text]"/>
      <dgm:spPr/>
      <dgm:t>
        <a:bodyPr/>
        <a:lstStyle/>
        <a:p>
          <a:r>
            <a:rPr lang="en-GB" dirty="0" smtClean="0"/>
            <a:t>JIRA</a:t>
          </a:r>
          <a:endParaRPr lang="en-GB" dirty="0"/>
        </a:p>
      </dgm:t>
    </dgm:pt>
    <dgm:pt modelId="{9BF15C8B-B805-4F93-B4C9-A9796ADEC1C9}">
      <dgm:prSet phldrT="[Text]"/>
      <dgm:spPr/>
      <dgm:t>
        <a:bodyPr/>
        <a:lstStyle/>
        <a:p>
          <a:r>
            <a:rPr lang="en-GB" dirty="0" smtClean="0"/>
            <a:t>Documentation</a:t>
          </a:r>
          <a:endParaRPr lang="en-GB" dirty="0"/>
        </a:p>
      </dgm:t>
    </dgm:pt>
    <dgm:pt modelId="{3AD492BD-8C44-42C3-80CC-FF19B81E9E6B}" type="sibTrans" cxnId="{BA71C07B-0C60-480C-9D8E-C0C9F24195FA}">
      <dgm:prSet/>
      <dgm:spPr/>
      <dgm:t>
        <a:bodyPr/>
        <a:lstStyle/>
        <a:p>
          <a:endParaRPr lang="en-GB"/>
        </a:p>
      </dgm:t>
    </dgm:pt>
    <dgm:pt modelId="{1078CF07-C536-4176-AF38-2BC993260415}" type="parTrans" cxnId="{BA71C07B-0C60-480C-9D8E-C0C9F24195FA}">
      <dgm:prSet/>
      <dgm:spPr/>
      <dgm:t>
        <a:bodyPr/>
        <a:lstStyle/>
        <a:p>
          <a:endParaRPr lang="en-GB"/>
        </a:p>
      </dgm:t>
    </dgm:pt>
    <dgm:pt modelId="{9169B6F2-2CF1-4BDA-858D-1CAB8FDA9F2C}" type="sibTrans" cxnId="{C37BCBEB-0602-47BE-9169-07F7874C2A88}">
      <dgm:prSet/>
      <dgm:spPr/>
      <dgm:t>
        <a:bodyPr/>
        <a:lstStyle/>
        <a:p>
          <a:endParaRPr lang="en-GB"/>
        </a:p>
      </dgm:t>
    </dgm:pt>
    <dgm:pt modelId="{40A85869-8507-48BB-8E99-B8D11891C930}" type="parTrans" cxnId="{C37BCBEB-0602-47BE-9169-07F7874C2A88}">
      <dgm:prSet/>
      <dgm:spPr/>
      <dgm:t>
        <a:bodyPr/>
        <a:lstStyle/>
        <a:p>
          <a:endParaRPr lang="en-GB"/>
        </a:p>
      </dgm:t>
    </dgm:pt>
    <dgm:pt modelId="{3B683234-611E-42F6-848F-12DBD5164ACA}" type="sibTrans" cxnId="{ED5B1DB1-8ED8-4C4A-B45E-EF24EB335DE7}">
      <dgm:prSet/>
      <dgm:spPr/>
      <dgm:t>
        <a:bodyPr/>
        <a:lstStyle/>
        <a:p>
          <a:endParaRPr lang="en-GB"/>
        </a:p>
      </dgm:t>
    </dgm:pt>
    <dgm:pt modelId="{A5010EE4-F128-4DAA-B0B5-39B33A5D856E}" type="parTrans" cxnId="{ED5B1DB1-8ED8-4C4A-B45E-EF24EB335DE7}">
      <dgm:prSet/>
      <dgm:spPr/>
      <dgm:t>
        <a:bodyPr/>
        <a:lstStyle/>
        <a:p>
          <a:endParaRPr lang="en-GB"/>
        </a:p>
      </dgm:t>
    </dgm:pt>
    <dgm:pt modelId="{A9D2AC48-9531-45DD-B05C-9276542103BD}" type="sibTrans" cxnId="{59FEE511-D777-4000-8BA9-1FF4B21E9CE9}">
      <dgm:prSet/>
      <dgm:spPr/>
      <dgm:t>
        <a:bodyPr/>
        <a:lstStyle/>
        <a:p>
          <a:endParaRPr lang="en-GB"/>
        </a:p>
      </dgm:t>
    </dgm:pt>
    <dgm:pt modelId="{48AD6133-1E1C-4C31-ADE4-EB3143287BA1}" type="parTrans" cxnId="{59FEE511-D777-4000-8BA9-1FF4B21E9CE9}">
      <dgm:prSet/>
      <dgm:spPr/>
      <dgm:t>
        <a:bodyPr/>
        <a:lstStyle/>
        <a:p>
          <a:endParaRPr lang="en-GB"/>
        </a:p>
      </dgm:t>
    </dgm:pt>
    <dgm:pt modelId="{039F5C58-C600-4C44-93FF-A79500A355A5}">
      <dgm:prSet phldrT="[Text]"/>
      <dgm:spPr/>
      <dgm:t>
        <a:bodyPr/>
        <a:lstStyle/>
        <a:p>
          <a:r>
            <a:rPr lang="en-GB" dirty="0" smtClean="0"/>
            <a:t>ROTI</a:t>
          </a:r>
          <a:endParaRPr lang="en-GB" dirty="0"/>
        </a:p>
      </dgm:t>
    </dgm:pt>
    <dgm:pt modelId="{62508546-5AB4-43CD-A74C-B6E25F6D45FF}">
      <dgm:prSet phldrT="[Text]"/>
      <dgm:spPr/>
      <dgm:t>
        <a:bodyPr/>
        <a:lstStyle/>
        <a:p>
          <a:r>
            <a:rPr lang="en-GB" dirty="0" err="1" smtClean="0"/>
            <a:t>Kanban</a:t>
          </a:r>
          <a:endParaRPr lang="en-GB" dirty="0"/>
        </a:p>
      </dgm:t>
    </dgm:pt>
    <dgm:pt modelId="{EE95D524-8CFD-4312-A86A-15B9F96BFDD2}">
      <dgm:prSet phldrT="[Text]"/>
      <dgm:spPr/>
      <dgm:t>
        <a:bodyPr/>
        <a:lstStyle/>
        <a:p>
          <a:r>
            <a:rPr lang="en-GB" dirty="0" err="1" smtClean="0"/>
            <a:t>Burndown</a:t>
          </a:r>
          <a:r>
            <a:rPr lang="en-GB" dirty="0" smtClean="0"/>
            <a:t> Chart</a:t>
          </a:r>
          <a:endParaRPr lang="en-GB" dirty="0"/>
        </a:p>
      </dgm:t>
    </dgm:pt>
    <dgm:pt modelId="{49055B32-AFEC-4AF4-91F2-932FEAD745A6}">
      <dgm:prSet phldrT="[Text]"/>
      <dgm:spPr/>
      <dgm:t>
        <a:bodyPr/>
        <a:lstStyle/>
        <a:p>
          <a:r>
            <a:rPr lang="en-GB" dirty="0" err="1" smtClean="0"/>
            <a:t>Vélocité</a:t>
          </a:r>
          <a:endParaRPr lang="en-GB" dirty="0"/>
        </a:p>
      </dgm:t>
    </dgm:pt>
    <dgm:pt modelId="{D7EA4A84-8604-43F1-B2DF-68BFAF69924B}">
      <dgm:prSet phldrT="[Text]"/>
      <dgm:spPr/>
      <dgm:t>
        <a:bodyPr/>
        <a:lstStyle/>
        <a:p>
          <a:r>
            <a:rPr lang="en-GB" dirty="0" smtClean="0"/>
            <a:t>Communication</a:t>
          </a:r>
          <a:endParaRPr lang="en-GB" dirty="0"/>
        </a:p>
      </dgm:t>
    </dgm:pt>
    <dgm:pt modelId="{D0A8B5D3-0629-49B8-96F8-1CF57E325472}" type="sibTrans" cxnId="{EECEB006-B22C-425B-8622-018BF692827F}">
      <dgm:prSet/>
      <dgm:spPr/>
      <dgm:t>
        <a:bodyPr/>
        <a:lstStyle/>
        <a:p>
          <a:endParaRPr lang="en-GB"/>
        </a:p>
      </dgm:t>
    </dgm:pt>
    <dgm:pt modelId="{20166FB9-CD51-42C7-9AA7-26F5A2B444F2}" type="parTrans" cxnId="{EECEB006-B22C-425B-8622-018BF692827F}">
      <dgm:prSet/>
      <dgm:spPr/>
      <dgm:t>
        <a:bodyPr/>
        <a:lstStyle/>
        <a:p>
          <a:endParaRPr lang="en-GB"/>
        </a:p>
      </dgm:t>
    </dgm:pt>
    <dgm:pt modelId="{4E247BDC-0BD5-4DF6-B220-951517509405}" type="sibTrans" cxnId="{13E0E41D-4879-4D7A-A9E7-33741633EFA3}">
      <dgm:prSet/>
      <dgm:spPr/>
      <dgm:t>
        <a:bodyPr/>
        <a:lstStyle/>
        <a:p>
          <a:endParaRPr lang="en-GB"/>
        </a:p>
      </dgm:t>
    </dgm:pt>
    <dgm:pt modelId="{83BAD827-4EC3-4D6D-A89E-19B77C4584D6}" type="parTrans" cxnId="{13E0E41D-4879-4D7A-A9E7-33741633EFA3}">
      <dgm:prSet/>
      <dgm:spPr/>
      <dgm:t>
        <a:bodyPr/>
        <a:lstStyle/>
        <a:p>
          <a:endParaRPr lang="en-GB"/>
        </a:p>
      </dgm:t>
    </dgm:pt>
    <dgm:pt modelId="{BB108A0B-8D1E-4054-9655-1703F1B08D62}" type="sibTrans" cxnId="{586CE7C0-4DFB-4CA2-B0D7-CBEB1A80B1AE}">
      <dgm:prSet/>
      <dgm:spPr/>
      <dgm:t>
        <a:bodyPr/>
        <a:lstStyle/>
        <a:p>
          <a:endParaRPr lang="en-GB"/>
        </a:p>
      </dgm:t>
    </dgm:pt>
    <dgm:pt modelId="{ADE39BC6-613A-4B65-B725-6C6651BB830C}" type="parTrans" cxnId="{586CE7C0-4DFB-4CA2-B0D7-CBEB1A80B1AE}">
      <dgm:prSet/>
      <dgm:spPr/>
      <dgm:t>
        <a:bodyPr/>
        <a:lstStyle/>
        <a:p>
          <a:endParaRPr lang="en-GB"/>
        </a:p>
      </dgm:t>
    </dgm:pt>
    <dgm:pt modelId="{6A1A26AA-E394-47FE-A878-0DFAD2BA9250}" type="sibTrans" cxnId="{39393810-1460-4E38-A907-42A52954FACD}">
      <dgm:prSet/>
      <dgm:spPr/>
      <dgm:t>
        <a:bodyPr/>
        <a:lstStyle/>
        <a:p>
          <a:endParaRPr lang="en-GB"/>
        </a:p>
      </dgm:t>
    </dgm:pt>
    <dgm:pt modelId="{1A0C868B-C645-41E3-835F-8F718CA5C443}" type="parTrans" cxnId="{39393810-1460-4E38-A907-42A52954FACD}">
      <dgm:prSet/>
      <dgm:spPr/>
      <dgm:t>
        <a:bodyPr/>
        <a:lstStyle/>
        <a:p>
          <a:endParaRPr lang="en-GB"/>
        </a:p>
      </dgm:t>
    </dgm:pt>
    <dgm:pt modelId="{A3ADA855-9334-45A3-A6CB-CB83E3597B88}" type="sibTrans" cxnId="{D5DB89F8-1A61-47B5-A967-688B83BCFE1B}">
      <dgm:prSet/>
      <dgm:spPr/>
      <dgm:t>
        <a:bodyPr/>
        <a:lstStyle/>
        <a:p>
          <a:endParaRPr lang="en-GB"/>
        </a:p>
      </dgm:t>
    </dgm:pt>
    <dgm:pt modelId="{DD370A85-8656-4641-80EB-AF3F5B19A3FE}" type="parTrans" cxnId="{D5DB89F8-1A61-47B5-A967-688B83BCFE1B}">
      <dgm:prSet/>
      <dgm:spPr/>
      <dgm:t>
        <a:bodyPr/>
        <a:lstStyle/>
        <a:p>
          <a:endParaRPr lang="en-GB"/>
        </a:p>
      </dgm:t>
    </dgm:pt>
    <dgm:pt modelId="{3DB9E8DC-7415-4961-91BB-95EDD69D3FC6}">
      <dgm:prSet phldrT="[Text]"/>
      <dgm:spPr/>
      <dgm:t>
        <a:bodyPr/>
        <a:lstStyle/>
        <a:p>
          <a:r>
            <a:rPr lang="en-GB" dirty="0" smtClean="0"/>
            <a:t>Revue de sprint</a:t>
          </a:r>
          <a:endParaRPr lang="en-GB" dirty="0"/>
        </a:p>
      </dgm:t>
    </dgm:pt>
    <dgm:pt modelId="{8BD0408D-38AA-4886-9C68-12E950A35EE3}">
      <dgm:prSet phldrT="[Text]"/>
      <dgm:spPr/>
      <dgm:t>
        <a:bodyPr/>
        <a:lstStyle/>
        <a:p>
          <a:r>
            <a:rPr lang="en-GB" dirty="0" smtClean="0"/>
            <a:t>Point Technique</a:t>
          </a:r>
          <a:endParaRPr lang="en-GB" dirty="0"/>
        </a:p>
      </dgm:t>
    </dgm:pt>
    <dgm:pt modelId="{FA92ADED-50DC-481B-955B-D920E6BBD18F}">
      <dgm:prSet phldrT="[Text]"/>
      <dgm:spPr/>
      <dgm:t>
        <a:bodyPr/>
        <a:lstStyle/>
        <a:p>
          <a:r>
            <a:rPr lang="en-GB" dirty="0" smtClean="0"/>
            <a:t>Stand up</a:t>
          </a:r>
          <a:endParaRPr lang="en-GB" dirty="0"/>
        </a:p>
      </dgm:t>
    </dgm:pt>
    <dgm:pt modelId="{3392B6E0-5657-4048-BA10-4CCBC321E6D0}">
      <dgm:prSet phldrT="[Text]"/>
      <dgm:spPr/>
      <dgm:t>
        <a:bodyPr/>
        <a:lstStyle/>
        <a:p>
          <a:r>
            <a:rPr lang="en-GB" dirty="0" err="1" smtClean="0"/>
            <a:t>Partage</a:t>
          </a:r>
          <a:r>
            <a:rPr lang="en-GB" dirty="0" smtClean="0"/>
            <a:t> </a:t>
          </a:r>
          <a:r>
            <a:rPr lang="en-GB" dirty="0" err="1" smtClean="0"/>
            <a:t>d’information</a:t>
          </a:r>
          <a:endParaRPr lang="en-GB" dirty="0"/>
        </a:p>
      </dgm:t>
    </dgm:pt>
    <dgm:pt modelId="{4379073E-825E-4F6D-9C8D-011BC6815F19}" type="sibTrans" cxnId="{7DC6CA39-FC2A-4AB9-A837-7A8CA8EB5021}">
      <dgm:prSet/>
      <dgm:spPr/>
      <dgm:t>
        <a:bodyPr/>
        <a:lstStyle/>
        <a:p>
          <a:endParaRPr lang="en-GB"/>
        </a:p>
      </dgm:t>
    </dgm:pt>
    <dgm:pt modelId="{B960DECF-A90F-4FEA-9ECA-12AFD3D17973}" type="parTrans" cxnId="{7DC6CA39-FC2A-4AB9-A837-7A8CA8EB5021}">
      <dgm:prSet/>
      <dgm:spPr/>
      <dgm:t>
        <a:bodyPr/>
        <a:lstStyle/>
        <a:p>
          <a:endParaRPr lang="en-GB"/>
        </a:p>
      </dgm:t>
    </dgm:pt>
    <dgm:pt modelId="{EDE72CD3-B6F8-4302-B3B7-FC657C2C12D0}" type="sibTrans" cxnId="{1E7ED1FD-0253-4430-9D0C-49153FBDDAA2}">
      <dgm:prSet/>
      <dgm:spPr/>
      <dgm:t>
        <a:bodyPr/>
        <a:lstStyle/>
        <a:p>
          <a:endParaRPr lang="en-GB"/>
        </a:p>
      </dgm:t>
    </dgm:pt>
    <dgm:pt modelId="{CCD2BEF1-C9DA-416B-90AE-C7C21E47771A}" type="parTrans" cxnId="{1E7ED1FD-0253-4430-9D0C-49153FBDDAA2}">
      <dgm:prSet/>
      <dgm:spPr/>
      <dgm:t>
        <a:bodyPr/>
        <a:lstStyle/>
        <a:p>
          <a:endParaRPr lang="en-GB"/>
        </a:p>
      </dgm:t>
    </dgm:pt>
    <dgm:pt modelId="{0E9C1B12-E186-4A22-A182-3818EAEBF095}" type="sibTrans" cxnId="{54DA50BF-6F0D-4250-98A4-CD245756C8FB}">
      <dgm:prSet/>
      <dgm:spPr/>
      <dgm:t>
        <a:bodyPr/>
        <a:lstStyle/>
        <a:p>
          <a:endParaRPr lang="en-GB"/>
        </a:p>
      </dgm:t>
    </dgm:pt>
    <dgm:pt modelId="{FB74BDAA-4C41-4453-89B8-2372CD380C99}" type="parTrans" cxnId="{54DA50BF-6F0D-4250-98A4-CD245756C8FB}">
      <dgm:prSet/>
      <dgm:spPr/>
      <dgm:t>
        <a:bodyPr/>
        <a:lstStyle/>
        <a:p>
          <a:endParaRPr lang="en-GB"/>
        </a:p>
      </dgm:t>
    </dgm:pt>
    <dgm:pt modelId="{F3D1F2A2-382C-46AD-A683-25918DC39ED8}" type="sibTrans" cxnId="{8B2243D4-796D-4CBB-9900-5F39348E4DD9}">
      <dgm:prSet/>
      <dgm:spPr/>
      <dgm:t>
        <a:bodyPr/>
        <a:lstStyle/>
        <a:p>
          <a:endParaRPr lang="en-GB"/>
        </a:p>
      </dgm:t>
    </dgm:pt>
    <dgm:pt modelId="{EFC4F00E-D2F3-4D53-AF02-AA92866B882A}" type="parTrans" cxnId="{8B2243D4-796D-4CBB-9900-5F39348E4DD9}">
      <dgm:prSet/>
      <dgm:spPr/>
      <dgm:t>
        <a:bodyPr/>
        <a:lstStyle/>
        <a:p>
          <a:endParaRPr lang="en-GB"/>
        </a:p>
      </dgm:t>
    </dgm:pt>
    <dgm:pt modelId="{6F58CC69-B35B-4B38-9630-A1FC03715F7B}">
      <dgm:prSet phldrT="[Text]"/>
      <dgm:spPr/>
      <dgm:t>
        <a:bodyPr/>
        <a:lstStyle/>
        <a:p>
          <a:r>
            <a:rPr lang="en-GB" dirty="0" smtClean="0"/>
            <a:t>“Mur”</a:t>
          </a:r>
          <a:endParaRPr lang="en-GB" dirty="0"/>
        </a:p>
      </dgm:t>
    </dgm:pt>
    <dgm:pt modelId="{F34E5C98-FBAA-4604-B53F-9C747A842C99}" type="sibTrans" cxnId="{7452C82D-0F1A-4F3A-98DB-0DCE375AB612}">
      <dgm:prSet/>
      <dgm:spPr/>
      <dgm:t>
        <a:bodyPr/>
        <a:lstStyle/>
        <a:p>
          <a:endParaRPr lang="en-GB"/>
        </a:p>
      </dgm:t>
    </dgm:pt>
    <dgm:pt modelId="{B41F28C6-2E80-48D8-8D58-36FC0B24CB9E}" type="parTrans" cxnId="{7452C82D-0F1A-4F3A-98DB-0DCE375AB612}">
      <dgm:prSet/>
      <dgm:spPr/>
      <dgm:t>
        <a:bodyPr/>
        <a:lstStyle/>
        <a:p>
          <a:endParaRPr lang="en-GB"/>
        </a:p>
      </dgm:t>
    </dgm:pt>
    <dgm:pt modelId="{D8C561D5-8AE3-434C-A4B2-EFF498A87E6B}">
      <dgm:prSet phldrT="[Text]"/>
      <dgm:spPr/>
      <dgm:t>
        <a:bodyPr/>
        <a:lstStyle/>
        <a:p>
          <a:r>
            <a:rPr lang="en-GB" dirty="0" smtClean="0"/>
            <a:t>Main </a:t>
          </a:r>
          <a:r>
            <a:rPr lang="en-GB" dirty="0" err="1" smtClean="0"/>
            <a:t>Levée</a:t>
          </a:r>
          <a:endParaRPr lang="en-GB" dirty="0"/>
        </a:p>
      </dgm:t>
    </dgm:pt>
    <dgm:pt modelId="{0FC675DE-8818-475A-BB05-02E1F8E15B28}" type="sibTrans" cxnId="{69086C97-654E-44C9-8853-808BC4991267}">
      <dgm:prSet/>
      <dgm:spPr/>
      <dgm:t>
        <a:bodyPr/>
        <a:lstStyle/>
        <a:p>
          <a:endParaRPr lang="en-GB"/>
        </a:p>
      </dgm:t>
    </dgm:pt>
    <dgm:pt modelId="{62E4FE3B-2E2C-4434-989F-44E5A709F382}" type="parTrans" cxnId="{69086C97-654E-44C9-8853-808BC4991267}">
      <dgm:prSet/>
      <dgm:spPr/>
      <dgm:t>
        <a:bodyPr/>
        <a:lstStyle/>
        <a:p>
          <a:endParaRPr lang="en-GB"/>
        </a:p>
      </dgm:t>
    </dgm:pt>
    <dgm:pt modelId="{565DD67F-EC58-4200-90DB-7FF776E3ECB4}">
      <dgm:prSet phldrT="[Text]"/>
      <dgm:spPr/>
      <dgm:t>
        <a:bodyPr/>
        <a:lstStyle/>
        <a:p>
          <a:r>
            <a:rPr lang="en-GB" dirty="0" smtClean="0"/>
            <a:t>Poker Planning</a:t>
          </a:r>
          <a:endParaRPr lang="en-GB" dirty="0"/>
        </a:p>
      </dgm:t>
    </dgm:pt>
    <dgm:pt modelId="{150AAE88-081B-4FF9-8E28-FF918E84C9B7}" type="sibTrans" cxnId="{4F717B1D-F9B1-4977-B9A1-0FFD058C965D}">
      <dgm:prSet/>
      <dgm:spPr/>
      <dgm:t>
        <a:bodyPr/>
        <a:lstStyle/>
        <a:p>
          <a:endParaRPr lang="en-GB"/>
        </a:p>
      </dgm:t>
    </dgm:pt>
    <dgm:pt modelId="{33F90605-A8E3-49A9-897D-07E7CA55FA5D}" type="parTrans" cxnId="{4F717B1D-F9B1-4977-B9A1-0FFD058C965D}">
      <dgm:prSet/>
      <dgm:spPr/>
      <dgm:t>
        <a:bodyPr/>
        <a:lstStyle/>
        <a:p>
          <a:endParaRPr lang="en-GB"/>
        </a:p>
      </dgm:t>
    </dgm:pt>
    <dgm:pt modelId="{21BCBEF2-7E2F-4FBC-9859-E8D9A33EDB60}">
      <dgm:prSet phldrT="[Text]"/>
      <dgm:spPr/>
      <dgm:t>
        <a:bodyPr/>
        <a:lstStyle/>
        <a:p>
          <a:r>
            <a:rPr lang="en-GB" dirty="0" smtClean="0"/>
            <a:t>Post It</a:t>
          </a:r>
          <a:endParaRPr lang="en-GB" dirty="0"/>
        </a:p>
      </dgm:t>
    </dgm:pt>
    <dgm:pt modelId="{54F8F5EB-1FF5-488F-96BE-5D6ABD209436}" type="parTrans" cxnId="{AC9B2B03-01FD-4574-ADE4-2905C7C3BD54}">
      <dgm:prSet/>
      <dgm:spPr/>
      <dgm:t>
        <a:bodyPr/>
        <a:lstStyle/>
        <a:p>
          <a:endParaRPr lang="en-GB"/>
        </a:p>
      </dgm:t>
    </dgm:pt>
    <dgm:pt modelId="{C2AA8255-3733-48A2-B270-646208860D55}" type="sibTrans" cxnId="{AC9B2B03-01FD-4574-ADE4-2905C7C3BD54}">
      <dgm:prSet/>
      <dgm:spPr/>
      <dgm:t>
        <a:bodyPr/>
        <a:lstStyle/>
        <a:p>
          <a:endParaRPr lang="en-GB"/>
        </a:p>
      </dgm:t>
    </dgm:pt>
    <dgm:pt modelId="{75847601-E370-4821-ABC9-2E4EE12461EB}">
      <dgm:prSet phldrT="[Text]"/>
      <dgm:spPr/>
      <dgm:t>
        <a:bodyPr/>
        <a:lstStyle/>
        <a:p>
          <a:r>
            <a:rPr lang="en-GB" dirty="0" err="1" smtClean="0"/>
            <a:t>Balsamiq</a:t>
          </a:r>
          <a:r>
            <a:rPr lang="en-GB" dirty="0" smtClean="0"/>
            <a:t> </a:t>
          </a:r>
          <a:r>
            <a:rPr lang="en-GB" dirty="0" err="1" smtClean="0"/>
            <a:t>Mockup</a:t>
          </a:r>
          <a:endParaRPr lang="en-GB" dirty="0"/>
        </a:p>
      </dgm:t>
    </dgm:pt>
    <dgm:pt modelId="{682BE7BB-71A7-4A51-B270-4A63914208EB}" type="parTrans" cxnId="{1FCEA903-294F-48AA-937D-7F192ACAB548}">
      <dgm:prSet/>
      <dgm:spPr/>
      <dgm:t>
        <a:bodyPr/>
        <a:lstStyle/>
        <a:p>
          <a:endParaRPr lang="en-GB"/>
        </a:p>
      </dgm:t>
    </dgm:pt>
    <dgm:pt modelId="{BB4BF0D3-A51E-4AA4-BF21-9E5D2A00AB9D}" type="sibTrans" cxnId="{1FCEA903-294F-48AA-937D-7F192ACAB548}">
      <dgm:prSet/>
      <dgm:spPr/>
      <dgm:t>
        <a:bodyPr/>
        <a:lstStyle/>
        <a:p>
          <a:endParaRPr lang="en-GB"/>
        </a:p>
      </dgm:t>
    </dgm:pt>
    <dgm:pt modelId="{2ECC872A-CBFD-411F-B53B-E3A75A71C7C8}">
      <dgm:prSet phldrT="[Text]"/>
      <dgm:spPr/>
      <dgm:t>
        <a:bodyPr/>
        <a:lstStyle/>
        <a:p>
          <a:r>
            <a:rPr lang="en-GB" smtClean="0"/>
            <a:t>Dojo</a:t>
          </a:r>
          <a:endParaRPr lang="en-GB" dirty="0"/>
        </a:p>
      </dgm:t>
    </dgm:pt>
    <dgm:pt modelId="{B46BE819-AF33-4F24-9902-92F913336BE1}" type="parTrans" cxnId="{5CBCE12C-E0CB-482C-9956-9734CBC4AAD5}">
      <dgm:prSet/>
      <dgm:spPr/>
      <dgm:t>
        <a:bodyPr/>
        <a:lstStyle/>
        <a:p>
          <a:endParaRPr lang="en-GB"/>
        </a:p>
      </dgm:t>
    </dgm:pt>
    <dgm:pt modelId="{48E67ED9-31E6-4E11-85F9-B649E5F56128}" type="sibTrans" cxnId="{5CBCE12C-E0CB-482C-9956-9734CBC4AAD5}">
      <dgm:prSet/>
      <dgm:spPr/>
      <dgm:t>
        <a:bodyPr/>
        <a:lstStyle/>
        <a:p>
          <a:endParaRPr lang="en-GB"/>
        </a:p>
      </dgm:t>
    </dgm:pt>
    <dgm:pt modelId="{8FA236AF-B2CA-45A0-BF02-B48D3AC6E8D7}">
      <dgm:prSet phldrT="[Text]"/>
      <dgm:spPr/>
      <dgm:t>
        <a:bodyPr/>
        <a:lstStyle/>
        <a:p>
          <a:r>
            <a:rPr lang="en-GB" dirty="0" smtClean="0"/>
            <a:t>DONE</a:t>
          </a:r>
          <a:endParaRPr lang="en-GB" dirty="0"/>
        </a:p>
      </dgm:t>
    </dgm:pt>
    <dgm:pt modelId="{3ABD5158-E235-41B3-9CBF-EEFCFB8DA735}" type="parTrans" cxnId="{5DD75F4C-AA37-44D6-8B14-781D2974D9FB}">
      <dgm:prSet/>
      <dgm:spPr/>
      <dgm:t>
        <a:bodyPr/>
        <a:lstStyle/>
        <a:p>
          <a:endParaRPr lang="en-GB"/>
        </a:p>
      </dgm:t>
    </dgm:pt>
    <dgm:pt modelId="{03E2928F-5199-4B2B-84BE-E779417844CE}" type="sibTrans" cxnId="{5DD75F4C-AA37-44D6-8B14-781D2974D9FB}">
      <dgm:prSet/>
      <dgm:spPr/>
      <dgm:t>
        <a:bodyPr/>
        <a:lstStyle/>
        <a:p>
          <a:endParaRPr lang="en-GB"/>
        </a:p>
      </dgm:t>
    </dgm:pt>
    <dgm:pt modelId="{D999555A-1B15-49BC-81A8-9FB0046984DE}">
      <dgm:prSet phldrT="[Text]"/>
      <dgm:spPr/>
      <dgm:t>
        <a:bodyPr/>
        <a:lstStyle/>
        <a:p>
          <a:r>
            <a:rPr lang="en-GB" smtClean="0"/>
            <a:t>Tableau </a:t>
          </a:r>
          <a:r>
            <a:rPr lang="en-GB" dirty="0" smtClean="0"/>
            <a:t>des </a:t>
          </a:r>
          <a:r>
            <a:rPr lang="en-GB" dirty="0" err="1" smtClean="0"/>
            <a:t>itérations</a:t>
          </a:r>
          <a:endParaRPr lang="en-GB" dirty="0"/>
        </a:p>
      </dgm:t>
    </dgm:pt>
    <dgm:pt modelId="{901C760E-D2AE-4941-8226-0A4CCA4506A9}" type="parTrans" cxnId="{5DC57D9E-C322-4055-9EE3-55239D6F653F}">
      <dgm:prSet/>
      <dgm:spPr/>
      <dgm:t>
        <a:bodyPr/>
        <a:lstStyle/>
        <a:p>
          <a:endParaRPr lang="en-GB"/>
        </a:p>
      </dgm:t>
    </dgm:pt>
    <dgm:pt modelId="{1C7C6B8E-2659-4346-B7E8-3465449FA0B9}" type="sibTrans" cxnId="{5DC57D9E-C322-4055-9EE3-55239D6F653F}">
      <dgm:prSet/>
      <dgm:spPr/>
      <dgm:t>
        <a:bodyPr/>
        <a:lstStyle/>
        <a:p>
          <a:endParaRPr lang="en-GB"/>
        </a:p>
      </dgm:t>
    </dgm:pt>
    <dgm:pt modelId="{4C12599C-C731-4F79-BA52-3203A427EB71}" type="pres">
      <dgm:prSet presAssocID="{61219D8B-02B0-4FFE-BB4E-DB57F14F72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7DE9543-3EF0-4083-B8B0-194D8421DE49}" type="pres">
      <dgm:prSet presAssocID="{6AF29540-F5CE-4A17-AFA5-F600A2AE47E8}" presName="root" presStyleCnt="0"/>
      <dgm:spPr/>
    </dgm:pt>
    <dgm:pt modelId="{6CFFBFA6-EF84-4E3F-9483-3025ACDBC932}" type="pres">
      <dgm:prSet presAssocID="{6AF29540-F5CE-4A17-AFA5-F600A2AE47E8}" presName="rootComposite" presStyleCnt="0"/>
      <dgm:spPr/>
    </dgm:pt>
    <dgm:pt modelId="{79DDB9F7-0EF1-4C02-A13F-EEFA10FCC463}" type="pres">
      <dgm:prSet presAssocID="{6AF29540-F5CE-4A17-AFA5-F600A2AE47E8}" presName="rootText" presStyleLbl="node1" presStyleIdx="0" presStyleCnt="6"/>
      <dgm:spPr/>
      <dgm:t>
        <a:bodyPr/>
        <a:lstStyle/>
        <a:p>
          <a:endParaRPr lang="en-GB"/>
        </a:p>
      </dgm:t>
    </dgm:pt>
    <dgm:pt modelId="{0EFFB9F5-82F2-4CAB-A280-DA769C2188A7}" type="pres">
      <dgm:prSet presAssocID="{6AF29540-F5CE-4A17-AFA5-F600A2AE47E8}" presName="rootConnector" presStyleLbl="node1" presStyleIdx="0" presStyleCnt="6"/>
      <dgm:spPr/>
      <dgm:t>
        <a:bodyPr/>
        <a:lstStyle/>
        <a:p>
          <a:endParaRPr lang="en-GB"/>
        </a:p>
      </dgm:t>
    </dgm:pt>
    <dgm:pt modelId="{B3B25FD7-30B6-4DA2-A551-AE3D6D03C26B}" type="pres">
      <dgm:prSet presAssocID="{6AF29540-F5CE-4A17-AFA5-F600A2AE47E8}" presName="childShape" presStyleCnt="0"/>
      <dgm:spPr/>
    </dgm:pt>
    <dgm:pt modelId="{A5A66081-1719-436B-A0D8-11D64F6DC5C3}" type="pres">
      <dgm:prSet presAssocID="{33F90605-A8E3-49A9-897D-07E7CA55FA5D}" presName="Name13" presStyleLbl="parChTrans1D2" presStyleIdx="0" presStyleCnt="26"/>
      <dgm:spPr/>
      <dgm:t>
        <a:bodyPr/>
        <a:lstStyle/>
        <a:p>
          <a:endParaRPr lang="en-GB"/>
        </a:p>
      </dgm:t>
    </dgm:pt>
    <dgm:pt modelId="{045CB0D9-6D7D-4AE4-B9D0-B863AAF7D58E}" type="pres">
      <dgm:prSet presAssocID="{565DD67F-EC58-4200-90DB-7FF776E3ECB4}" presName="childText" presStyleLbl="bgAcc1" presStyleIdx="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37521-3673-4A5B-ADBA-1AB0A81CB9C5}" type="pres">
      <dgm:prSet presAssocID="{62E4FE3B-2E2C-4434-989F-44E5A709F382}" presName="Name13" presStyleLbl="parChTrans1D2" presStyleIdx="1" presStyleCnt="26"/>
      <dgm:spPr/>
      <dgm:t>
        <a:bodyPr/>
        <a:lstStyle/>
        <a:p>
          <a:endParaRPr lang="en-GB"/>
        </a:p>
      </dgm:t>
    </dgm:pt>
    <dgm:pt modelId="{D2BC54EA-DCA6-4922-90BD-CD2300F9AB1C}" type="pres">
      <dgm:prSet presAssocID="{D8C561D5-8AE3-434C-A4B2-EFF498A87E6B}" presName="childText" presStyleLbl="bgAcc1" presStyleIdx="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6568D-9F19-4959-AE0F-AF4691172ABF}" type="pres">
      <dgm:prSet presAssocID="{B41F28C6-2E80-48D8-8D58-36FC0B24CB9E}" presName="Name13" presStyleLbl="parChTrans1D2" presStyleIdx="2" presStyleCnt="26"/>
      <dgm:spPr/>
      <dgm:t>
        <a:bodyPr/>
        <a:lstStyle/>
        <a:p>
          <a:endParaRPr lang="en-GB"/>
        </a:p>
      </dgm:t>
    </dgm:pt>
    <dgm:pt modelId="{61970D6C-1CC0-4B2D-B1FC-C1C67D02E7CB}" type="pres">
      <dgm:prSet presAssocID="{6F58CC69-B35B-4B38-9630-A1FC03715F7B}" presName="childText" presStyleLbl="bgAcc1" presStyleIdx="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97905-3934-46BF-8CCC-214BBB986D3D}" type="pres">
      <dgm:prSet presAssocID="{3392B6E0-5657-4048-BA10-4CCBC321E6D0}" presName="root" presStyleCnt="0"/>
      <dgm:spPr/>
    </dgm:pt>
    <dgm:pt modelId="{AF6E686F-C845-4AA2-8D87-CC138CE23C11}" type="pres">
      <dgm:prSet presAssocID="{3392B6E0-5657-4048-BA10-4CCBC321E6D0}" presName="rootComposite" presStyleCnt="0"/>
      <dgm:spPr/>
    </dgm:pt>
    <dgm:pt modelId="{F747ED02-3E33-48E2-BACD-8C842A587D4E}" type="pres">
      <dgm:prSet presAssocID="{3392B6E0-5657-4048-BA10-4CCBC321E6D0}" presName="rootText" presStyleLbl="node1" presStyleIdx="1" presStyleCnt="6"/>
      <dgm:spPr/>
      <dgm:t>
        <a:bodyPr/>
        <a:lstStyle/>
        <a:p>
          <a:endParaRPr lang="en-GB"/>
        </a:p>
      </dgm:t>
    </dgm:pt>
    <dgm:pt modelId="{195AF293-315B-4B32-87A4-2F2F7077F700}" type="pres">
      <dgm:prSet presAssocID="{3392B6E0-5657-4048-BA10-4CCBC321E6D0}" presName="rootConnector" presStyleLbl="node1" presStyleIdx="1" presStyleCnt="6"/>
      <dgm:spPr/>
      <dgm:t>
        <a:bodyPr/>
        <a:lstStyle/>
        <a:p>
          <a:endParaRPr lang="en-GB"/>
        </a:p>
      </dgm:t>
    </dgm:pt>
    <dgm:pt modelId="{FEF4B882-ACEC-4658-9879-575FE2108A7D}" type="pres">
      <dgm:prSet presAssocID="{3392B6E0-5657-4048-BA10-4CCBC321E6D0}" presName="childShape" presStyleCnt="0"/>
      <dgm:spPr/>
    </dgm:pt>
    <dgm:pt modelId="{62C8316A-1939-47DA-B1FE-45456A2D7BFE}" type="pres">
      <dgm:prSet presAssocID="{54F8F5EB-1FF5-488F-96BE-5D6ABD209436}" presName="Name13" presStyleLbl="parChTrans1D2" presStyleIdx="3" presStyleCnt="26"/>
      <dgm:spPr/>
      <dgm:t>
        <a:bodyPr/>
        <a:lstStyle/>
        <a:p>
          <a:endParaRPr lang="en-GB"/>
        </a:p>
      </dgm:t>
    </dgm:pt>
    <dgm:pt modelId="{97BAB500-E218-4290-87B2-B93E322C6DF1}" type="pres">
      <dgm:prSet presAssocID="{21BCBEF2-7E2F-4FBC-9859-E8D9A33EDB60}" presName="childText" presStyleLbl="bgAcc1" presStyleIdx="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38E99-CCF3-4E3E-9B0B-DEA867D1E65A}" type="pres">
      <dgm:prSet presAssocID="{EFC4F00E-D2F3-4D53-AF02-AA92866B882A}" presName="Name13" presStyleLbl="parChTrans1D2" presStyleIdx="4" presStyleCnt="26"/>
      <dgm:spPr/>
      <dgm:t>
        <a:bodyPr/>
        <a:lstStyle/>
        <a:p>
          <a:endParaRPr lang="en-GB"/>
        </a:p>
      </dgm:t>
    </dgm:pt>
    <dgm:pt modelId="{8CD0662A-6C1A-4F68-96AF-C0559BA3CF8C}" type="pres">
      <dgm:prSet presAssocID="{FA92ADED-50DC-481B-955B-D920E6BBD18F}" presName="childText" presStyleLbl="bgAcc1" presStyleIdx="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B6954-6D56-47C0-BC5D-745829649B39}" type="pres">
      <dgm:prSet presAssocID="{FB74BDAA-4C41-4453-89B8-2372CD380C99}" presName="Name13" presStyleLbl="parChTrans1D2" presStyleIdx="5" presStyleCnt="26"/>
      <dgm:spPr/>
      <dgm:t>
        <a:bodyPr/>
        <a:lstStyle/>
        <a:p>
          <a:endParaRPr lang="en-GB"/>
        </a:p>
      </dgm:t>
    </dgm:pt>
    <dgm:pt modelId="{5F86181B-787E-4DDB-8B74-4BB28B8A1503}" type="pres">
      <dgm:prSet presAssocID="{8BD0408D-38AA-4886-9C68-12E950A35EE3}" presName="childText" presStyleLbl="bgAcc1" presStyleIdx="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F3240-4EFE-41D5-B02F-910C8BF950EA}" type="pres">
      <dgm:prSet presAssocID="{CCD2BEF1-C9DA-416B-90AE-C7C21E47771A}" presName="Name13" presStyleLbl="parChTrans1D2" presStyleIdx="6" presStyleCnt="26"/>
      <dgm:spPr/>
      <dgm:t>
        <a:bodyPr/>
        <a:lstStyle/>
        <a:p>
          <a:endParaRPr lang="en-GB"/>
        </a:p>
      </dgm:t>
    </dgm:pt>
    <dgm:pt modelId="{F3E05F5E-2A39-4C9E-A87D-EFC152BA7897}" type="pres">
      <dgm:prSet presAssocID="{3DB9E8DC-7415-4961-91BB-95EDD69D3FC6}" presName="childText" presStyleLbl="bgAcc1" presStyleIdx="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99E9F-FF36-421F-9712-315D45D87E56}" type="pres">
      <dgm:prSet presAssocID="{D7EA4A84-8604-43F1-B2DF-68BFAF69924B}" presName="root" presStyleCnt="0"/>
      <dgm:spPr/>
    </dgm:pt>
    <dgm:pt modelId="{D47C9234-9378-4A45-AAEA-FA359F7896B1}" type="pres">
      <dgm:prSet presAssocID="{D7EA4A84-8604-43F1-B2DF-68BFAF69924B}" presName="rootComposite" presStyleCnt="0"/>
      <dgm:spPr/>
    </dgm:pt>
    <dgm:pt modelId="{D974F8F6-AA16-406F-A6C9-E23C206E8936}" type="pres">
      <dgm:prSet presAssocID="{D7EA4A84-8604-43F1-B2DF-68BFAF69924B}" presName="rootText" presStyleLbl="node1" presStyleIdx="2" presStyleCnt="6"/>
      <dgm:spPr/>
      <dgm:t>
        <a:bodyPr/>
        <a:lstStyle/>
        <a:p>
          <a:endParaRPr lang="en-GB"/>
        </a:p>
      </dgm:t>
    </dgm:pt>
    <dgm:pt modelId="{B238FB24-3FD8-474D-B28C-0B5CE396C636}" type="pres">
      <dgm:prSet presAssocID="{D7EA4A84-8604-43F1-B2DF-68BFAF69924B}" presName="rootConnector" presStyleLbl="node1" presStyleIdx="2" presStyleCnt="6"/>
      <dgm:spPr/>
      <dgm:t>
        <a:bodyPr/>
        <a:lstStyle/>
        <a:p>
          <a:endParaRPr lang="en-GB"/>
        </a:p>
      </dgm:t>
    </dgm:pt>
    <dgm:pt modelId="{0A9721E4-3A94-4E70-880A-A645CDF33F7D}" type="pres">
      <dgm:prSet presAssocID="{D7EA4A84-8604-43F1-B2DF-68BFAF69924B}" presName="childShape" presStyleCnt="0"/>
      <dgm:spPr/>
    </dgm:pt>
    <dgm:pt modelId="{B07F4C91-9E9C-4CD4-B7BD-0D7266678D5D}" type="pres">
      <dgm:prSet presAssocID="{DD370A85-8656-4641-80EB-AF3F5B19A3FE}" presName="Name13" presStyleLbl="parChTrans1D2" presStyleIdx="7" presStyleCnt="26"/>
      <dgm:spPr/>
      <dgm:t>
        <a:bodyPr/>
        <a:lstStyle/>
        <a:p>
          <a:endParaRPr lang="en-GB"/>
        </a:p>
      </dgm:t>
    </dgm:pt>
    <dgm:pt modelId="{E890B940-4A3F-402C-BFA0-2CF9B548CDA8}" type="pres">
      <dgm:prSet presAssocID="{49055B32-AFEC-4AF4-91F2-932FEAD745A6}" presName="childText" presStyleLbl="bgAcc1" presStyleIdx="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63972-412D-40FB-B42A-8BDE859D56F0}" type="pres">
      <dgm:prSet presAssocID="{1A0C868B-C645-41E3-835F-8F718CA5C443}" presName="Name13" presStyleLbl="parChTrans1D2" presStyleIdx="8" presStyleCnt="26"/>
      <dgm:spPr/>
      <dgm:t>
        <a:bodyPr/>
        <a:lstStyle/>
        <a:p>
          <a:endParaRPr lang="en-GB"/>
        </a:p>
      </dgm:t>
    </dgm:pt>
    <dgm:pt modelId="{37B5DC29-38EF-4F6C-9ED6-C8702127B65C}" type="pres">
      <dgm:prSet presAssocID="{EE95D524-8CFD-4312-A86A-15B9F96BFDD2}" presName="childText" presStyleLbl="bgAcc1" presStyleIdx="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B99859-2D9C-42D3-933D-F41A2381E164}" type="pres">
      <dgm:prSet presAssocID="{ADE39BC6-613A-4B65-B725-6C6651BB830C}" presName="Name13" presStyleLbl="parChTrans1D2" presStyleIdx="9" presStyleCnt="26"/>
      <dgm:spPr/>
      <dgm:t>
        <a:bodyPr/>
        <a:lstStyle/>
        <a:p>
          <a:endParaRPr lang="en-GB"/>
        </a:p>
      </dgm:t>
    </dgm:pt>
    <dgm:pt modelId="{CF10F904-7962-4594-B4FF-1D4DC354D8FE}" type="pres">
      <dgm:prSet presAssocID="{62508546-5AB4-43CD-A74C-B6E25F6D45FF}" presName="childText" presStyleLbl="bgAcc1" presStyleIdx="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8CF836-B593-4E6B-8C90-5698557398DC}" type="pres">
      <dgm:prSet presAssocID="{901C760E-D2AE-4941-8226-0A4CCA4506A9}" presName="Name13" presStyleLbl="parChTrans1D2" presStyleIdx="10" presStyleCnt="26"/>
      <dgm:spPr/>
      <dgm:t>
        <a:bodyPr/>
        <a:lstStyle/>
        <a:p>
          <a:endParaRPr lang="en-GB"/>
        </a:p>
      </dgm:t>
    </dgm:pt>
    <dgm:pt modelId="{EEA5B580-CE97-4E5F-8202-A89A43E616C5}" type="pres">
      <dgm:prSet presAssocID="{D999555A-1B15-49BC-81A8-9FB0046984DE}" presName="childText" presStyleLbl="bgAcc1" presStyleIdx="1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71F63-EBEE-443E-B750-BAF0BD998C1D}" type="pres">
      <dgm:prSet presAssocID="{83BAD827-4EC3-4D6D-A89E-19B77C4584D6}" presName="Name13" presStyleLbl="parChTrans1D2" presStyleIdx="11" presStyleCnt="26"/>
      <dgm:spPr/>
      <dgm:t>
        <a:bodyPr/>
        <a:lstStyle/>
        <a:p>
          <a:endParaRPr lang="en-GB"/>
        </a:p>
      </dgm:t>
    </dgm:pt>
    <dgm:pt modelId="{160707A9-2E79-4486-840F-FE04486570F9}" type="pres">
      <dgm:prSet presAssocID="{039F5C58-C600-4C44-93FF-A79500A355A5}" presName="childText" presStyleLbl="bgAcc1" presStyleIdx="1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ED8812-90CF-428A-B29B-7BB2FBCC222C}" type="pres">
      <dgm:prSet presAssocID="{3ABD5158-E235-41B3-9CBF-EEFCFB8DA735}" presName="Name13" presStyleLbl="parChTrans1D2" presStyleIdx="12" presStyleCnt="26"/>
      <dgm:spPr/>
      <dgm:t>
        <a:bodyPr/>
        <a:lstStyle/>
        <a:p>
          <a:endParaRPr lang="en-GB"/>
        </a:p>
      </dgm:t>
    </dgm:pt>
    <dgm:pt modelId="{3CB8B7D2-65DC-450F-B52B-E76868CE7BF4}" type="pres">
      <dgm:prSet presAssocID="{8FA236AF-B2CA-45A0-BF02-B48D3AC6E8D7}" presName="childText" presStyleLbl="bgAcc1" presStyleIdx="1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690B5-84F3-4DB6-8EFE-6487E35A4026}" type="pres">
      <dgm:prSet presAssocID="{9BF15C8B-B805-4F93-B4C9-A9796ADEC1C9}" presName="root" presStyleCnt="0"/>
      <dgm:spPr/>
    </dgm:pt>
    <dgm:pt modelId="{79AC4411-3443-4191-B6AC-0461FCF4ABE0}" type="pres">
      <dgm:prSet presAssocID="{9BF15C8B-B805-4F93-B4C9-A9796ADEC1C9}" presName="rootComposite" presStyleCnt="0"/>
      <dgm:spPr/>
    </dgm:pt>
    <dgm:pt modelId="{A94C76C0-8375-4454-BAED-81E31C5A435E}" type="pres">
      <dgm:prSet presAssocID="{9BF15C8B-B805-4F93-B4C9-A9796ADEC1C9}" presName="rootText" presStyleLbl="node1" presStyleIdx="3" presStyleCnt="6"/>
      <dgm:spPr/>
      <dgm:t>
        <a:bodyPr/>
        <a:lstStyle/>
        <a:p>
          <a:endParaRPr lang="en-GB"/>
        </a:p>
      </dgm:t>
    </dgm:pt>
    <dgm:pt modelId="{EA4BB640-EC86-44A4-BE95-74EABD51B6A4}" type="pres">
      <dgm:prSet presAssocID="{9BF15C8B-B805-4F93-B4C9-A9796ADEC1C9}" presName="rootConnector" presStyleLbl="node1" presStyleIdx="3" presStyleCnt="6"/>
      <dgm:spPr/>
      <dgm:t>
        <a:bodyPr/>
        <a:lstStyle/>
        <a:p>
          <a:endParaRPr lang="en-GB"/>
        </a:p>
      </dgm:t>
    </dgm:pt>
    <dgm:pt modelId="{7BFE65F1-E5F5-4309-A1FC-CBB5337BBAB3}" type="pres">
      <dgm:prSet presAssocID="{9BF15C8B-B805-4F93-B4C9-A9796ADEC1C9}" presName="childShape" presStyleCnt="0"/>
      <dgm:spPr/>
    </dgm:pt>
    <dgm:pt modelId="{F19A61FD-5EE7-4D89-B837-F76B215847CA}" type="pres">
      <dgm:prSet presAssocID="{48AD6133-1E1C-4C31-ADE4-EB3143287BA1}" presName="Name13" presStyleLbl="parChTrans1D2" presStyleIdx="13" presStyleCnt="26"/>
      <dgm:spPr/>
      <dgm:t>
        <a:bodyPr/>
        <a:lstStyle/>
        <a:p>
          <a:endParaRPr lang="en-GB"/>
        </a:p>
      </dgm:t>
    </dgm:pt>
    <dgm:pt modelId="{4AF5EA12-6E8C-4D6C-B777-CA6ECCD2B569}" type="pres">
      <dgm:prSet presAssocID="{B51CF343-772B-44ED-A689-F5FFA12F833F}" presName="childText" presStyleLbl="bgAcc1" presStyleIdx="1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0E8D8-C321-4D37-B1E4-1508D55BFB8F}" type="pres">
      <dgm:prSet presAssocID="{A5010EE4-F128-4DAA-B0B5-39B33A5D856E}" presName="Name13" presStyleLbl="parChTrans1D2" presStyleIdx="14" presStyleCnt="26"/>
      <dgm:spPr/>
      <dgm:t>
        <a:bodyPr/>
        <a:lstStyle/>
        <a:p>
          <a:endParaRPr lang="en-GB"/>
        </a:p>
      </dgm:t>
    </dgm:pt>
    <dgm:pt modelId="{0206D194-253F-4988-898B-43A28EEE4A0B}" type="pres">
      <dgm:prSet presAssocID="{9AD6D595-9415-4233-B716-CF04CE910E4B}" presName="childText" presStyleLbl="bgAcc1" presStyleIdx="1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4EF9E-1CC8-4825-A6F5-B7BC220BE93A}" type="pres">
      <dgm:prSet presAssocID="{40A85869-8507-48BB-8E99-B8D11891C930}" presName="Name13" presStyleLbl="parChTrans1D2" presStyleIdx="15" presStyleCnt="26"/>
      <dgm:spPr/>
      <dgm:t>
        <a:bodyPr/>
        <a:lstStyle/>
        <a:p>
          <a:endParaRPr lang="en-GB"/>
        </a:p>
      </dgm:t>
    </dgm:pt>
    <dgm:pt modelId="{9AB16BA3-828A-4C28-BE53-93CBB42588F7}" type="pres">
      <dgm:prSet presAssocID="{21AEC386-5F85-49C0-91D2-A2463204148E}" presName="childText" presStyleLbl="bgAcc1" presStyleIdx="1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A9D8D-CF0F-4163-8E1C-8B6ECB402860}" type="pres">
      <dgm:prSet presAssocID="{682BE7BB-71A7-4A51-B270-4A63914208EB}" presName="Name13" presStyleLbl="parChTrans1D2" presStyleIdx="16" presStyleCnt="26"/>
      <dgm:spPr/>
      <dgm:t>
        <a:bodyPr/>
        <a:lstStyle/>
        <a:p>
          <a:endParaRPr lang="en-GB"/>
        </a:p>
      </dgm:t>
    </dgm:pt>
    <dgm:pt modelId="{E15A15F6-885E-4924-A38F-B289F4D1EC96}" type="pres">
      <dgm:prSet presAssocID="{75847601-E370-4821-ABC9-2E4EE12461EB}" presName="childText" presStyleLbl="bgAcc1" presStyleIdx="1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DD13F-2630-49C4-9D23-363732D2B014}" type="pres">
      <dgm:prSet presAssocID="{0BE57150-C601-4A17-8588-DBD07F82C79F}" presName="root" presStyleCnt="0"/>
      <dgm:spPr/>
    </dgm:pt>
    <dgm:pt modelId="{333D7EAA-0294-4518-AB23-40706894049C}" type="pres">
      <dgm:prSet presAssocID="{0BE57150-C601-4A17-8588-DBD07F82C79F}" presName="rootComposite" presStyleCnt="0"/>
      <dgm:spPr/>
    </dgm:pt>
    <dgm:pt modelId="{387B048C-F53D-4740-858B-CE43825A4644}" type="pres">
      <dgm:prSet presAssocID="{0BE57150-C601-4A17-8588-DBD07F82C79F}" presName="rootText" presStyleLbl="node1" presStyleIdx="4" presStyleCnt="6"/>
      <dgm:spPr/>
      <dgm:t>
        <a:bodyPr/>
        <a:lstStyle/>
        <a:p>
          <a:endParaRPr lang="en-GB"/>
        </a:p>
      </dgm:t>
    </dgm:pt>
    <dgm:pt modelId="{B1A47F30-8E95-4DA1-A814-562BAE42459E}" type="pres">
      <dgm:prSet presAssocID="{0BE57150-C601-4A17-8588-DBD07F82C79F}" presName="rootConnector" presStyleLbl="node1" presStyleIdx="4" presStyleCnt="6"/>
      <dgm:spPr/>
      <dgm:t>
        <a:bodyPr/>
        <a:lstStyle/>
        <a:p>
          <a:endParaRPr lang="en-GB"/>
        </a:p>
      </dgm:t>
    </dgm:pt>
    <dgm:pt modelId="{A284C12F-B553-4A17-95A5-0B0E98868FA5}" type="pres">
      <dgm:prSet presAssocID="{0BE57150-C601-4A17-8588-DBD07F82C79F}" presName="childShape" presStyleCnt="0"/>
      <dgm:spPr/>
    </dgm:pt>
    <dgm:pt modelId="{ED45029D-AC9A-499A-B3A0-7497BD872CB1}" type="pres">
      <dgm:prSet presAssocID="{F127C664-EBB8-4383-A101-73B4260197E1}" presName="Name13" presStyleLbl="parChTrans1D2" presStyleIdx="17" presStyleCnt="26"/>
      <dgm:spPr/>
      <dgm:t>
        <a:bodyPr/>
        <a:lstStyle/>
        <a:p>
          <a:endParaRPr lang="en-GB"/>
        </a:p>
      </dgm:t>
    </dgm:pt>
    <dgm:pt modelId="{73D42BEF-7C10-4FC1-822C-261476B2AF2F}" type="pres">
      <dgm:prSet presAssocID="{6B8C6642-F9B2-4634-89A2-93A93B7A7312}" presName="childText" presStyleLbl="bgAcc1" presStyleIdx="1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E9AEA7-3915-4C54-B0BB-564993947FF3}" type="pres">
      <dgm:prSet presAssocID="{B46BE819-AF33-4F24-9902-92F913336BE1}" presName="Name13" presStyleLbl="parChTrans1D2" presStyleIdx="18" presStyleCnt="26"/>
      <dgm:spPr/>
      <dgm:t>
        <a:bodyPr/>
        <a:lstStyle/>
        <a:p>
          <a:endParaRPr lang="en-GB"/>
        </a:p>
      </dgm:t>
    </dgm:pt>
    <dgm:pt modelId="{AA9B6E17-CB85-43D9-9BAC-83FBC7A8D76D}" type="pres">
      <dgm:prSet presAssocID="{2ECC872A-CBFD-411F-B53B-E3A75A71C7C8}" presName="childText" presStyleLbl="bgAcc1" presStyleIdx="1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3686EC-65F8-4603-A7B4-19163998E0BF}" type="pres">
      <dgm:prSet presAssocID="{07094B71-CD79-48D5-84D1-34AE8745FDA5}" presName="Name13" presStyleLbl="parChTrans1D2" presStyleIdx="19" presStyleCnt="26"/>
      <dgm:spPr/>
      <dgm:t>
        <a:bodyPr/>
        <a:lstStyle/>
        <a:p>
          <a:endParaRPr lang="en-GB"/>
        </a:p>
      </dgm:t>
    </dgm:pt>
    <dgm:pt modelId="{9B10C8E0-3F01-4421-AF1F-A37EDC443DBD}" type="pres">
      <dgm:prSet presAssocID="{99682384-6E76-4317-9D43-4F150A61070A}" presName="childText" presStyleLbl="bgAcc1" presStyleIdx="1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0E567-CFA7-4B61-AFC2-BDC4A28F02FD}" type="pres">
      <dgm:prSet presAssocID="{2367E604-BB55-45D0-A76E-6189B436F4A3}" presName="Name13" presStyleLbl="parChTrans1D2" presStyleIdx="20" presStyleCnt="26"/>
      <dgm:spPr/>
      <dgm:t>
        <a:bodyPr/>
        <a:lstStyle/>
        <a:p>
          <a:endParaRPr lang="en-GB"/>
        </a:p>
      </dgm:t>
    </dgm:pt>
    <dgm:pt modelId="{48320E5B-9672-4886-A328-F5E4D968FEB8}" type="pres">
      <dgm:prSet presAssocID="{881E3AC3-0B73-4647-8C2E-5BF45C2BAA01}" presName="childText" presStyleLbl="bgAcc1" presStyleIdx="2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222B3-F797-4493-8C04-9DB0B0ABB401}" type="pres">
      <dgm:prSet presAssocID="{9E5754D1-0197-45F0-99FB-DE5B3C4F432C}" presName="root" presStyleCnt="0"/>
      <dgm:spPr/>
    </dgm:pt>
    <dgm:pt modelId="{2E00D9C1-A7B2-4C90-B358-32BB8F19FEB1}" type="pres">
      <dgm:prSet presAssocID="{9E5754D1-0197-45F0-99FB-DE5B3C4F432C}" presName="rootComposite" presStyleCnt="0"/>
      <dgm:spPr/>
    </dgm:pt>
    <dgm:pt modelId="{2FAA32C6-6FE5-4760-83CC-7BC55AF882AE}" type="pres">
      <dgm:prSet presAssocID="{9E5754D1-0197-45F0-99FB-DE5B3C4F432C}" presName="rootText" presStyleLbl="node1" presStyleIdx="5" presStyleCnt="6"/>
      <dgm:spPr/>
      <dgm:t>
        <a:bodyPr/>
        <a:lstStyle/>
        <a:p>
          <a:endParaRPr lang="en-GB"/>
        </a:p>
      </dgm:t>
    </dgm:pt>
    <dgm:pt modelId="{16AF496D-6CA3-4522-8A0D-5C1BDB2690FA}" type="pres">
      <dgm:prSet presAssocID="{9E5754D1-0197-45F0-99FB-DE5B3C4F432C}" presName="rootConnector" presStyleLbl="node1" presStyleIdx="5" presStyleCnt="6"/>
      <dgm:spPr/>
      <dgm:t>
        <a:bodyPr/>
        <a:lstStyle/>
        <a:p>
          <a:endParaRPr lang="en-GB"/>
        </a:p>
      </dgm:t>
    </dgm:pt>
    <dgm:pt modelId="{03C1499E-42C5-4054-8B80-B54C89C464A8}" type="pres">
      <dgm:prSet presAssocID="{9E5754D1-0197-45F0-99FB-DE5B3C4F432C}" presName="childShape" presStyleCnt="0"/>
      <dgm:spPr/>
    </dgm:pt>
    <dgm:pt modelId="{19814AC2-F828-4521-B39E-E0B95337816E}" type="pres">
      <dgm:prSet presAssocID="{FB94EFAC-90DD-43FD-97A2-747B9E11107D}" presName="Name13" presStyleLbl="parChTrans1D2" presStyleIdx="21" presStyleCnt="26"/>
      <dgm:spPr/>
      <dgm:t>
        <a:bodyPr/>
        <a:lstStyle/>
        <a:p>
          <a:endParaRPr lang="en-GB"/>
        </a:p>
      </dgm:t>
    </dgm:pt>
    <dgm:pt modelId="{4354332F-7CE8-4AA1-BFEC-6AD91C9DFAB8}" type="pres">
      <dgm:prSet presAssocID="{319CBCCB-6BE0-4618-92DC-AE234A3C9922}" presName="childText" presStyleLbl="bgAcc1" presStyleIdx="2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8FC53-4995-4DD2-9C5C-DCAACDE6E7B6}" type="pres">
      <dgm:prSet presAssocID="{3E4D4C16-879B-4163-9C5E-90D7B0E4CA9C}" presName="Name13" presStyleLbl="parChTrans1D2" presStyleIdx="22" presStyleCnt="26"/>
      <dgm:spPr/>
      <dgm:t>
        <a:bodyPr/>
        <a:lstStyle/>
        <a:p>
          <a:endParaRPr lang="en-GB"/>
        </a:p>
      </dgm:t>
    </dgm:pt>
    <dgm:pt modelId="{B12FE943-909C-4498-B058-6AC5631D170E}" type="pres">
      <dgm:prSet presAssocID="{83C534DD-50B3-460C-8F7C-70222CD0D97A}" presName="childText" presStyleLbl="bgAcc1" presStyleIdx="2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077ED-4895-4696-A36C-9F780FEEB24E}" type="pres">
      <dgm:prSet presAssocID="{EB2C475F-E874-4806-BB01-DA6AD03AC1AF}" presName="Name13" presStyleLbl="parChTrans1D2" presStyleIdx="23" presStyleCnt="26"/>
      <dgm:spPr/>
      <dgm:t>
        <a:bodyPr/>
        <a:lstStyle/>
        <a:p>
          <a:endParaRPr lang="en-GB"/>
        </a:p>
      </dgm:t>
    </dgm:pt>
    <dgm:pt modelId="{EA5B96F1-7753-4B76-9737-8F5DA58B5DB4}" type="pres">
      <dgm:prSet presAssocID="{54C3EA6A-CFE0-492A-A523-26C3F9BC239A}" presName="childText" presStyleLbl="bgAcc1" presStyleIdx="2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81601F-9E62-4907-AD1D-2FB01AC7E3E2}" type="pres">
      <dgm:prSet presAssocID="{B8CE99D3-1EC8-4D46-B6AC-3EF7FF18C70A}" presName="Name13" presStyleLbl="parChTrans1D2" presStyleIdx="24" presStyleCnt="26"/>
      <dgm:spPr/>
      <dgm:t>
        <a:bodyPr/>
        <a:lstStyle/>
        <a:p>
          <a:endParaRPr lang="en-GB"/>
        </a:p>
      </dgm:t>
    </dgm:pt>
    <dgm:pt modelId="{2A7C2A17-88B1-4359-A4DF-A6F6B30F0B6B}" type="pres">
      <dgm:prSet presAssocID="{CD6366B5-3037-4A5F-8906-D81C9D2B0510}" presName="childText" presStyleLbl="bgAcc1" presStyleIdx="2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639CC-5263-4087-8972-5C540C33FBEA}" type="pres">
      <dgm:prSet presAssocID="{DEA6B72C-6C26-4C97-9536-FC3C628994E1}" presName="Name13" presStyleLbl="parChTrans1D2" presStyleIdx="25" presStyleCnt="26"/>
      <dgm:spPr/>
      <dgm:t>
        <a:bodyPr/>
        <a:lstStyle/>
        <a:p>
          <a:endParaRPr lang="en-GB"/>
        </a:p>
      </dgm:t>
    </dgm:pt>
    <dgm:pt modelId="{6463CB13-BBC7-46C7-BEA0-734BD4F7EF69}" type="pres">
      <dgm:prSet presAssocID="{AB0BA144-34F5-4949-B849-2936131D2D49}" presName="childText" presStyleLbl="bgAcc1" presStyleIdx="2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DCA908-66B2-4629-983B-FBFD4F631C87}" type="presOf" srcId="{9AD6D595-9415-4233-B716-CF04CE910E4B}" destId="{0206D194-253F-4988-898B-43A28EEE4A0B}" srcOrd="0" destOrd="0" presId="urn:microsoft.com/office/officeart/2005/8/layout/hierarchy3"/>
    <dgm:cxn modelId="{2E545610-33BC-40E8-8CD7-CA518333548B}" type="presOf" srcId="{54F8F5EB-1FF5-488F-96BE-5D6ABD209436}" destId="{62C8316A-1939-47DA-B1FE-45456A2D7BFE}" srcOrd="0" destOrd="0" presId="urn:microsoft.com/office/officeart/2005/8/layout/hierarchy3"/>
    <dgm:cxn modelId="{6FAF54EE-EBE6-4C68-86B1-86677DAF7D0B}" type="presOf" srcId="{8FA236AF-B2CA-45A0-BF02-B48D3AC6E8D7}" destId="{3CB8B7D2-65DC-450F-B52B-E76868CE7BF4}" srcOrd="0" destOrd="0" presId="urn:microsoft.com/office/officeart/2005/8/layout/hierarchy3"/>
    <dgm:cxn modelId="{8DC9E88C-5395-4626-9657-4405CBA472B1}" type="presOf" srcId="{B51CF343-772B-44ED-A689-F5FFA12F833F}" destId="{4AF5EA12-6E8C-4D6C-B777-CA6ECCD2B569}" srcOrd="0" destOrd="0" presId="urn:microsoft.com/office/officeart/2005/8/layout/hierarchy3"/>
    <dgm:cxn modelId="{B0C0D50F-6DCE-4D53-9BC7-C043CA076A08}" type="presOf" srcId="{1A0C868B-C645-41E3-835F-8F718CA5C443}" destId="{39863972-412D-40FB-B42A-8BDE859D56F0}" srcOrd="0" destOrd="0" presId="urn:microsoft.com/office/officeart/2005/8/layout/hierarchy3"/>
    <dgm:cxn modelId="{306A38B7-C5CF-4628-ACF2-CA9BD4F07546}" type="presOf" srcId="{FB94EFAC-90DD-43FD-97A2-747B9E11107D}" destId="{19814AC2-F828-4521-B39E-E0B95337816E}" srcOrd="0" destOrd="0" presId="urn:microsoft.com/office/officeart/2005/8/layout/hierarchy3"/>
    <dgm:cxn modelId="{54DA50BF-6F0D-4250-98A4-CD245756C8FB}" srcId="{3392B6E0-5657-4048-BA10-4CCBC321E6D0}" destId="{8BD0408D-38AA-4886-9C68-12E950A35EE3}" srcOrd="2" destOrd="0" parTransId="{FB74BDAA-4C41-4453-89B8-2372CD380C99}" sibTransId="{0E9C1B12-E186-4A22-A182-3818EAEBF095}"/>
    <dgm:cxn modelId="{8B2243D4-796D-4CBB-9900-5F39348E4DD9}" srcId="{3392B6E0-5657-4048-BA10-4CCBC321E6D0}" destId="{FA92ADED-50DC-481B-955B-D920E6BBD18F}" srcOrd="1" destOrd="0" parTransId="{EFC4F00E-D2F3-4D53-AF02-AA92866B882A}" sibTransId="{F3D1F2A2-382C-46AD-A683-25918DC39ED8}"/>
    <dgm:cxn modelId="{7DC6CA39-FC2A-4AB9-A837-7A8CA8EB5021}" srcId="{61219D8B-02B0-4FFE-BB4E-DB57F14F7245}" destId="{3392B6E0-5657-4048-BA10-4CCBC321E6D0}" srcOrd="1" destOrd="0" parTransId="{B960DECF-A90F-4FEA-9ECA-12AFD3D17973}" sibTransId="{4379073E-825E-4F6D-9C8D-011BC6815F19}"/>
    <dgm:cxn modelId="{017888BB-3F0A-4D88-B9C8-455C4C1AC450}" type="presOf" srcId="{33F90605-A8E3-49A9-897D-07E7CA55FA5D}" destId="{A5A66081-1719-436B-A0D8-11D64F6DC5C3}" srcOrd="0" destOrd="0" presId="urn:microsoft.com/office/officeart/2005/8/layout/hierarchy3"/>
    <dgm:cxn modelId="{67DE7422-6735-4404-8EF8-EFD1545CBDAB}" type="presOf" srcId="{0BE57150-C601-4A17-8588-DBD07F82C79F}" destId="{B1A47F30-8E95-4DA1-A814-562BAE42459E}" srcOrd="1" destOrd="0" presId="urn:microsoft.com/office/officeart/2005/8/layout/hierarchy3"/>
    <dgm:cxn modelId="{DE2E8957-43B5-4A6B-98F3-15EA53E57650}" srcId="{9E5754D1-0197-45F0-99FB-DE5B3C4F432C}" destId="{83C534DD-50B3-460C-8F7C-70222CD0D97A}" srcOrd="1" destOrd="0" parTransId="{3E4D4C16-879B-4163-9C5E-90D7B0E4CA9C}" sibTransId="{37B75EFC-233B-4F8A-B660-3741A70C9CDD}"/>
    <dgm:cxn modelId="{BA71C07B-0C60-480C-9D8E-C0C9F24195FA}" srcId="{61219D8B-02B0-4FFE-BB4E-DB57F14F7245}" destId="{9BF15C8B-B805-4F93-B4C9-A9796ADEC1C9}" srcOrd="3" destOrd="0" parTransId="{1078CF07-C536-4176-AF38-2BC993260415}" sibTransId="{3AD492BD-8C44-42C3-80CC-FF19B81E9E6B}"/>
    <dgm:cxn modelId="{47F4E4E8-5A75-4219-B6A7-A227B339CEE4}" type="presOf" srcId="{9BF15C8B-B805-4F93-B4C9-A9796ADEC1C9}" destId="{A94C76C0-8375-4454-BAED-81E31C5A435E}" srcOrd="0" destOrd="0" presId="urn:microsoft.com/office/officeart/2005/8/layout/hierarchy3"/>
    <dgm:cxn modelId="{FF7055AA-2C1B-46EF-85AA-249C3C494799}" type="presOf" srcId="{62E4FE3B-2E2C-4434-989F-44E5A709F382}" destId="{D8537521-3673-4A5B-ADBA-1AB0A81CB9C5}" srcOrd="0" destOrd="0" presId="urn:microsoft.com/office/officeart/2005/8/layout/hierarchy3"/>
    <dgm:cxn modelId="{167799EA-B653-49A1-BD19-C45F9BA716E8}" type="presOf" srcId="{F127C664-EBB8-4383-A101-73B4260197E1}" destId="{ED45029D-AC9A-499A-B3A0-7497BD872CB1}" srcOrd="0" destOrd="0" presId="urn:microsoft.com/office/officeart/2005/8/layout/hierarchy3"/>
    <dgm:cxn modelId="{85B22527-E2F3-4AE6-972C-16117521968B}" type="presOf" srcId="{B46BE819-AF33-4F24-9902-92F913336BE1}" destId="{09E9AEA7-3915-4C54-B0BB-564993947FF3}" srcOrd="0" destOrd="0" presId="urn:microsoft.com/office/officeart/2005/8/layout/hierarchy3"/>
    <dgm:cxn modelId="{AE59A20B-8483-4DB3-A889-5FAA9222A242}" srcId="{61219D8B-02B0-4FFE-BB4E-DB57F14F7245}" destId="{9E5754D1-0197-45F0-99FB-DE5B3C4F432C}" srcOrd="5" destOrd="0" parTransId="{612AA102-4646-494D-AFFC-FB0AE21D306A}" sibTransId="{E4F55EEA-D122-4A96-AF56-D6248BDD1EE5}"/>
    <dgm:cxn modelId="{EF225A57-406F-4A6B-8769-37705D972CA5}" type="presOf" srcId="{49055B32-AFEC-4AF4-91F2-932FEAD745A6}" destId="{E890B940-4A3F-402C-BFA0-2CF9B548CDA8}" srcOrd="0" destOrd="0" presId="urn:microsoft.com/office/officeart/2005/8/layout/hierarchy3"/>
    <dgm:cxn modelId="{4F717B1D-F9B1-4977-B9A1-0FFD058C965D}" srcId="{6AF29540-F5CE-4A17-AFA5-F600A2AE47E8}" destId="{565DD67F-EC58-4200-90DB-7FF776E3ECB4}" srcOrd="0" destOrd="0" parTransId="{33F90605-A8E3-49A9-897D-07E7CA55FA5D}" sibTransId="{150AAE88-081B-4FF9-8E28-FF918E84C9B7}"/>
    <dgm:cxn modelId="{46528E15-FE48-4254-B33F-DD867F8F85BD}" type="presOf" srcId="{54C3EA6A-CFE0-492A-A523-26C3F9BC239A}" destId="{EA5B96F1-7753-4B76-9737-8F5DA58B5DB4}" srcOrd="0" destOrd="0" presId="urn:microsoft.com/office/officeart/2005/8/layout/hierarchy3"/>
    <dgm:cxn modelId="{E37C90A9-3FB3-4B44-AAF7-57310796ACA3}" type="presOf" srcId="{6B8C6642-F9B2-4634-89A2-93A93B7A7312}" destId="{73D42BEF-7C10-4FC1-822C-261476B2AF2F}" srcOrd="0" destOrd="0" presId="urn:microsoft.com/office/officeart/2005/8/layout/hierarchy3"/>
    <dgm:cxn modelId="{9AEF9121-C5E2-4615-88AD-194C5D5DE51C}" type="presOf" srcId="{881E3AC3-0B73-4647-8C2E-5BF45C2BAA01}" destId="{48320E5B-9672-4886-A328-F5E4D968FEB8}" srcOrd="0" destOrd="0" presId="urn:microsoft.com/office/officeart/2005/8/layout/hierarchy3"/>
    <dgm:cxn modelId="{3CE85200-E855-4A05-A638-DCD3F6D0AE6C}" type="presOf" srcId="{9BF15C8B-B805-4F93-B4C9-A9796ADEC1C9}" destId="{EA4BB640-EC86-44A4-BE95-74EABD51B6A4}" srcOrd="1" destOrd="0" presId="urn:microsoft.com/office/officeart/2005/8/layout/hierarchy3"/>
    <dgm:cxn modelId="{2109418E-0A69-4D1F-95EE-E9A9FFD209B6}" type="presOf" srcId="{99682384-6E76-4317-9D43-4F150A61070A}" destId="{9B10C8E0-3F01-4421-AF1F-A37EDC443DBD}" srcOrd="0" destOrd="0" presId="urn:microsoft.com/office/officeart/2005/8/layout/hierarchy3"/>
    <dgm:cxn modelId="{5BDEB9C2-8D37-4F1D-85C6-02CEA75675E0}" type="presOf" srcId="{FA92ADED-50DC-481B-955B-D920E6BBD18F}" destId="{8CD0662A-6C1A-4F68-96AF-C0559BA3CF8C}" srcOrd="0" destOrd="0" presId="urn:microsoft.com/office/officeart/2005/8/layout/hierarchy3"/>
    <dgm:cxn modelId="{350ABAB2-F3E8-4BB6-A782-79FB948D0D94}" type="presOf" srcId="{EB2C475F-E874-4806-BB01-DA6AD03AC1AF}" destId="{B9D077ED-4895-4696-A36C-9F780FEEB24E}" srcOrd="0" destOrd="0" presId="urn:microsoft.com/office/officeart/2005/8/layout/hierarchy3"/>
    <dgm:cxn modelId="{318C5575-0A74-4514-8910-9816F62E57F0}" type="presOf" srcId="{21AEC386-5F85-49C0-91D2-A2463204148E}" destId="{9AB16BA3-828A-4C28-BE53-93CBB42588F7}" srcOrd="0" destOrd="0" presId="urn:microsoft.com/office/officeart/2005/8/layout/hierarchy3"/>
    <dgm:cxn modelId="{B680C628-7F1E-4CB4-BF39-EC864858E64E}" type="presOf" srcId="{3392B6E0-5657-4048-BA10-4CCBC321E6D0}" destId="{F747ED02-3E33-48E2-BACD-8C842A587D4E}" srcOrd="0" destOrd="0" presId="urn:microsoft.com/office/officeart/2005/8/layout/hierarchy3"/>
    <dgm:cxn modelId="{B898E515-BF22-4641-B598-BD6777AEA95C}" type="presOf" srcId="{0BE57150-C601-4A17-8588-DBD07F82C79F}" destId="{387B048C-F53D-4740-858B-CE43825A4644}" srcOrd="0" destOrd="0" presId="urn:microsoft.com/office/officeart/2005/8/layout/hierarchy3"/>
    <dgm:cxn modelId="{01B638F4-B7BF-479D-A7E5-FC9AB70D246F}" type="presOf" srcId="{EFC4F00E-D2F3-4D53-AF02-AA92866B882A}" destId="{43938E99-CCF3-4E3E-9B0B-DEA867D1E65A}" srcOrd="0" destOrd="0" presId="urn:microsoft.com/office/officeart/2005/8/layout/hierarchy3"/>
    <dgm:cxn modelId="{D5DB89F8-1A61-47B5-A967-688B83BCFE1B}" srcId="{D7EA4A84-8604-43F1-B2DF-68BFAF69924B}" destId="{49055B32-AFEC-4AF4-91F2-932FEAD745A6}" srcOrd="0" destOrd="0" parTransId="{DD370A85-8656-4641-80EB-AF3F5B19A3FE}" sibTransId="{A3ADA855-9334-45A3-A6CB-CB83E3597B88}"/>
    <dgm:cxn modelId="{D36A7DE4-C4B6-42F3-B1B3-11254332EDD9}" srcId="{9E5754D1-0197-45F0-99FB-DE5B3C4F432C}" destId="{CD6366B5-3037-4A5F-8906-D81C9D2B0510}" srcOrd="3" destOrd="0" parTransId="{B8CE99D3-1EC8-4D46-B6AC-3EF7FF18C70A}" sibTransId="{9834B818-7534-41DB-A236-1CC47B631B38}"/>
    <dgm:cxn modelId="{EECEB006-B22C-425B-8622-018BF692827F}" srcId="{61219D8B-02B0-4FFE-BB4E-DB57F14F7245}" destId="{D7EA4A84-8604-43F1-B2DF-68BFAF69924B}" srcOrd="2" destOrd="0" parTransId="{20166FB9-CD51-42C7-9AA7-26F5A2B444F2}" sibTransId="{D0A8B5D3-0629-49B8-96F8-1CF57E325472}"/>
    <dgm:cxn modelId="{3FD8C3ED-6B5A-4454-8ED3-2095244F612B}" type="presOf" srcId="{75847601-E370-4821-ABC9-2E4EE12461EB}" destId="{E15A15F6-885E-4924-A38F-B289F4D1EC96}" srcOrd="0" destOrd="0" presId="urn:microsoft.com/office/officeart/2005/8/layout/hierarchy3"/>
    <dgm:cxn modelId="{129ECF61-67B9-44C4-B5BB-D7C544719217}" srcId="{9E5754D1-0197-45F0-99FB-DE5B3C4F432C}" destId="{AB0BA144-34F5-4949-B849-2936131D2D49}" srcOrd="4" destOrd="0" parTransId="{DEA6B72C-6C26-4C97-9536-FC3C628994E1}" sibTransId="{D0071B9D-717C-48C1-AED7-515539FFDA5B}"/>
    <dgm:cxn modelId="{87CEE94E-C3E6-4609-A295-69B256242B58}" type="presOf" srcId="{682BE7BB-71A7-4A51-B270-4A63914208EB}" destId="{67BA9D8D-CF0F-4163-8E1C-8B6ECB402860}" srcOrd="0" destOrd="0" presId="urn:microsoft.com/office/officeart/2005/8/layout/hierarchy3"/>
    <dgm:cxn modelId="{82C1FD8F-9BA5-4127-83A6-17965E5F53CB}" type="presOf" srcId="{CCD2BEF1-C9DA-416B-90AE-C7C21E47771A}" destId="{93CF3240-4EFE-41D5-B02F-910C8BF950EA}" srcOrd="0" destOrd="0" presId="urn:microsoft.com/office/officeart/2005/8/layout/hierarchy3"/>
    <dgm:cxn modelId="{39393810-1460-4E38-A907-42A52954FACD}" srcId="{D7EA4A84-8604-43F1-B2DF-68BFAF69924B}" destId="{EE95D524-8CFD-4312-A86A-15B9F96BFDD2}" srcOrd="1" destOrd="0" parTransId="{1A0C868B-C645-41E3-835F-8F718CA5C443}" sibTransId="{6A1A26AA-E394-47FE-A878-0DFAD2BA9250}"/>
    <dgm:cxn modelId="{4631FB43-CEDC-46BE-AEA4-4823D02313D3}" type="presOf" srcId="{3392B6E0-5657-4048-BA10-4CCBC321E6D0}" destId="{195AF293-315B-4B32-87A4-2F2F7077F700}" srcOrd="1" destOrd="0" presId="urn:microsoft.com/office/officeart/2005/8/layout/hierarchy3"/>
    <dgm:cxn modelId="{1279AD25-B26A-46E4-B1F8-9F683ACBDDAD}" type="presOf" srcId="{AB0BA144-34F5-4949-B849-2936131D2D49}" destId="{6463CB13-BBC7-46C7-BEA0-734BD4F7EF69}" srcOrd="0" destOrd="0" presId="urn:microsoft.com/office/officeart/2005/8/layout/hierarchy3"/>
    <dgm:cxn modelId="{5DC57D9E-C322-4055-9EE3-55239D6F653F}" srcId="{D7EA4A84-8604-43F1-B2DF-68BFAF69924B}" destId="{D999555A-1B15-49BC-81A8-9FB0046984DE}" srcOrd="3" destOrd="0" parTransId="{901C760E-D2AE-4941-8226-0A4CCA4506A9}" sibTransId="{1C7C6B8E-2659-4346-B7E8-3465449FA0B9}"/>
    <dgm:cxn modelId="{0FD284F5-FFE5-4853-A39B-F1C686A875DF}" srcId="{9E5754D1-0197-45F0-99FB-DE5B3C4F432C}" destId="{319CBCCB-6BE0-4618-92DC-AE234A3C9922}" srcOrd="0" destOrd="0" parTransId="{FB94EFAC-90DD-43FD-97A2-747B9E11107D}" sibTransId="{2A7B7F3F-10CF-4518-AA65-302044F45273}"/>
    <dgm:cxn modelId="{A3760FFC-6803-471B-8C92-684A3B59F245}" type="presOf" srcId="{9E5754D1-0197-45F0-99FB-DE5B3C4F432C}" destId="{2FAA32C6-6FE5-4760-83CC-7BC55AF882AE}" srcOrd="0" destOrd="0" presId="urn:microsoft.com/office/officeart/2005/8/layout/hierarchy3"/>
    <dgm:cxn modelId="{7D608B02-0444-4511-8012-8FD49477D277}" type="presOf" srcId="{FB74BDAA-4C41-4453-89B8-2372CD380C99}" destId="{53BB6954-6D56-47C0-BC5D-745829649B39}" srcOrd="0" destOrd="0" presId="urn:microsoft.com/office/officeart/2005/8/layout/hierarchy3"/>
    <dgm:cxn modelId="{2402DBAF-3DDF-4122-B343-C1F40B28372A}" type="presOf" srcId="{6AF29540-F5CE-4A17-AFA5-F600A2AE47E8}" destId="{79DDB9F7-0EF1-4C02-A13F-EEFA10FCC463}" srcOrd="0" destOrd="0" presId="urn:microsoft.com/office/officeart/2005/8/layout/hierarchy3"/>
    <dgm:cxn modelId="{9246ACC8-A6BC-45A0-A544-678F710BC617}" type="presOf" srcId="{B41F28C6-2E80-48D8-8D58-36FC0B24CB9E}" destId="{1996568D-9F19-4959-AE0F-AF4691172ABF}" srcOrd="0" destOrd="0" presId="urn:microsoft.com/office/officeart/2005/8/layout/hierarchy3"/>
    <dgm:cxn modelId="{48AAB038-AE3E-4DA7-B74B-5E5CA62DBDE3}" type="presOf" srcId="{A5010EE4-F128-4DAA-B0B5-39B33A5D856E}" destId="{D0B0E8D8-C321-4D37-B1E4-1508D55BFB8F}" srcOrd="0" destOrd="0" presId="urn:microsoft.com/office/officeart/2005/8/layout/hierarchy3"/>
    <dgm:cxn modelId="{E753A730-EBBB-46FA-A60B-8DBB741D6C48}" type="presOf" srcId="{61219D8B-02B0-4FFE-BB4E-DB57F14F7245}" destId="{4C12599C-C731-4F79-BA52-3203A427EB71}" srcOrd="0" destOrd="0" presId="urn:microsoft.com/office/officeart/2005/8/layout/hierarchy3"/>
    <dgm:cxn modelId="{F729799B-D5C1-4F48-A57F-F9BD3F55CA3B}" type="presOf" srcId="{3DB9E8DC-7415-4961-91BB-95EDD69D3FC6}" destId="{F3E05F5E-2A39-4C9E-A87D-EFC152BA7897}" srcOrd="0" destOrd="0" presId="urn:microsoft.com/office/officeart/2005/8/layout/hierarchy3"/>
    <dgm:cxn modelId="{552D7A9F-4E6E-4BDF-8C5E-9315C69F3B39}" type="presOf" srcId="{2ECC872A-CBFD-411F-B53B-E3A75A71C7C8}" destId="{AA9B6E17-CB85-43D9-9BAC-83FBC7A8D76D}" srcOrd="0" destOrd="0" presId="urn:microsoft.com/office/officeart/2005/8/layout/hierarchy3"/>
    <dgm:cxn modelId="{C37BCBEB-0602-47BE-9169-07F7874C2A88}" srcId="{9BF15C8B-B805-4F93-B4C9-A9796ADEC1C9}" destId="{21AEC386-5F85-49C0-91D2-A2463204148E}" srcOrd="2" destOrd="0" parTransId="{40A85869-8507-48BB-8E99-B8D11891C930}" sibTransId="{9169B6F2-2CF1-4BDA-858D-1CAB8FDA9F2C}"/>
    <dgm:cxn modelId="{75EE9FC1-DD12-4FDC-AAF7-6B3571102569}" type="presOf" srcId="{2367E604-BB55-45D0-A76E-6189B436F4A3}" destId="{A9E0E567-CFA7-4B61-AFC2-BDC4A28F02FD}" srcOrd="0" destOrd="0" presId="urn:microsoft.com/office/officeart/2005/8/layout/hierarchy3"/>
    <dgm:cxn modelId="{B5CF0ED4-BB11-4A8D-BAE1-9F3AF6F20D2C}" srcId="{0BE57150-C601-4A17-8588-DBD07F82C79F}" destId="{99682384-6E76-4317-9D43-4F150A61070A}" srcOrd="2" destOrd="0" parTransId="{07094B71-CD79-48D5-84D1-34AE8745FDA5}" sibTransId="{C94CC112-C05E-42C9-9CFD-1DD5A2835543}"/>
    <dgm:cxn modelId="{5DD75F4C-AA37-44D6-8B14-781D2974D9FB}" srcId="{D7EA4A84-8604-43F1-B2DF-68BFAF69924B}" destId="{8FA236AF-B2CA-45A0-BF02-B48D3AC6E8D7}" srcOrd="5" destOrd="0" parTransId="{3ABD5158-E235-41B3-9CBF-EEFCFB8DA735}" sibTransId="{03E2928F-5199-4B2B-84BE-E779417844CE}"/>
    <dgm:cxn modelId="{3FE370B4-9995-4B36-87C6-CD89ED9AB0F7}" type="presOf" srcId="{83BAD827-4EC3-4D6D-A89E-19B77C4584D6}" destId="{AE571F63-EBEE-443E-B750-BAF0BD998C1D}" srcOrd="0" destOrd="0" presId="urn:microsoft.com/office/officeart/2005/8/layout/hierarchy3"/>
    <dgm:cxn modelId="{AC9B2B03-01FD-4574-ADE4-2905C7C3BD54}" srcId="{3392B6E0-5657-4048-BA10-4CCBC321E6D0}" destId="{21BCBEF2-7E2F-4FBC-9859-E8D9A33EDB60}" srcOrd="0" destOrd="0" parTransId="{54F8F5EB-1FF5-488F-96BE-5D6ABD209436}" sibTransId="{C2AA8255-3733-48A2-B270-646208860D55}"/>
    <dgm:cxn modelId="{623DB796-510A-4C7B-904A-85827C2D3297}" type="presOf" srcId="{9E5754D1-0197-45F0-99FB-DE5B3C4F432C}" destId="{16AF496D-6CA3-4522-8A0D-5C1BDB2690FA}" srcOrd="1" destOrd="0" presId="urn:microsoft.com/office/officeart/2005/8/layout/hierarchy3"/>
    <dgm:cxn modelId="{5CBCE12C-E0CB-482C-9956-9734CBC4AAD5}" srcId="{0BE57150-C601-4A17-8588-DBD07F82C79F}" destId="{2ECC872A-CBFD-411F-B53B-E3A75A71C7C8}" srcOrd="1" destOrd="0" parTransId="{B46BE819-AF33-4F24-9902-92F913336BE1}" sibTransId="{48E67ED9-31E6-4E11-85F9-B649E5F56128}"/>
    <dgm:cxn modelId="{21790DA8-F8B5-450C-BD8E-192695EF1DAB}" type="presOf" srcId="{EE95D524-8CFD-4312-A86A-15B9F96BFDD2}" destId="{37B5DC29-38EF-4F6C-9ED6-C8702127B65C}" srcOrd="0" destOrd="0" presId="urn:microsoft.com/office/officeart/2005/8/layout/hierarchy3"/>
    <dgm:cxn modelId="{ED5B1DB1-8ED8-4C4A-B45E-EF24EB335DE7}" srcId="{9BF15C8B-B805-4F93-B4C9-A9796ADEC1C9}" destId="{9AD6D595-9415-4233-B716-CF04CE910E4B}" srcOrd="1" destOrd="0" parTransId="{A5010EE4-F128-4DAA-B0B5-39B33A5D856E}" sibTransId="{3B683234-611E-42F6-848F-12DBD5164ACA}"/>
    <dgm:cxn modelId="{375C3976-03F1-4BDE-AECC-F390A71F68C4}" type="presOf" srcId="{D999555A-1B15-49BC-81A8-9FB0046984DE}" destId="{EEA5B580-CE97-4E5F-8202-A89A43E616C5}" srcOrd="0" destOrd="0" presId="urn:microsoft.com/office/officeart/2005/8/layout/hierarchy3"/>
    <dgm:cxn modelId="{165B2022-256B-4C0E-8C3A-9C1196C2AABE}" type="presOf" srcId="{565DD67F-EC58-4200-90DB-7FF776E3ECB4}" destId="{045CB0D9-6D7D-4AE4-B9D0-B863AAF7D58E}" srcOrd="0" destOrd="0" presId="urn:microsoft.com/office/officeart/2005/8/layout/hierarchy3"/>
    <dgm:cxn modelId="{13E0E41D-4879-4D7A-A9E7-33741633EFA3}" srcId="{D7EA4A84-8604-43F1-B2DF-68BFAF69924B}" destId="{039F5C58-C600-4C44-93FF-A79500A355A5}" srcOrd="4" destOrd="0" parTransId="{83BAD827-4EC3-4D6D-A89E-19B77C4584D6}" sibTransId="{4E247BDC-0BD5-4DF6-B220-951517509405}"/>
    <dgm:cxn modelId="{DDF9F5AF-A1A4-42E0-B3F1-CFE102896366}" type="presOf" srcId="{319CBCCB-6BE0-4618-92DC-AE234A3C9922}" destId="{4354332F-7CE8-4AA1-BFEC-6AD91C9DFAB8}" srcOrd="0" destOrd="0" presId="urn:microsoft.com/office/officeart/2005/8/layout/hierarchy3"/>
    <dgm:cxn modelId="{DE9163FA-2D6E-46E8-B43F-659F6AA8F432}" type="presOf" srcId="{21BCBEF2-7E2F-4FBC-9859-E8D9A33EDB60}" destId="{97BAB500-E218-4290-87B2-B93E322C6DF1}" srcOrd="0" destOrd="0" presId="urn:microsoft.com/office/officeart/2005/8/layout/hierarchy3"/>
    <dgm:cxn modelId="{1E83E3BA-FE8A-4F7C-8A48-48A4AA1AEA98}" srcId="{0BE57150-C601-4A17-8588-DBD07F82C79F}" destId="{881E3AC3-0B73-4647-8C2E-5BF45C2BAA01}" srcOrd="3" destOrd="0" parTransId="{2367E604-BB55-45D0-A76E-6189B436F4A3}" sibTransId="{F12B88E0-9A6F-4387-B9ED-60C0F79581E3}"/>
    <dgm:cxn modelId="{1FCEA903-294F-48AA-937D-7F192ACAB548}" srcId="{9BF15C8B-B805-4F93-B4C9-A9796ADEC1C9}" destId="{75847601-E370-4821-ABC9-2E4EE12461EB}" srcOrd="3" destOrd="0" parTransId="{682BE7BB-71A7-4A51-B270-4A63914208EB}" sibTransId="{BB4BF0D3-A51E-4AA4-BF21-9E5D2A00AB9D}"/>
    <dgm:cxn modelId="{69086C97-654E-44C9-8853-808BC4991267}" srcId="{6AF29540-F5CE-4A17-AFA5-F600A2AE47E8}" destId="{D8C561D5-8AE3-434C-A4B2-EFF498A87E6B}" srcOrd="1" destOrd="0" parTransId="{62E4FE3B-2E2C-4434-989F-44E5A709F382}" sibTransId="{0FC675DE-8818-475A-BB05-02E1F8E15B28}"/>
    <dgm:cxn modelId="{59B44792-FCF6-4206-BC68-A999D9BE3D27}" type="presOf" srcId="{901C760E-D2AE-4941-8226-0A4CCA4506A9}" destId="{C88CF836-B593-4E6B-8C90-5698557398DC}" srcOrd="0" destOrd="0" presId="urn:microsoft.com/office/officeart/2005/8/layout/hierarchy3"/>
    <dgm:cxn modelId="{A61A7526-2B9A-4840-903C-696129B0403C}" srcId="{61219D8B-02B0-4FFE-BB4E-DB57F14F7245}" destId="{6AF29540-F5CE-4A17-AFA5-F600A2AE47E8}" srcOrd="0" destOrd="0" parTransId="{D6C54C46-F234-4CC2-92E4-16C130C13137}" sibTransId="{30A224FA-D716-40DC-8198-12FB88E2B27F}"/>
    <dgm:cxn modelId="{D4F9CDFE-26A0-4062-92CD-F803BD04849C}" type="presOf" srcId="{6AF29540-F5CE-4A17-AFA5-F600A2AE47E8}" destId="{0EFFB9F5-82F2-4CAB-A280-DA769C2188A7}" srcOrd="1" destOrd="0" presId="urn:microsoft.com/office/officeart/2005/8/layout/hierarchy3"/>
    <dgm:cxn modelId="{C85F058B-A12A-4DF2-9981-39790C20CAD6}" type="presOf" srcId="{DEA6B72C-6C26-4C97-9536-FC3C628994E1}" destId="{510639CC-5263-4087-8972-5C540C33FBEA}" srcOrd="0" destOrd="0" presId="urn:microsoft.com/office/officeart/2005/8/layout/hierarchy3"/>
    <dgm:cxn modelId="{BCB9AC34-6063-4F4B-93B9-49F6E32F14CB}" type="presOf" srcId="{DD370A85-8656-4641-80EB-AF3F5B19A3FE}" destId="{B07F4C91-9E9C-4CD4-B7BD-0D7266678D5D}" srcOrd="0" destOrd="0" presId="urn:microsoft.com/office/officeart/2005/8/layout/hierarchy3"/>
    <dgm:cxn modelId="{60C4B533-A200-4FA9-BFE2-00EC68C8FFB1}" type="presOf" srcId="{039F5C58-C600-4C44-93FF-A79500A355A5}" destId="{160707A9-2E79-4486-840F-FE04486570F9}" srcOrd="0" destOrd="0" presId="urn:microsoft.com/office/officeart/2005/8/layout/hierarchy3"/>
    <dgm:cxn modelId="{1CA05AC3-B50B-4B99-AEDB-F6E33752A087}" srcId="{61219D8B-02B0-4FFE-BB4E-DB57F14F7245}" destId="{0BE57150-C601-4A17-8588-DBD07F82C79F}" srcOrd="4" destOrd="0" parTransId="{D7402C67-4F89-4B88-A1B1-7FD0A8761A8A}" sibTransId="{851546A0-BBB2-46F7-8CED-E63301157F41}"/>
    <dgm:cxn modelId="{CEC101A9-5BEB-488A-8480-FFCBE0E47420}" srcId="{9E5754D1-0197-45F0-99FB-DE5B3C4F432C}" destId="{54C3EA6A-CFE0-492A-A523-26C3F9BC239A}" srcOrd="2" destOrd="0" parTransId="{EB2C475F-E874-4806-BB01-DA6AD03AC1AF}" sibTransId="{79326FC9-8CB4-4162-9241-D216CEBA8B90}"/>
    <dgm:cxn modelId="{14FBA132-D610-4C3C-85A3-39D2283E56BD}" type="presOf" srcId="{6F58CC69-B35B-4B38-9630-A1FC03715F7B}" destId="{61970D6C-1CC0-4B2D-B1FC-C1C67D02E7CB}" srcOrd="0" destOrd="0" presId="urn:microsoft.com/office/officeart/2005/8/layout/hierarchy3"/>
    <dgm:cxn modelId="{18B28FAE-06E4-483A-84BD-E976B8208705}" type="presOf" srcId="{ADE39BC6-613A-4B65-B725-6C6651BB830C}" destId="{3BB99859-2D9C-42D3-933D-F41A2381E164}" srcOrd="0" destOrd="0" presId="urn:microsoft.com/office/officeart/2005/8/layout/hierarchy3"/>
    <dgm:cxn modelId="{7D062E98-7D45-4B0D-8A4E-B11EE3C16B27}" type="presOf" srcId="{D7EA4A84-8604-43F1-B2DF-68BFAF69924B}" destId="{D974F8F6-AA16-406F-A6C9-E23C206E8936}" srcOrd="0" destOrd="0" presId="urn:microsoft.com/office/officeart/2005/8/layout/hierarchy3"/>
    <dgm:cxn modelId="{5F1A6723-4F7F-4BBA-9540-553D6ACEDE5C}" type="presOf" srcId="{8BD0408D-38AA-4886-9C68-12E950A35EE3}" destId="{5F86181B-787E-4DDB-8B74-4BB28B8A1503}" srcOrd="0" destOrd="0" presId="urn:microsoft.com/office/officeart/2005/8/layout/hierarchy3"/>
    <dgm:cxn modelId="{E71A1C77-99A2-4FCE-BD3B-E9F25C5934B0}" type="presOf" srcId="{62508546-5AB4-43CD-A74C-B6E25F6D45FF}" destId="{CF10F904-7962-4594-B4FF-1D4DC354D8FE}" srcOrd="0" destOrd="0" presId="urn:microsoft.com/office/officeart/2005/8/layout/hierarchy3"/>
    <dgm:cxn modelId="{586CE7C0-4DFB-4CA2-B0D7-CBEB1A80B1AE}" srcId="{D7EA4A84-8604-43F1-B2DF-68BFAF69924B}" destId="{62508546-5AB4-43CD-A74C-B6E25F6D45FF}" srcOrd="2" destOrd="0" parTransId="{ADE39BC6-613A-4B65-B725-6C6651BB830C}" sibTransId="{BB108A0B-8D1E-4054-9655-1703F1B08D62}"/>
    <dgm:cxn modelId="{1524C303-9427-4D05-B84E-0F4DBD3377E2}" type="presOf" srcId="{07094B71-CD79-48D5-84D1-34AE8745FDA5}" destId="{533686EC-65F8-4603-A7B4-19163998E0BF}" srcOrd="0" destOrd="0" presId="urn:microsoft.com/office/officeart/2005/8/layout/hierarchy3"/>
    <dgm:cxn modelId="{21F1D7FC-2014-4CC0-B5D2-EF15C941E136}" type="presOf" srcId="{40A85869-8507-48BB-8E99-B8D11891C930}" destId="{02A4EF9E-1CC8-4825-A6F5-B7BC220BE93A}" srcOrd="0" destOrd="0" presId="urn:microsoft.com/office/officeart/2005/8/layout/hierarchy3"/>
    <dgm:cxn modelId="{F0C5B2D0-A92C-42FC-AE6D-6447436911D2}" type="presOf" srcId="{48AD6133-1E1C-4C31-ADE4-EB3143287BA1}" destId="{F19A61FD-5EE7-4D89-B837-F76B215847CA}" srcOrd="0" destOrd="0" presId="urn:microsoft.com/office/officeart/2005/8/layout/hierarchy3"/>
    <dgm:cxn modelId="{313D8244-95CE-4B0C-86E4-2DD02A1C1F30}" srcId="{0BE57150-C601-4A17-8588-DBD07F82C79F}" destId="{6B8C6642-F9B2-4634-89A2-93A93B7A7312}" srcOrd="0" destOrd="0" parTransId="{F127C664-EBB8-4383-A101-73B4260197E1}" sibTransId="{9998CB6D-13B9-4863-8383-78370EB2376A}"/>
    <dgm:cxn modelId="{45E213CF-6D41-4CA8-828D-759E3EEB0DC5}" type="presOf" srcId="{D7EA4A84-8604-43F1-B2DF-68BFAF69924B}" destId="{B238FB24-3FD8-474D-B28C-0B5CE396C636}" srcOrd="1" destOrd="0" presId="urn:microsoft.com/office/officeart/2005/8/layout/hierarchy3"/>
    <dgm:cxn modelId="{12626670-CA0C-4ACF-8F4F-9B19E3567C04}" type="presOf" srcId="{B8CE99D3-1EC8-4D46-B6AC-3EF7FF18C70A}" destId="{0481601F-9E62-4907-AD1D-2FB01AC7E3E2}" srcOrd="0" destOrd="0" presId="urn:microsoft.com/office/officeart/2005/8/layout/hierarchy3"/>
    <dgm:cxn modelId="{59FEE511-D777-4000-8BA9-1FF4B21E9CE9}" srcId="{9BF15C8B-B805-4F93-B4C9-A9796ADEC1C9}" destId="{B51CF343-772B-44ED-A689-F5FFA12F833F}" srcOrd="0" destOrd="0" parTransId="{48AD6133-1E1C-4C31-ADE4-EB3143287BA1}" sibTransId="{A9D2AC48-9531-45DD-B05C-9276542103BD}"/>
    <dgm:cxn modelId="{7452C82D-0F1A-4F3A-98DB-0DCE375AB612}" srcId="{6AF29540-F5CE-4A17-AFA5-F600A2AE47E8}" destId="{6F58CC69-B35B-4B38-9630-A1FC03715F7B}" srcOrd="2" destOrd="0" parTransId="{B41F28C6-2E80-48D8-8D58-36FC0B24CB9E}" sibTransId="{F34E5C98-FBAA-4604-B53F-9C747A842C99}"/>
    <dgm:cxn modelId="{1E7ED1FD-0253-4430-9D0C-49153FBDDAA2}" srcId="{3392B6E0-5657-4048-BA10-4CCBC321E6D0}" destId="{3DB9E8DC-7415-4961-91BB-95EDD69D3FC6}" srcOrd="3" destOrd="0" parTransId="{CCD2BEF1-C9DA-416B-90AE-C7C21E47771A}" sibTransId="{EDE72CD3-B6F8-4302-B3B7-FC657C2C12D0}"/>
    <dgm:cxn modelId="{DE06C4B2-5ADD-4A1A-95A1-279A5F19DA6B}" type="presOf" srcId="{D8C561D5-8AE3-434C-A4B2-EFF498A87E6B}" destId="{D2BC54EA-DCA6-4922-90BD-CD2300F9AB1C}" srcOrd="0" destOrd="0" presId="urn:microsoft.com/office/officeart/2005/8/layout/hierarchy3"/>
    <dgm:cxn modelId="{0A67569F-C028-4335-AEEA-BEFBCC4FC9B7}" type="presOf" srcId="{CD6366B5-3037-4A5F-8906-D81C9D2B0510}" destId="{2A7C2A17-88B1-4359-A4DF-A6F6B30F0B6B}" srcOrd="0" destOrd="0" presId="urn:microsoft.com/office/officeart/2005/8/layout/hierarchy3"/>
    <dgm:cxn modelId="{4F0B4DB2-0837-492B-994A-7264484C5238}" type="presOf" srcId="{3ABD5158-E235-41B3-9CBF-EEFCFB8DA735}" destId="{78ED8812-90CF-428A-B29B-7BB2FBCC222C}" srcOrd="0" destOrd="0" presId="urn:microsoft.com/office/officeart/2005/8/layout/hierarchy3"/>
    <dgm:cxn modelId="{82883445-E2E3-450D-8309-6A52C05E0EF4}" type="presOf" srcId="{3E4D4C16-879B-4163-9C5E-90D7B0E4CA9C}" destId="{CCE8FC53-4995-4DD2-9C5C-DCAACDE6E7B6}" srcOrd="0" destOrd="0" presId="urn:microsoft.com/office/officeart/2005/8/layout/hierarchy3"/>
    <dgm:cxn modelId="{25FF82BD-E24C-4966-ADEE-28B009E57644}" type="presOf" srcId="{83C534DD-50B3-460C-8F7C-70222CD0D97A}" destId="{B12FE943-909C-4498-B058-6AC5631D170E}" srcOrd="0" destOrd="0" presId="urn:microsoft.com/office/officeart/2005/8/layout/hierarchy3"/>
    <dgm:cxn modelId="{4923C5CE-455E-45F5-9747-C531FC57B173}" type="presParOf" srcId="{4C12599C-C731-4F79-BA52-3203A427EB71}" destId="{F7DE9543-3EF0-4083-B8B0-194D8421DE49}" srcOrd="0" destOrd="0" presId="urn:microsoft.com/office/officeart/2005/8/layout/hierarchy3"/>
    <dgm:cxn modelId="{B34A8B8B-AFD6-4088-9C51-7BC0E44AB180}" type="presParOf" srcId="{F7DE9543-3EF0-4083-B8B0-194D8421DE49}" destId="{6CFFBFA6-EF84-4E3F-9483-3025ACDBC932}" srcOrd="0" destOrd="0" presId="urn:microsoft.com/office/officeart/2005/8/layout/hierarchy3"/>
    <dgm:cxn modelId="{C2570092-C0F8-4554-94E8-EB5DAF1CB51B}" type="presParOf" srcId="{6CFFBFA6-EF84-4E3F-9483-3025ACDBC932}" destId="{79DDB9F7-0EF1-4C02-A13F-EEFA10FCC463}" srcOrd="0" destOrd="0" presId="urn:microsoft.com/office/officeart/2005/8/layout/hierarchy3"/>
    <dgm:cxn modelId="{1C8217A1-EC84-410F-8089-697C35A68B6C}" type="presParOf" srcId="{6CFFBFA6-EF84-4E3F-9483-3025ACDBC932}" destId="{0EFFB9F5-82F2-4CAB-A280-DA769C2188A7}" srcOrd="1" destOrd="0" presId="urn:microsoft.com/office/officeart/2005/8/layout/hierarchy3"/>
    <dgm:cxn modelId="{E453B344-BF09-4688-A4CF-7240A7B464F0}" type="presParOf" srcId="{F7DE9543-3EF0-4083-B8B0-194D8421DE49}" destId="{B3B25FD7-30B6-4DA2-A551-AE3D6D03C26B}" srcOrd="1" destOrd="0" presId="urn:microsoft.com/office/officeart/2005/8/layout/hierarchy3"/>
    <dgm:cxn modelId="{B1EF5AF6-3C82-4EB0-98C4-C8442F42B91F}" type="presParOf" srcId="{B3B25FD7-30B6-4DA2-A551-AE3D6D03C26B}" destId="{A5A66081-1719-436B-A0D8-11D64F6DC5C3}" srcOrd="0" destOrd="0" presId="urn:microsoft.com/office/officeart/2005/8/layout/hierarchy3"/>
    <dgm:cxn modelId="{50FE81DB-E8CB-476A-A040-6723386CE0EE}" type="presParOf" srcId="{B3B25FD7-30B6-4DA2-A551-AE3D6D03C26B}" destId="{045CB0D9-6D7D-4AE4-B9D0-B863AAF7D58E}" srcOrd="1" destOrd="0" presId="urn:microsoft.com/office/officeart/2005/8/layout/hierarchy3"/>
    <dgm:cxn modelId="{267EAF63-7CAD-413C-AD6C-89B3352FA2F6}" type="presParOf" srcId="{B3B25FD7-30B6-4DA2-A551-AE3D6D03C26B}" destId="{D8537521-3673-4A5B-ADBA-1AB0A81CB9C5}" srcOrd="2" destOrd="0" presId="urn:microsoft.com/office/officeart/2005/8/layout/hierarchy3"/>
    <dgm:cxn modelId="{74EAC854-870E-4DAB-86FB-0B47E8E745A9}" type="presParOf" srcId="{B3B25FD7-30B6-4DA2-A551-AE3D6D03C26B}" destId="{D2BC54EA-DCA6-4922-90BD-CD2300F9AB1C}" srcOrd="3" destOrd="0" presId="urn:microsoft.com/office/officeart/2005/8/layout/hierarchy3"/>
    <dgm:cxn modelId="{79E6B355-173C-4928-B921-351C237CEB3D}" type="presParOf" srcId="{B3B25FD7-30B6-4DA2-A551-AE3D6D03C26B}" destId="{1996568D-9F19-4959-AE0F-AF4691172ABF}" srcOrd="4" destOrd="0" presId="urn:microsoft.com/office/officeart/2005/8/layout/hierarchy3"/>
    <dgm:cxn modelId="{FCC63F4F-5487-4544-8525-6418EB2ED920}" type="presParOf" srcId="{B3B25FD7-30B6-4DA2-A551-AE3D6D03C26B}" destId="{61970D6C-1CC0-4B2D-B1FC-C1C67D02E7CB}" srcOrd="5" destOrd="0" presId="urn:microsoft.com/office/officeart/2005/8/layout/hierarchy3"/>
    <dgm:cxn modelId="{C95D54EF-47DF-4280-8941-C45F81FAA486}" type="presParOf" srcId="{4C12599C-C731-4F79-BA52-3203A427EB71}" destId="{D2497905-3934-46BF-8CCC-214BBB986D3D}" srcOrd="1" destOrd="0" presId="urn:microsoft.com/office/officeart/2005/8/layout/hierarchy3"/>
    <dgm:cxn modelId="{2AA1FC11-190C-4874-9C06-73D3A5BE032D}" type="presParOf" srcId="{D2497905-3934-46BF-8CCC-214BBB986D3D}" destId="{AF6E686F-C845-4AA2-8D87-CC138CE23C11}" srcOrd="0" destOrd="0" presId="urn:microsoft.com/office/officeart/2005/8/layout/hierarchy3"/>
    <dgm:cxn modelId="{309A99B4-5008-4145-B41C-736D5B5077EC}" type="presParOf" srcId="{AF6E686F-C845-4AA2-8D87-CC138CE23C11}" destId="{F747ED02-3E33-48E2-BACD-8C842A587D4E}" srcOrd="0" destOrd="0" presId="urn:microsoft.com/office/officeart/2005/8/layout/hierarchy3"/>
    <dgm:cxn modelId="{B0F5B40B-4FF4-4DA6-B7AE-E6D79C2752BF}" type="presParOf" srcId="{AF6E686F-C845-4AA2-8D87-CC138CE23C11}" destId="{195AF293-315B-4B32-87A4-2F2F7077F700}" srcOrd="1" destOrd="0" presId="urn:microsoft.com/office/officeart/2005/8/layout/hierarchy3"/>
    <dgm:cxn modelId="{7A3A9955-113B-4FF8-9213-9E7D3058A997}" type="presParOf" srcId="{D2497905-3934-46BF-8CCC-214BBB986D3D}" destId="{FEF4B882-ACEC-4658-9879-575FE2108A7D}" srcOrd="1" destOrd="0" presId="urn:microsoft.com/office/officeart/2005/8/layout/hierarchy3"/>
    <dgm:cxn modelId="{926B9864-F6AF-4D06-8CEC-DD7447DB053F}" type="presParOf" srcId="{FEF4B882-ACEC-4658-9879-575FE2108A7D}" destId="{62C8316A-1939-47DA-B1FE-45456A2D7BFE}" srcOrd="0" destOrd="0" presId="urn:microsoft.com/office/officeart/2005/8/layout/hierarchy3"/>
    <dgm:cxn modelId="{C0B4C49E-B39E-4C40-8105-A023B3799E9D}" type="presParOf" srcId="{FEF4B882-ACEC-4658-9879-575FE2108A7D}" destId="{97BAB500-E218-4290-87B2-B93E322C6DF1}" srcOrd="1" destOrd="0" presId="urn:microsoft.com/office/officeart/2005/8/layout/hierarchy3"/>
    <dgm:cxn modelId="{4C8F4C81-4B30-49B7-A0DA-3F3433CB8847}" type="presParOf" srcId="{FEF4B882-ACEC-4658-9879-575FE2108A7D}" destId="{43938E99-CCF3-4E3E-9B0B-DEA867D1E65A}" srcOrd="2" destOrd="0" presId="urn:microsoft.com/office/officeart/2005/8/layout/hierarchy3"/>
    <dgm:cxn modelId="{ECFFF526-394F-4BE8-94DD-2FE7EB2A49C4}" type="presParOf" srcId="{FEF4B882-ACEC-4658-9879-575FE2108A7D}" destId="{8CD0662A-6C1A-4F68-96AF-C0559BA3CF8C}" srcOrd="3" destOrd="0" presId="urn:microsoft.com/office/officeart/2005/8/layout/hierarchy3"/>
    <dgm:cxn modelId="{AE25A2CC-A488-447E-9CA2-4B74470CEB08}" type="presParOf" srcId="{FEF4B882-ACEC-4658-9879-575FE2108A7D}" destId="{53BB6954-6D56-47C0-BC5D-745829649B39}" srcOrd="4" destOrd="0" presId="urn:microsoft.com/office/officeart/2005/8/layout/hierarchy3"/>
    <dgm:cxn modelId="{20D3AE0E-D027-4CC1-9548-1674219ED56E}" type="presParOf" srcId="{FEF4B882-ACEC-4658-9879-575FE2108A7D}" destId="{5F86181B-787E-4DDB-8B74-4BB28B8A1503}" srcOrd="5" destOrd="0" presId="urn:microsoft.com/office/officeart/2005/8/layout/hierarchy3"/>
    <dgm:cxn modelId="{A6402C0A-09DB-4743-B3D9-FAF329516E3C}" type="presParOf" srcId="{FEF4B882-ACEC-4658-9879-575FE2108A7D}" destId="{93CF3240-4EFE-41D5-B02F-910C8BF950EA}" srcOrd="6" destOrd="0" presId="urn:microsoft.com/office/officeart/2005/8/layout/hierarchy3"/>
    <dgm:cxn modelId="{41875378-3459-4839-9AD3-D273C02F238A}" type="presParOf" srcId="{FEF4B882-ACEC-4658-9879-575FE2108A7D}" destId="{F3E05F5E-2A39-4C9E-A87D-EFC152BA7897}" srcOrd="7" destOrd="0" presId="urn:microsoft.com/office/officeart/2005/8/layout/hierarchy3"/>
    <dgm:cxn modelId="{D0074A95-4658-4EA6-AFA1-6A4A29A65C92}" type="presParOf" srcId="{4C12599C-C731-4F79-BA52-3203A427EB71}" destId="{1C899E9F-FF36-421F-9712-315D45D87E56}" srcOrd="2" destOrd="0" presId="urn:microsoft.com/office/officeart/2005/8/layout/hierarchy3"/>
    <dgm:cxn modelId="{D1B3A572-2DFF-4B96-A70C-FFFBE0B8BF12}" type="presParOf" srcId="{1C899E9F-FF36-421F-9712-315D45D87E56}" destId="{D47C9234-9378-4A45-AAEA-FA359F7896B1}" srcOrd="0" destOrd="0" presId="urn:microsoft.com/office/officeart/2005/8/layout/hierarchy3"/>
    <dgm:cxn modelId="{4ED2BE1A-F8C7-4444-B4EF-FB22AA65277F}" type="presParOf" srcId="{D47C9234-9378-4A45-AAEA-FA359F7896B1}" destId="{D974F8F6-AA16-406F-A6C9-E23C206E8936}" srcOrd="0" destOrd="0" presId="urn:microsoft.com/office/officeart/2005/8/layout/hierarchy3"/>
    <dgm:cxn modelId="{4AEE120B-969D-4286-A388-442D6A11FD07}" type="presParOf" srcId="{D47C9234-9378-4A45-AAEA-FA359F7896B1}" destId="{B238FB24-3FD8-474D-B28C-0B5CE396C636}" srcOrd="1" destOrd="0" presId="urn:microsoft.com/office/officeart/2005/8/layout/hierarchy3"/>
    <dgm:cxn modelId="{419FE477-D4DA-4BAB-8C06-E445115F889C}" type="presParOf" srcId="{1C899E9F-FF36-421F-9712-315D45D87E56}" destId="{0A9721E4-3A94-4E70-880A-A645CDF33F7D}" srcOrd="1" destOrd="0" presId="urn:microsoft.com/office/officeart/2005/8/layout/hierarchy3"/>
    <dgm:cxn modelId="{E0AEA31B-BA3C-4D25-A776-01C31076960A}" type="presParOf" srcId="{0A9721E4-3A94-4E70-880A-A645CDF33F7D}" destId="{B07F4C91-9E9C-4CD4-B7BD-0D7266678D5D}" srcOrd="0" destOrd="0" presId="urn:microsoft.com/office/officeart/2005/8/layout/hierarchy3"/>
    <dgm:cxn modelId="{FD58226C-A147-405E-8508-831010F48A3B}" type="presParOf" srcId="{0A9721E4-3A94-4E70-880A-A645CDF33F7D}" destId="{E890B940-4A3F-402C-BFA0-2CF9B548CDA8}" srcOrd="1" destOrd="0" presId="urn:microsoft.com/office/officeart/2005/8/layout/hierarchy3"/>
    <dgm:cxn modelId="{B0214350-294C-4A8B-ACEE-FCD455F7A2D0}" type="presParOf" srcId="{0A9721E4-3A94-4E70-880A-A645CDF33F7D}" destId="{39863972-412D-40FB-B42A-8BDE859D56F0}" srcOrd="2" destOrd="0" presId="urn:microsoft.com/office/officeart/2005/8/layout/hierarchy3"/>
    <dgm:cxn modelId="{12B91ECA-AB22-4232-BC5F-9EAA160003A8}" type="presParOf" srcId="{0A9721E4-3A94-4E70-880A-A645CDF33F7D}" destId="{37B5DC29-38EF-4F6C-9ED6-C8702127B65C}" srcOrd="3" destOrd="0" presId="urn:microsoft.com/office/officeart/2005/8/layout/hierarchy3"/>
    <dgm:cxn modelId="{419A8432-800E-4DEE-8950-533471395A08}" type="presParOf" srcId="{0A9721E4-3A94-4E70-880A-A645CDF33F7D}" destId="{3BB99859-2D9C-42D3-933D-F41A2381E164}" srcOrd="4" destOrd="0" presId="urn:microsoft.com/office/officeart/2005/8/layout/hierarchy3"/>
    <dgm:cxn modelId="{35BF5936-94BB-4952-87AE-6E01E985B97A}" type="presParOf" srcId="{0A9721E4-3A94-4E70-880A-A645CDF33F7D}" destId="{CF10F904-7962-4594-B4FF-1D4DC354D8FE}" srcOrd="5" destOrd="0" presId="urn:microsoft.com/office/officeart/2005/8/layout/hierarchy3"/>
    <dgm:cxn modelId="{4CF53184-03AD-493B-812E-AAED84B3A461}" type="presParOf" srcId="{0A9721E4-3A94-4E70-880A-A645CDF33F7D}" destId="{C88CF836-B593-4E6B-8C90-5698557398DC}" srcOrd="6" destOrd="0" presId="urn:microsoft.com/office/officeart/2005/8/layout/hierarchy3"/>
    <dgm:cxn modelId="{936B5456-9088-4FCA-8683-C879415B191D}" type="presParOf" srcId="{0A9721E4-3A94-4E70-880A-A645CDF33F7D}" destId="{EEA5B580-CE97-4E5F-8202-A89A43E616C5}" srcOrd="7" destOrd="0" presId="urn:microsoft.com/office/officeart/2005/8/layout/hierarchy3"/>
    <dgm:cxn modelId="{B8957C76-D6E1-4FD4-8796-FC66EC62BFCB}" type="presParOf" srcId="{0A9721E4-3A94-4E70-880A-A645CDF33F7D}" destId="{AE571F63-EBEE-443E-B750-BAF0BD998C1D}" srcOrd="8" destOrd="0" presId="urn:microsoft.com/office/officeart/2005/8/layout/hierarchy3"/>
    <dgm:cxn modelId="{D7B0155D-D695-4C43-8909-9D4B7E49F4D3}" type="presParOf" srcId="{0A9721E4-3A94-4E70-880A-A645CDF33F7D}" destId="{160707A9-2E79-4486-840F-FE04486570F9}" srcOrd="9" destOrd="0" presId="urn:microsoft.com/office/officeart/2005/8/layout/hierarchy3"/>
    <dgm:cxn modelId="{E1A4B09C-5E89-4800-A1C4-81FC9C3105B9}" type="presParOf" srcId="{0A9721E4-3A94-4E70-880A-A645CDF33F7D}" destId="{78ED8812-90CF-428A-B29B-7BB2FBCC222C}" srcOrd="10" destOrd="0" presId="urn:microsoft.com/office/officeart/2005/8/layout/hierarchy3"/>
    <dgm:cxn modelId="{AC3B4C0D-CFC1-4C3C-9934-92FF871499B8}" type="presParOf" srcId="{0A9721E4-3A94-4E70-880A-A645CDF33F7D}" destId="{3CB8B7D2-65DC-450F-B52B-E76868CE7BF4}" srcOrd="11" destOrd="0" presId="urn:microsoft.com/office/officeart/2005/8/layout/hierarchy3"/>
    <dgm:cxn modelId="{33889E7C-C36D-44CE-8177-9D219D5310FF}" type="presParOf" srcId="{4C12599C-C731-4F79-BA52-3203A427EB71}" destId="{6DC690B5-84F3-4DB6-8EFE-6487E35A4026}" srcOrd="3" destOrd="0" presId="urn:microsoft.com/office/officeart/2005/8/layout/hierarchy3"/>
    <dgm:cxn modelId="{14347556-2550-4F87-A3D3-1F3639747F0B}" type="presParOf" srcId="{6DC690B5-84F3-4DB6-8EFE-6487E35A4026}" destId="{79AC4411-3443-4191-B6AC-0461FCF4ABE0}" srcOrd="0" destOrd="0" presId="urn:microsoft.com/office/officeart/2005/8/layout/hierarchy3"/>
    <dgm:cxn modelId="{012BDA9A-C4FD-4C24-835B-7561AA4C33B6}" type="presParOf" srcId="{79AC4411-3443-4191-B6AC-0461FCF4ABE0}" destId="{A94C76C0-8375-4454-BAED-81E31C5A435E}" srcOrd="0" destOrd="0" presId="urn:microsoft.com/office/officeart/2005/8/layout/hierarchy3"/>
    <dgm:cxn modelId="{28EFA8D1-01D2-4EAE-A777-C863F6866C02}" type="presParOf" srcId="{79AC4411-3443-4191-B6AC-0461FCF4ABE0}" destId="{EA4BB640-EC86-44A4-BE95-74EABD51B6A4}" srcOrd="1" destOrd="0" presId="urn:microsoft.com/office/officeart/2005/8/layout/hierarchy3"/>
    <dgm:cxn modelId="{9119C123-607B-4D8A-AB00-AFA087990FD8}" type="presParOf" srcId="{6DC690B5-84F3-4DB6-8EFE-6487E35A4026}" destId="{7BFE65F1-E5F5-4309-A1FC-CBB5337BBAB3}" srcOrd="1" destOrd="0" presId="urn:microsoft.com/office/officeart/2005/8/layout/hierarchy3"/>
    <dgm:cxn modelId="{195D3CAD-033D-4A94-A85C-573B52B63D07}" type="presParOf" srcId="{7BFE65F1-E5F5-4309-A1FC-CBB5337BBAB3}" destId="{F19A61FD-5EE7-4D89-B837-F76B215847CA}" srcOrd="0" destOrd="0" presId="urn:microsoft.com/office/officeart/2005/8/layout/hierarchy3"/>
    <dgm:cxn modelId="{C1686DBE-7A65-4649-A2B8-1498BC20D400}" type="presParOf" srcId="{7BFE65F1-E5F5-4309-A1FC-CBB5337BBAB3}" destId="{4AF5EA12-6E8C-4D6C-B777-CA6ECCD2B569}" srcOrd="1" destOrd="0" presId="urn:microsoft.com/office/officeart/2005/8/layout/hierarchy3"/>
    <dgm:cxn modelId="{BF47281E-4DAA-4189-97C3-7A9B4CAB5091}" type="presParOf" srcId="{7BFE65F1-E5F5-4309-A1FC-CBB5337BBAB3}" destId="{D0B0E8D8-C321-4D37-B1E4-1508D55BFB8F}" srcOrd="2" destOrd="0" presId="urn:microsoft.com/office/officeart/2005/8/layout/hierarchy3"/>
    <dgm:cxn modelId="{0BEE1DE9-686F-4203-AAB8-1839112C4B76}" type="presParOf" srcId="{7BFE65F1-E5F5-4309-A1FC-CBB5337BBAB3}" destId="{0206D194-253F-4988-898B-43A28EEE4A0B}" srcOrd="3" destOrd="0" presId="urn:microsoft.com/office/officeart/2005/8/layout/hierarchy3"/>
    <dgm:cxn modelId="{A5A6D83F-CB8C-4C69-9BF9-495C38CE90D6}" type="presParOf" srcId="{7BFE65F1-E5F5-4309-A1FC-CBB5337BBAB3}" destId="{02A4EF9E-1CC8-4825-A6F5-B7BC220BE93A}" srcOrd="4" destOrd="0" presId="urn:microsoft.com/office/officeart/2005/8/layout/hierarchy3"/>
    <dgm:cxn modelId="{BA77F13A-231E-4617-B162-176F44EA7772}" type="presParOf" srcId="{7BFE65F1-E5F5-4309-A1FC-CBB5337BBAB3}" destId="{9AB16BA3-828A-4C28-BE53-93CBB42588F7}" srcOrd="5" destOrd="0" presId="urn:microsoft.com/office/officeart/2005/8/layout/hierarchy3"/>
    <dgm:cxn modelId="{F0E5CA2C-6785-46F7-A87D-10890EEA9304}" type="presParOf" srcId="{7BFE65F1-E5F5-4309-A1FC-CBB5337BBAB3}" destId="{67BA9D8D-CF0F-4163-8E1C-8B6ECB402860}" srcOrd="6" destOrd="0" presId="urn:microsoft.com/office/officeart/2005/8/layout/hierarchy3"/>
    <dgm:cxn modelId="{DEEA87BE-0C4D-4B6B-83CE-17AB3AEE0CD3}" type="presParOf" srcId="{7BFE65F1-E5F5-4309-A1FC-CBB5337BBAB3}" destId="{E15A15F6-885E-4924-A38F-B289F4D1EC96}" srcOrd="7" destOrd="0" presId="urn:microsoft.com/office/officeart/2005/8/layout/hierarchy3"/>
    <dgm:cxn modelId="{7C2CCBE8-CA5F-4F72-BAF3-056F91C99539}" type="presParOf" srcId="{4C12599C-C731-4F79-BA52-3203A427EB71}" destId="{B2CDD13F-2630-49C4-9D23-363732D2B014}" srcOrd="4" destOrd="0" presId="urn:microsoft.com/office/officeart/2005/8/layout/hierarchy3"/>
    <dgm:cxn modelId="{2A9FAC36-CE43-4B9D-A34D-4362156A072B}" type="presParOf" srcId="{B2CDD13F-2630-49C4-9D23-363732D2B014}" destId="{333D7EAA-0294-4518-AB23-40706894049C}" srcOrd="0" destOrd="0" presId="urn:microsoft.com/office/officeart/2005/8/layout/hierarchy3"/>
    <dgm:cxn modelId="{ABA0828F-C103-4940-BCAC-591F89594BB1}" type="presParOf" srcId="{333D7EAA-0294-4518-AB23-40706894049C}" destId="{387B048C-F53D-4740-858B-CE43825A4644}" srcOrd="0" destOrd="0" presId="urn:microsoft.com/office/officeart/2005/8/layout/hierarchy3"/>
    <dgm:cxn modelId="{E60FCB2C-EE6F-45FA-ADDD-A0F6708384AD}" type="presParOf" srcId="{333D7EAA-0294-4518-AB23-40706894049C}" destId="{B1A47F30-8E95-4DA1-A814-562BAE42459E}" srcOrd="1" destOrd="0" presId="urn:microsoft.com/office/officeart/2005/8/layout/hierarchy3"/>
    <dgm:cxn modelId="{BE9C3B37-214E-4D73-A3AB-34376AFB8237}" type="presParOf" srcId="{B2CDD13F-2630-49C4-9D23-363732D2B014}" destId="{A284C12F-B553-4A17-95A5-0B0E98868FA5}" srcOrd="1" destOrd="0" presId="urn:microsoft.com/office/officeart/2005/8/layout/hierarchy3"/>
    <dgm:cxn modelId="{36576DCC-1E30-43BA-A9A8-5BCD4508761A}" type="presParOf" srcId="{A284C12F-B553-4A17-95A5-0B0E98868FA5}" destId="{ED45029D-AC9A-499A-B3A0-7497BD872CB1}" srcOrd="0" destOrd="0" presId="urn:microsoft.com/office/officeart/2005/8/layout/hierarchy3"/>
    <dgm:cxn modelId="{35741E60-5BD1-490A-88F4-F9B5B31F97CE}" type="presParOf" srcId="{A284C12F-B553-4A17-95A5-0B0E98868FA5}" destId="{73D42BEF-7C10-4FC1-822C-261476B2AF2F}" srcOrd="1" destOrd="0" presId="urn:microsoft.com/office/officeart/2005/8/layout/hierarchy3"/>
    <dgm:cxn modelId="{622F43BE-8A2D-4CDA-BC5E-67314BAB43EC}" type="presParOf" srcId="{A284C12F-B553-4A17-95A5-0B0E98868FA5}" destId="{09E9AEA7-3915-4C54-B0BB-564993947FF3}" srcOrd="2" destOrd="0" presId="urn:microsoft.com/office/officeart/2005/8/layout/hierarchy3"/>
    <dgm:cxn modelId="{53269992-DF42-423B-967D-640512C01B3B}" type="presParOf" srcId="{A284C12F-B553-4A17-95A5-0B0E98868FA5}" destId="{AA9B6E17-CB85-43D9-9BAC-83FBC7A8D76D}" srcOrd="3" destOrd="0" presId="urn:microsoft.com/office/officeart/2005/8/layout/hierarchy3"/>
    <dgm:cxn modelId="{5C2CE145-2F0E-4F50-BC5E-B34C018702B6}" type="presParOf" srcId="{A284C12F-B553-4A17-95A5-0B0E98868FA5}" destId="{533686EC-65F8-4603-A7B4-19163998E0BF}" srcOrd="4" destOrd="0" presId="urn:microsoft.com/office/officeart/2005/8/layout/hierarchy3"/>
    <dgm:cxn modelId="{742B69A6-C9E8-4810-9AC5-F925450450F2}" type="presParOf" srcId="{A284C12F-B553-4A17-95A5-0B0E98868FA5}" destId="{9B10C8E0-3F01-4421-AF1F-A37EDC443DBD}" srcOrd="5" destOrd="0" presId="urn:microsoft.com/office/officeart/2005/8/layout/hierarchy3"/>
    <dgm:cxn modelId="{82BA8176-364D-4CBF-BC2B-AAD00777E0F3}" type="presParOf" srcId="{A284C12F-B553-4A17-95A5-0B0E98868FA5}" destId="{A9E0E567-CFA7-4B61-AFC2-BDC4A28F02FD}" srcOrd="6" destOrd="0" presId="urn:microsoft.com/office/officeart/2005/8/layout/hierarchy3"/>
    <dgm:cxn modelId="{0D15ED52-56FB-4B2C-8FA4-EA8DCF54F5C1}" type="presParOf" srcId="{A284C12F-B553-4A17-95A5-0B0E98868FA5}" destId="{48320E5B-9672-4886-A328-F5E4D968FEB8}" srcOrd="7" destOrd="0" presId="urn:microsoft.com/office/officeart/2005/8/layout/hierarchy3"/>
    <dgm:cxn modelId="{6AD19FDE-DB6E-48D8-B543-A88131B079CC}" type="presParOf" srcId="{4C12599C-C731-4F79-BA52-3203A427EB71}" destId="{3C9222B3-F797-4493-8C04-9DB0B0ABB401}" srcOrd="5" destOrd="0" presId="urn:microsoft.com/office/officeart/2005/8/layout/hierarchy3"/>
    <dgm:cxn modelId="{AF828E1F-A21C-407A-9548-AC993A13868F}" type="presParOf" srcId="{3C9222B3-F797-4493-8C04-9DB0B0ABB401}" destId="{2E00D9C1-A7B2-4C90-B358-32BB8F19FEB1}" srcOrd="0" destOrd="0" presId="urn:microsoft.com/office/officeart/2005/8/layout/hierarchy3"/>
    <dgm:cxn modelId="{B33BD33B-B837-4CA2-BD19-4D55FD916FCB}" type="presParOf" srcId="{2E00D9C1-A7B2-4C90-B358-32BB8F19FEB1}" destId="{2FAA32C6-6FE5-4760-83CC-7BC55AF882AE}" srcOrd="0" destOrd="0" presId="urn:microsoft.com/office/officeart/2005/8/layout/hierarchy3"/>
    <dgm:cxn modelId="{D7812EF6-D2E4-4D24-9DD8-F16000137F71}" type="presParOf" srcId="{2E00D9C1-A7B2-4C90-B358-32BB8F19FEB1}" destId="{16AF496D-6CA3-4522-8A0D-5C1BDB2690FA}" srcOrd="1" destOrd="0" presId="urn:microsoft.com/office/officeart/2005/8/layout/hierarchy3"/>
    <dgm:cxn modelId="{102AD76F-4F62-4D6F-B1AA-F8B839ABA01A}" type="presParOf" srcId="{3C9222B3-F797-4493-8C04-9DB0B0ABB401}" destId="{03C1499E-42C5-4054-8B80-B54C89C464A8}" srcOrd="1" destOrd="0" presId="urn:microsoft.com/office/officeart/2005/8/layout/hierarchy3"/>
    <dgm:cxn modelId="{831C6AD5-5D0D-44B8-AB4D-7CACAF87C0F1}" type="presParOf" srcId="{03C1499E-42C5-4054-8B80-B54C89C464A8}" destId="{19814AC2-F828-4521-B39E-E0B95337816E}" srcOrd="0" destOrd="0" presId="urn:microsoft.com/office/officeart/2005/8/layout/hierarchy3"/>
    <dgm:cxn modelId="{EC91FB6C-149A-4517-A25D-7A59FA7C4897}" type="presParOf" srcId="{03C1499E-42C5-4054-8B80-B54C89C464A8}" destId="{4354332F-7CE8-4AA1-BFEC-6AD91C9DFAB8}" srcOrd="1" destOrd="0" presId="urn:microsoft.com/office/officeart/2005/8/layout/hierarchy3"/>
    <dgm:cxn modelId="{D744CF40-F436-4EFF-9C68-21C54B6533CC}" type="presParOf" srcId="{03C1499E-42C5-4054-8B80-B54C89C464A8}" destId="{CCE8FC53-4995-4DD2-9C5C-DCAACDE6E7B6}" srcOrd="2" destOrd="0" presId="urn:microsoft.com/office/officeart/2005/8/layout/hierarchy3"/>
    <dgm:cxn modelId="{4181CAFE-A037-4F4D-A3F1-E286D33B860F}" type="presParOf" srcId="{03C1499E-42C5-4054-8B80-B54C89C464A8}" destId="{B12FE943-909C-4498-B058-6AC5631D170E}" srcOrd="3" destOrd="0" presId="urn:microsoft.com/office/officeart/2005/8/layout/hierarchy3"/>
    <dgm:cxn modelId="{6640BE0A-0312-4076-9F4A-725501B74787}" type="presParOf" srcId="{03C1499E-42C5-4054-8B80-B54C89C464A8}" destId="{B9D077ED-4895-4696-A36C-9F780FEEB24E}" srcOrd="4" destOrd="0" presId="urn:microsoft.com/office/officeart/2005/8/layout/hierarchy3"/>
    <dgm:cxn modelId="{49502FEB-BA66-44E9-9801-983F1987A756}" type="presParOf" srcId="{03C1499E-42C5-4054-8B80-B54C89C464A8}" destId="{EA5B96F1-7753-4B76-9737-8F5DA58B5DB4}" srcOrd="5" destOrd="0" presId="urn:microsoft.com/office/officeart/2005/8/layout/hierarchy3"/>
    <dgm:cxn modelId="{20DC8F9F-D576-4EED-A57B-7D3032615DEB}" type="presParOf" srcId="{03C1499E-42C5-4054-8B80-B54C89C464A8}" destId="{0481601F-9E62-4907-AD1D-2FB01AC7E3E2}" srcOrd="6" destOrd="0" presId="urn:microsoft.com/office/officeart/2005/8/layout/hierarchy3"/>
    <dgm:cxn modelId="{F848BD56-7BB0-441C-BD15-40CF54617A69}" type="presParOf" srcId="{03C1499E-42C5-4054-8B80-B54C89C464A8}" destId="{2A7C2A17-88B1-4359-A4DF-A6F6B30F0B6B}" srcOrd="7" destOrd="0" presId="urn:microsoft.com/office/officeart/2005/8/layout/hierarchy3"/>
    <dgm:cxn modelId="{4F2C71BE-3474-4DC9-8CBB-40778B129D39}" type="presParOf" srcId="{03C1499E-42C5-4054-8B80-B54C89C464A8}" destId="{510639CC-5263-4087-8972-5C540C33FBEA}" srcOrd="8" destOrd="0" presId="urn:microsoft.com/office/officeart/2005/8/layout/hierarchy3"/>
    <dgm:cxn modelId="{3C762828-7AB3-4E74-81B1-17B9E66DAF29}" type="presParOf" srcId="{03C1499E-42C5-4054-8B80-B54C89C464A8}" destId="{6463CB13-BBC7-46C7-BEA0-734BD4F7EF6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B9F7-0EF1-4C02-A13F-EEFA10FCC463}">
      <dsp:nvSpPr>
        <dsp:cNvPr id="0" name=""/>
        <dsp:cNvSpPr/>
      </dsp:nvSpPr>
      <dsp:spPr>
        <a:xfrm>
          <a:off x="7813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Planning Game</a:t>
          </a:r>
          <a:endParaRPr lang="en-GB" sz="1300" kern="1200" dirty="0"/>
        </a:p>
      </dsp:txBody>
      <dsp:txXfrm>
        <a:off x="26252" y="151193"/>
        <a:ext cx="1222207" cy="592664"/>
      </dsp:txXfrm>
    </dsp:sp>
    <dsp:sp modelId="{A5A66081-1719-436B-A0D8-11D64F6DC5C3}">
      <dsp:nvSpPr>
        <dsp:cNvPr id="0" name=""/>
        <dsp:cNvSpPr/>
      </dsp:nvSpPr>
      <dsp:spPr>
        <a:xfrm>
          <a:off x="133722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CB0D9-6D7D-4AE4-B9D0-B863AAF7D58E}">
      <dsp:nvSpPr>
        <dsp:cNvPr id="0" name=""/>
        <dsp:cNvSpPr/>
      </dsp:nvSpPr>
      <dsp:spPr>
        <a:xfrm>
          <a:off x="259630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Poker Planning</a:t>
          </a:r>
          <a:endParaRPr lang="en-GB" sz="1200" kern="1200" dirty="0"/>
        </a:p>
      </dsp:txBody>
      <dsp:txXfrm>
        <a:off x="278069" y="938122"/>
        <a:ext cx="970390" cy="592664"/>
      </dsp:txXfrm>
    </dsp:sp>
    <dsp:sp modelId="{D8537521-3673-4A5B-ADBA-1AB0A81CB9C5}">
      <dsp:nvSpPr>
        <dsp:cNvPr id="0" name=""/>
        <dsp:cNvSpPr/>
      </dsp:nvSpPr>
      <dsp:spPr>
        <a:xfrm>
          <a:off x="133722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C54EA-DCA6-4922-90BD-CD2300F9AB1C}">
      <dsp:nvSpPr>
        <dsp:cNvPr id="0" name=""/>
        <dsp:cNvSpPr/>
      </dsp:nvSpPr>
      <dsp:spPr>
        <a:xfrm>
          <a:off x="259630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Main </a:t>
          </a:r>
          <a:r>
            <a:rPr lang="en-GB" sz="1200" kern="1200" dirty="0" err="1" smtClean="0"/>
            <a:t>Levée</a:t>
          </a:r>
          <a:endParaRPr lang="en-GB" sz="1200" kern="1200" dirty="0"/>
        </a:p>
      </dsp:txBody>
      <dsp:txXfrm>
        <a:off x="278069" y="1725050"/>
        <a:ext cx="970390" cy="592664"/>
      </dsp:txXfrm>
    </dsp:sp>
    <dsp:sp modelId="{1996568D-9F19-4959-AE0F-AF4691172ABF}">
      <dsp:nvSpPr>
        <dsp:cNvPr id="0" name=""/>
        <dsp:cNvSpPr/>
      </dsp:nvSpPr>
      <dsp:spPr>
        <a:xfrm>
          <a:off x="133722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70D6C-1CC0-4B2D-B1FC-C1C67D02E7CB}">
      <dsp:nvSpPr>
        <dsp:cNvPr id="0" name=""/>
        <dsp:cNvSpPr/>
      </dsp:nvSpPr>
      <dsp:spPr>
        <a:xfrm>
          <a:off x="259630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“Mur”</a:t>
          </a:r>
          <a:endParaRPr lang="en-GB" sz="1200" kern="1200" dirty="0"/>
        </a:p>
      </dsp:txBody>
      <dsp:txXfrm>
        <a:off x="278069" y="2511979"/>
        <a:ext cx="970390" cy="592664"/>
      </dsp:txXfrm>
    </dsp:sp>
    <dsp:sp modelId="{F747ED02-3E33-48E2-BACD-8C842A587D4E}">
      <dsp:nvSpPr>
        <dsp:cNvPr id="0" name=""/>
        <dsp:cNvSpPr/>
      </dsp:nvSpPr>
      <dsp:spPr>
        <a:xfrm>
          <a:off x="1581670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Partage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d’information</a:t>
          </a:r>
          <a:endParaRPr lang="en-GB" sz="1300" kern="1200" dirty="0"/>
        </a:p>
      </dsp:txBody>
      <dsp:txXfrm>
        <a:off x="1600109" y="151193"/>
        <a:ext cx="1222207" cy="592664"/>
      </dsp:txXfrm>
    </dsp:sp>
    <dsp:sp modelId="{62C8316A-1939-47DA-B1FE-45456A2D7BFE}">
      <dsp:nvSpPr>
        <dsp:cNvPr id="0" name=""/>
        <dsp:cNvSpPr/>
      </dsp:nvSpPr>
      <dsp:spPr>
        <a:xfrm>
          <a:off x="1707579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AB500-E218-4290-87B2-B93E322C6DF1}">
      <dsp:nvSpPr>
        <dsp:cNvPr id="0" name=""/>
        <dsp:cNvSpPr/>
      </dsp:nvSpPr>
      <dsp:spPr>
        <a:xfrm>
          <a:off x="1833488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Post It</a:t>
          </a:r>
          <a:endParaRPr lang="en-GB" sz="1200" kern="1200" dirty="0"/>
        </a:p>
      </dsp:txBody>
      <dsp:txXfrm>
        <a:off x="1851927" y="938122"/>
        <a:ext cx="970390" cy="592664"/>
      </dsp:txXfrm>
    </dsp:sp>
    <dsp:sp modelId="{43938E99-CCF3-4E3E-9B0B-DEA867D1E65A}">
      <dsp:nvSpPr>
        <dsp:cNvPr id="0" name=""/>
        <dsp:cNvSpPr/>
      </dsp:nvSpPr>
      <dsp:spPr>
        <a:xfrm>
          <a:off x="1707579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0662A-6C1A-4F68-96AF-C0559BA3CF8C}">
      <dsp:nvSpPr>
        <dsp:cNvPr id="0" name=""/>
        <dsp:cNvSpPr/>
      </dsp:nvSpPr>
      <dsp:spPr>
        <a:xfrm>
          <a:off x="1833488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Stand up</a:t>
          </a:r>
          <a:endParaRPr lang="en-GB" sz="1200" kern="1200" dirty="0"/>
        </a:p>
      </dsp:txBody>
      <dsp:txXfrm>
        <a:off x="1851927" y="1725050"/>
        <a:ext cx="970390" cy="592664"/>
      </dsp:txXfrm>
    </dsp:sp>
    <dsp:sp modelId="{53BB6954-6D56-47C0-BC5D-745829649B39}">
      <dsp:nvSpPr>
        <dsp:cNvPr id="0" name=""/>
        <dsp:cNvSpPr/>
      </dsp:nvSpPr>
      <dsp:spPr>
        <a:xfrm>
          <a:off x="1707579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181B-787E-4DDB-8B74-4BB28B8A1503}">
      <dsp:nvSpPr>
        <dsp:cNvPr id="0" name=""/>
        <dsp:cNvSpPr/>
      </dsp:nvSpPr>
      <dsp:spPr>
        <a:xfrm>
          <a:off x="1833488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Point Technique</a:t>
          </a:r>
          <a:endParaRPr lang="en-GB" sz="1200" kern="1200" dirty="0"/>
        </a:p>
      </dsp:txBody>
      <dsp:txXfrm>
        <a:off x="1851927" y="2511979"/>
        <a:ext cx="970390" cy="592664"/>
      </dsp:txXfrm>
    </dsp:sp>
    <dsp:sp modelId="{93CF3240-4EFE-41D5-B02F-910C8BF950EA}">
      <dsp:nvSpPr>
        <dsp:cNvPr id="0" name=""/>
        <dsp:cNvSpPr/>
      </dsp:nvSpPr>
      <dsp:spPr>
        <a:xfrm>
          <a:off x="1707579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5F5E-2A39-4C9E-A87D-EFC152BA7897}">
      <dsp:nvSpPr>
        <dsp:cNvPr id="0" name=""/>
        <dsp:cNvSpPr/>
      </dsp:nvSpPr>
      <dsp:spPr>
        <a:xfrm>
          <a:off x="1833488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Revue de sprint</a:t>
          </a:r>
          <a:endParaRPr lang="en-GB" sz="1200" kern="1200" dirty="0"/>
        </a:p>
      </dsp:txBody>
      <dsp:txXfrm>
        <a:off x="1851927" y="3298908"/>
        <a:ext cx="970390" cy="592664"/>
      </dsp:txXfrm>
    </dsp:sp>
    <dsp:sp modelId="{D974F8F6-AA16-406F-A6C9-E23C206E8936}">
      <dsp:nvSpPr>
        <dsp:cNvPr id="0" name=""/>
        <dsp:cNvSpPr/>
      </dsp:nvSpPr>
      <dsp:spPr>
        <a:xfrm>
          <a:off x="3155528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Communication</a:t>
          </a:r>
          <a:endParaRPr lang="en-GB" sz="1300" kern="1200" dirty="0"/>
        </a:p>
      </dsp:txBody>
      <dsp:txXfrm>
        <a:off x="3173967" y="151193"/>
        <a:ext cx="1222207" cy="592664"/>
      </dsp:txXfrm>
    </dsp:sp>
    <dsp:sp modelId="{B07F4C91-9E9C-4CD4-B7BD-0D7266678D5D}">
      <dsp:nvSpPr>
        <dsp:cNvPr id="0" name=""/>
        <dsp:cNvSpPr/>
      </dsp:nvSpPr>
      <dsp:spPr>
        <a:xfrm>
          <a:off x="3281436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0B940-4A3F-402C-BFA0-2CF9B548CDA8}">
      <dsp:nvSpPr>
        <dsp:cNvPr id="0" name=""/>
        <dsp:cNvSpPr/>
      </dsp:nvSpPr>
      <dsp:spPr>
        <a:xfrm>
          <a:off x="3407345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Vélocité</a:t>
          </a:r>
          <a:endParaRPr lang="en-GB" sz="1200" kern="1200" dirty="0"/>
        </a:p>
      </dsp:txBody>
      <dsp:txXfrm>
        <a:off x="3425784" y="938122"/>
        <a:ext cx="970390" cy="592664"/>
      </dsp:txXfrm>
    </dsp:sp>
    <dsp:sp modelId="{39863972-412D-40FB-B42A-8BDE859D56F0}">
      <dsp:nvSpPr>
        <dsp:cNvPr id="0" name=""/>
        <dsp:cNvSpPr/>
      </dsp:nvSpPr>
      <dsp:spPr>
        <a:xfrm>
          <a:off x="3281436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5DC29-38EF-4F6C-9ED6-C8702127B65C}">
      <dsp:nvSpPr>
        <dsp:cNvPr id="0" name=""/>
        <dsp:cNvSpPr/>
      </dsp:nvSpPr>
      <dsp:spPr>
        <a:xfrm>
          <a:off x="3407345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Burndown</a:t>
          </a:r>
          <a:r>
            <a:rPr lang="en-GB" sz="1200" kern="1200" dirty="0" smtClean="0"/>
            <a:t> Chart</a:t>
          </a:r>
          <a:endParaRPr lang="en-GB" sz="1200" kern="1200" dirty="0"/>
        </a:p>
      </dsp:txBody>
      <dsp:txXfrm>
        <a:off x="3425784" y="1725050"/>
        <a:ext cx="970390" cy="592664"/>
      </dsp:txXfrm>
    </dsp:sp>
    <dsp:sp modelId="{3BB99859-2D9C-42D3-933D-F41A2381E164}">
      <dsp:nvSpPr>
        <dsp:cNvPr id="0" name=""/>
        <dsp:cNvSpPr/>
      </dsp:nvSpPr>
      <dsp:spPr>
        <a:xfrm>
          <a:off x="3281436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0F904-7962-4594-B4FF-1D4DC354D8FE}">
      <dsp:nvSpPr>
        <dsp:cNvPr id="0" name=""/>
        <dsp:cNvSpPr/>
      </dsp:nvSpPr>
      <dsp:spPr>
        <a:xfrm>
          <a:off x="3407345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Kanban</a:t>
          </a:r>
          <a:endParaRPr lang="en-GB" sz="1200" kern="1200" dirty="0"/>
        </a:p>
      </dsp:txBody>
      <dsp:txXfrm>
        <a:off x="3425784" y="2511979"/>
        <a:ext cx="970390" cy="592664"/>
      </dsp:txXfrm>
    </dsp:sp>
    <dsp:sp modelId="{C88CF836-B593-4E6B-8C90-5698557398DC}">
      <dsp:nvSpPr>
        <dsp:cNvPr id="0" name=""/>
        <dsp:cNvSpPr/>
      </dsp:nvSpPr>
      <dsp:spPr>
        <a:xfrm>
          <a:off x="3281436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B580-CE97-4E5F-8202-A89A43E616C5}">
      <dsp:nvSpPr>
        <dsp:cNvPr id="0" name=""/>
        <dsp:cNvSpPr/>
      </dsp:nvSpPr>
      <dsp:spPr>
        <a:xfrm>
          <a:off x="3407345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Tableau </a:t>
          </a:r>
          <a:r>
            <a:rPr lang="en-GB" sz="1200" kern="1200" dirty="0" smtClean="0"/>
            <a:t>des </a:t>
          </a:r>
          <a:r>
            <a:rPr lang="en-GB" sz="1200" kern="1200" dirty="0" err="1" smtClean="0"/>
            <a:t>itérations</a:t>
          </a:r>
          <a:endParaRPr lang="en-GB" sz="1200" kern="1200" dirty="0"/>
        </a:p>
      </dsp:txBody>
      <dsp:txXfrm>
        <a:off x="3425784" y="3298908"/>
        <a:ext cx="970390" cy="592664"/>
      </dsp:txXfrm>
    </dsp:sp>
    <dsp:sp modelId="{AE571F63-EBEE-443E-B750-BAF0BD998C1D}">
      <dsp:nvSpPr>
        <dsp:cNvPr id="0" name=""/>
        <dsp:cNvSpPr/>
      </dsp:nvSpPr>
      <dsp:spPr>
        <a:xfrm>
          <a:off x="3281436" y="762297"/>
          <a:ext cx="125908" cy="361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72"/>
              </a:lnTo>
              <a:lnTo>
                <a:pt x="125908" y="3619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707A9-2E79-4486-840F-FE04486570F9}">
      <dsp:nvSpPr>
        <dsp:cNvPr id="0" name=""/>
        <dsp:cNvSpPr/>
      </dsp:nvSpPr>
      <dsp:spPr>
        <a:xfrm>
          <a:off x="3407345" y="406739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ROTI</a:t>
          </a:r>
          <a:endParaRPr lang="en-GB" sz="1200" kern="1200" dirty="0"/>
        </a:p>
      </dsp:txBody>
      <dsp:txXfrm>
        <a:off x="3425784" y="4085836"/>
        <a:ext cx="970390" cy="592664"/>
      </dsp:txXfrm>
    </dsp:sp>
    <dsp:sp modelId="{78ED8812-90CF-428A-B29B-7BB2FBCC222C}">
      <dsp:nvSpPr>
        <dsp:cNvPr id="0" name=""/>
        <dsp:cNvSpPr/>
      </dsp:nvSpPr>
      <dsp:spPr>
        <a:xfrm>
          <a:off x="3281436" y="762297"/>
          <a:ext cx="125908" cy="440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6800"/>
              </a:lnTo>
              <a:lnTo>
                <a:pt x="125908" y="44068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8B7D2-65DC-450F-B52B-E76868CE7BF4}">
      <dsp:nvSpPr>
        <dsp:cNvPr id="0" name=""/>
        <dsp:cNvSpPr/>
      </dsp:nvSpPr>
      <dsp:spPr>
        <a:xfrm>
          <a:off x="3407345" y="485432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DONE</a:t>
          </a:r>
          <a:endParaRPr lang="en-GB" sz="1200" kern="1200" dirty="0"/>
        </a:p>
      </dsp:txBody>
      <dsp:txXfrm>
        <a:off x="3425784" y="4872765"/>
        <a:ext cx="970390" cy="592664"/>
      </dsp:txXfrm>
    </dsp:sp>
    <dsp:sp modelId="{A94C76C0-8375-4454-BAED-81E31C5A435E}">
      <dsp:nvSpPr>
        <dsp:cNvPr id="0" name=""/>
        <dsp:cNvSpPr/>
      </dsp:nvSpPr>
      <dsp:spPr>
        <a:xfrm>
          <a:off x="4729385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Documentation</a:t>
          </a:r>
          <a:endParaRPr lang="en-GB" sz="1300" kern="1200" dirty="0"/>
        </a:p>
      </dsp:txBody>
      <dsp:txXfrm>
        <a:off x="4747824" y="151193"/>
        <a:ext cx="1222207" cy="592664"/>
      </dsp:txXfrm>
    </dsp:sp>
    <dsp:sp modelId="{F19A61FD-5EE7-4D89-B837-F76B215847CA}">
      <dsp:nvSpPr>
        <dsp:cNvPr id="0" name=""/>
        <dsp:cNvSpPr/>
      </dsp:nvSpPr>
      <dsp:spPr>
        <a:xfrm>
          <a:off x="4855294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5EA12-6E8C-4D6C-B777-CA6ECCD2B569}">
      <dsp:nvSpPr>
        <dsp:cNvPr id="0" name=""/>
        <dsp:cNvSpPr/>
      </dsp:nvSpPr>
      <dsp:spPr>
        <a:xfrm>
          <a:off x="4981202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JIRA</a:t>
          </a:r>
          <a:endParaRPr lang="en-GB" sz="1200" kern="1200" dirty="0"/>
        </a:p>
      </dsp:txBody>
      <dsp:txXfrm>
        <a:off x="4999641" y="938122"/>
        <a:ext cx="970390" cy="592664"/>
      </dsp:txXfrm>
    </dsp:sp>
    <dsp:sp modelId="{D0B0E8D8-C321-4D37-B1E4-1508D55BFB8F}">
      <dsp:nvSpPr>
        <dsp:cNvPr id="0" name=""/>
        <dsp:cNvSpPr/>
      </dsp:nvSpPr>
      <dsp:spPr>
        <a:xfrm>
          <a:off x="4855294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6D194-253F-4988-898B-43A28EEE4A0B}">
      <dsp:nvSpPr>
        <dsp:cNvPr id="0" name=""/>
        <dsp:cNvSpPr/>
      </dsp:nvSpPr>
      <dsp:spPr>
        <a:xfrm>
          <a:off x="4981202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GreenHopper</a:t>
          </a:r>
          <a:endParaRPr lang="en-GB" sz="1200" kern="1200" dirty="0"/>
        </a:p>
      </dsp:txBody>
      <dsp:txXfrm>
        <a:off x="4999641" y="1725050"/>
        <a:ext cx="970390" cy="592664"/>
      </dsp:txXfrm>
    </dsp:sp>
    <dsp:sp modelId="{02A4EF9E-1CC8-4825-A6F5-B7BC220BE93A}">
      <dsp:nvSpPr>
        <dsp:cNvPr id="0" name=""/>
        <dsp:cNvSpPr/>
      </dsp:nvSpPr>
      <dsp:spPr>
        <a:xfrm>
          <a:off x="4855294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16BA3-828A-4C28-BE53-93CBB42588F7}">
      <dsp:nvSpPr>
        <dsp:cNvPr id="0" name=""/>
        <dsp:cNvSpPr/>
      </dsp:nvSpPr>
      <dsp:spPr>
        <a:xfrm>
          <a:off x="4981202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Confluence</a:t>
          </a:r>
          <a:endParaRPr lang="en-GB" sz="1200" kern="1200" dirty="0"/>
        </a:p>
      </dsp:txBody>
      <dsp:txXfrm>
        <a:off x="4999641" y="2511979"/>
        <a:ext cx="970390" cy="592664"/>
      </dsp:txXfrm>
    </dsp:sp>
    <dsp:sp modelId="{67BA9D8D-CF0F-4163-8E1C-8B6ECB402860}">
      <dsp:nvSpPr>
        <dsp:cNvPr id="0" name=""/>
        <dsp:cNvSpPr/>
      </dsp:nvSpPr>
      <dsp:spPr>
        <a:xfrm>
          <a:off x="4855294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A15F6-885E-4924-A38F-B289F4D1EC96}">
      <dsp:nvSpPr>
        <dsp:cNvPr id="0" name=""/>
        <dsp:cNvSpPr/>
      </dsp:nvSpPr>
      <dsp:spPr>
        <a:xfrm>
          <a:off x="4981202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Balsamiq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Mockup</a:t>
          </a:r>
          <a:endParaRPr lang="en-GB" sz="1200" kern="1200" dirty="0"/>
        </a:p>
      </dsp:txBody>
      <dsp:txXfrm>
        <a:off x="4999641" y="3298908"/>
        <a:ext cx="970390" cy="592664"/>
      </dsp:txXfrm>
    </dsp:sp>
    <dsp:sp modelId="{387B048C-F53D-4740-858B-CE43825A4644}">
      <dsp:nvSpPr>
        <dsp:cNvPr id="0" name=""/>
        <dsp:cNvSpPr/>
      </dsp:nvSpPr>
      <dsp:spPr>
        <a:xfrm>
          <a:off x="6303243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Amélioration</a:t>
          </a:r>
          <a:r>
            <a:rPr lang="en-GB" sz="1300" kern="1200" dirty="0" smtClean="0"/>
            <a:t> Technique</a:t>
          </a:r>
          <a:endParaRPr lang="en-GB" sz="1300" kern="1200" dirty="0"/>
        </a:p>
      </dsp:txBody>
      <dsp:txXfrm>
        <a:off x="6321682" y="151193"/>
        <a:ext cx="1222207" cy="592664"/>
      </dsp:txXfrm>
    </dsp:sp>
    <dsp:sp modelId="{ED45029D-AC9A-499A-B3A0-7497BD872CB1}">
      <dsp:nvSpPr>
        <dsp:cNvPr id="0" name=""/>
        <dsp:cNvSpPr/>
      </dsp:nvSpPr>
      <dsp:spPr>
        <a:xfrm>
          <a:off x="6429151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42BEF-7C10-4FC1-822C-261476B2AF2F}">
      <dsp:nvSpPr>
        <dsp:cNvPr id="0" name=""/>
        <dsp:cNvSpPr/>
      </dsp:nvSpPr>
      <dsp:spPr>
        <a:xfrm>
          <a:off x="6555060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Tableau Blanc</a:t>
          </a:r>
          <a:endParaRPr lang="en-GB" sz="1200" kern="1200" dirty="0"/>
        </a:p>
      </dsp:txBody>
      <dsp:txXfrm>
        <a:off x="6573499" y="938122"/>
        <a:ext cx="970390" cy="592664"/>
      </dsp:txXfrm>
    </dsp:sp>
    <dsp:sp modelId="{09E9AEA7-3915-4C54-B0BB-564993947FF3}">
      <dsp:nvSpPr>
        <dsp:cNvPr id="0" name=""/>
        <dsp:cNvSpPr/>
      </dsp:nvSpPr>
      <dsp:spPr>
        <a:xfrm>
          <a:off x="6429151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B6E17-CB85-43D9-9BAC-83FBC7A8D76D}">
      <dsp:nvSpPr>
        <dsp:cNvPr id="0" name=""/>
        <dsp:cNvSpPr/>
      </dsp:nvSpPr>
      <dsp:spPr>
        <a:xfrm>
          <a:off x="6555060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Dojo</a:t>
          </a:r>
          <a:endParaRPr lang="en-GB" sz="1200" kern="1200" dirty="0"/>
        </a:p>
      </dsp:txBody>
      <dsp:txXfrm>
        <a:off x="6573499" y="1725050"/>
        <a:ext cx="970390" cy="592664"/>
      </dsp:txXfrm>
    </dsp:sp>
    <dsp:sp modelId="{533686EC-65F8-4603-A7B4-19163998E0BF}">
      <dsp:nvSpPr>
        <dsp:cNvPr id="0" name=""/>
        <dsp:cNvSpPr/>
      </dsp:nvSpPr>
      <dsp:spPr>
        <a:xfrm>
          <a:off x="6429151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0C8E0-3F01-4421-AF1F-A37EDC443DBD}">
      <dsp:nvSpPr>
        <dsp:cNvPr id="0" name=""/>
        <dsp:cNvSpPr/>
      </dsp:nvSpPr>
      <dsp:spPr>
        <a:xfrm>
          <a:off x="6555060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Journée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eXtreme</a:t>
          </a:r>
          <a:endParaRPr lang="en-GB" sz="1200" kern="1200" dirty="0"/>
        </a:p>
      </dsp:txBody>
      <dsp:txXfrm>
        <a:off x="6573499" y="2511979"/>
        <a:ext cx="970390" cy="592664"/>
      </dsp:txXfrm>
    </dsp:sp>
    <dsp:sp modelId="{A9E0E567-CFA7-4B61-AFC2-BDC4A28F02FD}">
      <dsp:nvSpPr>
        <dsp:cNvPr id="0" name=""/>
        <dsp:cNvSpPr/>
      </dsp:nvSpPr>
      <dsp:spPr>
        <a:xfrm>
          <a:off x="6429151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20E5B-9672-4886-A328-F5E4D968FEB8}">
      <dsp:nvSpPr>
        <dsp:cNvPr id="0" name=""/>
        <dsp:cNvSpPr/>
      </dsp:nvSpPr>
      <dsp:spPr>
        <a:xfrm>
          <a:off x="6555060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“Shame of the Day”</a:t>
          </a:r>
          <a:endParaRPr lang="en-GB" sz="1200" kern="1200" dirty="0"/>
        </a:p>
      </dsp:txBody>
      <dsp:txXfrm>
        <a:off x="6573499" y="3298908"/>
        <a:ext cx="970390" cy="592664"/>
      </dsp:txXfrm>
    </dsp:sp>
    <dsp:sp modelId="{2FAA32C6-6FE5-4760-83CC-7BC55AF882AE}">
      <dsp:nvSpPr>
        <dsp:cNvPr id="0" name=""/>
        <dsp:cNvSpPr/>
      </dsp:nvSpPr>
      <dsp:spPr>
        <a:xfrm>
          <a:off x="7877100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Qualité</a:t>
          </a:r>
          <a:r>
            <a:rPr lang="en-GB" sz="1300" kern="1200" dirty="0" smtClean="0"/>
            <a:t> technique</a:t>
          </a:r>
          <a:endParaRPr lang="en-GB" sz="1300" kern="1200" dirty="0"/>
        </a:p>
      </dsp:txBody>
      <dsp:txXfrm>
        <a:off x="7895539" y="151193"/>
        <a:ext cx="1222207" cy="592664"/>
      </dsp:txXfrm>
    </dsp:sp>
    <dsp:sp modelId="{19814AC2-F828-4521-B39E-E0B95337816E}">
      <dsp:nvSpPr>
        <dsp:cNvPr id="0" name=""/>
        <dsp:cNvSpPr/>
      </dsp:nvSpPr>
      <dsp:spPr>
        <a:xfrm>
          <a:off x="8003009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4332F-7CE8-4AA1-BFEC-6AD91C9DFAB8}">
      <dsp:nvSpPr>
        <dsp:cNvPr id="0" name=""/>
        <dsp:cNvSpPr/>
      </dsp:nvSpPr>
      <dsp:spPr>
        <a:xfrm>
          <a:off x="8128917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Intégration</a:t>
          </a:r>
          <a:r>
            <a:rPr lang="en-GB" sz="1200" kern="1200" dirty="0" smtClean="0"/>
            <a:t> Continue</a:t>
          </a:r>
          <a:endParaRPr lang="en-GB" sz="1200" kern="1200" dirty="0"/>
        </a:p>
      </dsp:txBody>
      <dsp:txXfrm>
        <a:off x="8147356" y="938122"/>
        <a:ext cx="970390" cy="592664"/>
      </dsp:txXfrm>
    </dsp:sp>
    <dsp:sp modelId="{CCE8FC53-4995-4DD2-9C5C-DCAACDE6E7B6}">
      <dsp:nvSpPr>
        <dsp:cNvPr id="0" name=""/>
        <dsp:cNvSpPr/>
      </dsp:nvSpPr>
      <dsp:spPr>
        <a:xfrm>
          <a:off x="8003009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FE943-909C-4498-B058-6AC5631D170E}">
      <dsp:nvSpPr>
        <dsp:cNvPr id="0" name=""/>
        <dsp:cNvSpPr/>
      </dsp:nvSpPr>
      <dsp:spPr>
        <a:xfrm>
          <a:off x="8128917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Refactoring</a:t>
          </a:r>
          <a:endParaRPr lang="en-GB" sz="1200" kern="1200" dirty="0"/>
        </a:p>
      </dsp:txBody>
      <dsp:txXfrm>
        <a:off x="8147356" y="1725050"/>
        <a:ext cx="970390" cy="592664"/>
      </dsp:txXfrm>
    </dsp:sp>
    <dsp:sp modelId="{B9D077ED-4895-4696-A36C-9F780FEEB24E}">
      <dsp:nvSpPr>
        <dsp:cNvPr id="0" name=""/>
        <dsp:cNvSpPr/>
      </dsp:nvSpPr>
      <dsp:spPr>
        <a:xfrm>
          <a:off x="8003009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B96F1-7753-4B76-9737-8F5DA58B5DB4}">
      <dsp:nvSpPr>
        <dsp:cNvPr id="0" name=""/>
        <dsp:cNvSpPr/>
      </dsp:nvSpPr>
      <dsp:spPr>
        <a:xfrm>
          <a:off x="8128917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Tests </a:t>
          </a:r>
          <a:r>
            <a:rPr lang="en-GB" sz="1200" kern="1200" dirty="0" err="1" smtClean="0"/>
            <a:t>Unitaires</a:t>
          </a:r>
          <a:endParaRPr lang="en-GB" sz="1200" kern="1200" dirty="0"/>
        </a:p>
      </dsp:txBody>
      <dsp:txXfrm>
        <a:off x="8147356" y="2511979"/>
        <a:ext cx="970390" cy="592664"/>
      </dsp:txXfrm>
    </dsp:sp>
    <dsp:sp modelId="{0481601F-9E62-4907-AD1D-2FB01AC7E3E2}">
      <dsp:nvSpPr>
        <dsp:cNvPr id="0" name=""/>
        <dsp:cNvSpPr/>
      </dsp:nvSpPr>
      <dsp:spPr>
        <a:xfrm>
          <a:off x="8003009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C2A17-88B1-4359-A4DF-A6F6B30F0B6B}">
      <dsp:nvSpPr>
        <dsp:cNvPr id="0" name=""/>
        <dsp:cNvSpPr/>
      </dsp:nvSpPr>
      <dsp:spPr>
        <a:xfrm>
          <a:off x="8128917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Tests </a:t>
          </a:r>
          <a:r>
            <a:rPr lang="en-GB" sz="1200" kern="1200" dirty="0" err="1" smtClean="0"/>
            <a:t>Fonctionnels</a:t>
          </a:r>
          <a:r>
            <a:rPr lang="en-GB" sz="1200" kern="1200" dirty="0" smtClean="0"/>
            <a:t> (</a:t>
          </a:r>
          <a:r>
            <a:rPr lang="en-GB" sz="1200" kern="1200" dirty="0" err="1" smtClean="0"/>
            <a:t>automatisés</a:t>
          </a:r>
          <a:r>
            <a:rPr lang="en-GB" sz="1200" kern="1200" dirty="0" smtClean="0"/>
            <a:t>)</a:t>
          </a:r>
          <a:endParaRPr lang="en-GB" sz="1200" kern="1200" dirty="0"/>
        </a:p>
      </dsp:txBody>
      <dsp:txXfrm>
        <a:off x="8147356" y="3298908"/>
        <a:ext cx="970390" cy="592664"/>
      </dsp:txXfrm>
    </dsp:sp>
    <dsp:sp modelId="{510639CC-5263-4087-8972-5C540C33FBEA}">
      <dsp:nvSpPr>
        <dsp:cNvPr id="0" name=""/>
        <dsp:cNvSpPr/>
      </dsp:nvSpPr>
      <dsp:spPr>
        <a:xfrm>
          <a:off x="8003009" y="762297"/>
          <a:ext cx="125908" cy="361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72"/>
              </a:lnTo>
              <a:lnTo>
                <a:pt x="125908" y="3619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3CB13-BBC7-46C7-BEA0-734BD4F7EF69}">
      <dsp:nvSpPr>
        <dsp:cNvPr id="0" name=""/>
        <dsp:cNvSpPr/>
      </dsp:nvSpPr>
      <dsp:spPr>
        <a:xfrm>
          <a:off x="8128917" y="406739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Binomage</a:t>
          </a:r>
          <a:endParaRPr lang="en-GB" sz="1200" kern="1200" dirty="0"/>
        </a:p>
      </dsp:txBody>
      <dsp:txXfrm>
        <a:off x="8147356" y="4085836"/>
        <a:ext cx="970390" cy="59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pPr/>
              <a:t>01/07/13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pPr/>
              <a:t>01/07/13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08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 rotWithShape="1">
          <a:blip r:embed="rId11" cstate="print"/>
          <a:srcRect b="15718"/>
          <a:stretch/>
        </p:blipFill>
        <p:spPr bwMode="auto">
          <a:xfrm>
            <a:off x="0" y="0"/>
            <a:ext cx="9144000" cy="500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44624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dirty="0" err="1" smtClean="0"/>
              <a:t>Cliquez</a:t>
            </a:r>
            <a:r>
              <a:rPr lang="es-PE" noProof="0" dirty="0" smtClean="0"/>
              <a:t> et </a:t>
            </a:r>
            <a:r>
              <a:rPr lang="es-PE" noProof="0" dirty="0" err="1" smtClean="0"/>
              <a:t>modifiez</a:t>
            </a:r>
            <a:r>
              <a:rPr lang="es-PE" noProof="0" dirty="0" smtClean="0"/>
              <a:t> le </a:t>
            </a:r>
            <a:r>
              <a:rPr lang="es-PE" noProof="0" dirty="0" err="1" smtClean="0"/>
              <a:t>titre</a:t>
            </a:r>
            <a:endParaRPr lang="es-PE" noProof="0" dirty="0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0" y="6353175"/>
            <a:ext cx="2997319" cy="5076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57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www.methode-agile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orman@dotnethub.be" TargetMode="External"/><Relationship Id="rId5" Type="http://schemas.openxmlformats.org/officeDocument/2006/relationships/hyperlink" Target="http://www.pedautreppe.com/" TargetMode="External"/><Relationship Id="rId4" Type="http://schemas.openxmlformats.org/officeDocument/2006/relationships/hyperlink" Target="mailto:pierre@dotnethub.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minibooks/scrum-xp-from-the-trenches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gestion</a:t>
            </a:r>
            <a:r>
              <a:rPr lang="en-GB" dirty="0" smtClean="0"/>
              <a:t> de </a:t>
            </a:r>
            <a:r>
              <a:rPr lang="en-GB" dirty="0" err="1" smtClean="0"/>
              <a:t>projet</a:t>
            </a:r>
            <a:r>
              <a:rPr lang="en-GB" dirty="0" smtClean="0"/>
              <a:t> ICT </a:t>
            </a:r>
            <a:r>
              <a:rPr lang="en-GB" dirty="0" err="1" smtClean="0"/>
              <a:t>selon</a:t>
            </a:r>
            <a:r>
              <a:rPr lang="en-GB" dirty="0" smtClean="0"/>
              <a:t> SCRUM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731084"/>
            <a:ext cx="6329362" cy="634020"/>
          </a:xfrm>
        </p:spPr>
        <p:txBody>
          <a:bodyPr/>
          <a:lstStyle/>
          <a:p>
            <a:r>
              <a:rPr lang="fr-BE" dirty="0"/>
              <a:t>Pierre-Emmanuel </a:t>
            </a:r>
            <a:r>
              <a:rPr lang="fr-BE" dirty="0" err="1"/>
              <a:t>Dautreppe</a:t>
            </a:r>
            <a:r>
              <a:rPr lang="fr-BE" dirty="0"/>
              <a:t> – Norman </a:t>
            </a:r>
            <a:r>
              <a:rPr lang="fr-BE" dirty="0" err="1" smtClean="0"/>
              <a:t>Deschauwer</a:t>
            </a:r>
            <a:endParaRPr lang="fr-BE" dirty="0" smtClean="0"/>
          </a:p>
          <a:p>
            <a:r>
              <a:rPr lang="fr-BE" dirty="0" smtClean="0"/>
              <a:t>CEFORA </a:t>
            </a:r>
            <a:r>
              <a:rPr lang="fr-BE" dirty="0" err="1" smtClean="0"/>
              <a:t>asbl</a:t>
            </a:r>
            <a:r>
              <a:rPr lang="fr-BE" dirty="0" smtClean="0"/>
              <a:t> – SIN 92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5766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1348061"/>
          </a:xfrm>
        </p:spPr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l’agilité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dirty="0" smtClean="0"/>
              <a:t>Et Scrum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899255"/>
          </a:xfrm>
        </p:spPr>
        <p:txBody>
          <a:bodyPr/>
          <a:lstStyle/>
          <a:p>
            <a:r>
              <a:rPr lang="fr-BE" b="1" dirty="0" smtClean="0"/>
              <a:t>Agilité</a:t>
            </a:r>
          </a:p>
          <a:p>
            <a:endParaRPr lang="fr-BE" dirty="0"/>
          </a:p>
          <a:p>
            <a:pPr lvl="1"/>
            <a:r>
              <a:rPr lang="fr-BE" dirty="0" smtClean="0"/>
              <a:t>La capacité de répondre rapidement et délibérément à une demande changeante, tout en contrôlant le risque</a:t>
            </a:r>
          </a:p>
          <a:p>
            <a:pPr lvl="1"/>
            <a:r>
              <a:rPr lang="fr-BE" dirty="0" smtClean="0"/>
              <a:t>La flexibilité, la capacité et possibilité de s’adapter rapidement et efficacement</a:t>
            </a:r>
            <a:endParaRPr lang="fr-BE" dirty="0"/>
          </a:p>
        </p:txBody>
      </p:sp>
      <p:sp>
        <p:nvSpPr>
          <p:cNvPr id="4" name="Rounded Rectangle 3"/>
          <p:cNvSpPr/>
          <p:nvPr/>
        </p:nvSpPr>
        <p:spPr>
          <a:xfrm>
            <a:off x="57099" y="3992909"/>
            <a:ext cx="9029803" cy="173785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sz="2400" dirty="0" smtClean="0"/>
              <a:t>Le courage d’être suffisamment honnête </a:t>
            </a:r>
          </a:p>
          <a:p>
            <a:pPr algn="ctr"/>
            <a:r>
              <a:rPr lang="fr-BE" sz="2400" dirty="0" smtClean="0"/>
              <a:t>pour admettre que la construction de logiciels est complexe, </a:t>
            </a:r>
          </a:p>
          <a:p>
            <a:pPr algn="ctr"/>
            <a:r>
              <a:rPr lang="fr-BE" sz="2400" dirty="0" smtClean="0"/>
              <a:t>et que cela ne peut pas être planifié parfaitement, </a:t>
            </a:r>
          </a:p>
          <a:p>
            <a:pPr algn="ctr"/>
            <a:r>
              <a:rPr lang="fr-BE" sz="2400" dirty="0" smtClean="0"/>
              <a:t>puisque les </a:t>
            </a:r>
            <a:r>
              <a:rPr lang="fr-BE" sz="2400" dirty="0" err="1" smtClean="0"/>
              <a:t>requirements</a:t>
            </a:r>
            <a:r>
              <a:rPr lang="fr-BE" sz="2400" dirty="0" smtClean="0"/>
              <a:t> changent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9682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4228850"/>
          </a:xfrm>
        </p:spPr>
        <p:txBody>
          <a:bodyPr/>
          <a:lstStyle/>
          <a:p>
            <a:r>
              <a:rPr lang="fr-BE" dirty="0" err="1" smtClean="0"/>
              <a:t>Scrum</a:t>
            </a:r>
            <a:endParaRPr lang="fr-BE" dirty="0" smtClean="0"/>
          </a:p>
          <a:p>
            <a:endParaRPr lang="fr-BE" dirty="0" smtClean="0"/>
          </a:p>
          <a:p>
            <a:pPr lvl="1"/>
            <a:r>
              <a:rPr lang="fr-BE" dirty="0" smtClean="0"/>
              <a:t>Un </a:t>
            </a:r>
            <a:r>
              <a:rPr lang="fr-BE" dirty="0" err="1" smtClean="0"/>
              <a:t>framework</a:t>
            </a:r>
            <a:r>
              <a:rPr lang="fr-BE" dirty="0" smtClean="0"/>
              <a:t> avec lequel les personnes peuvent adresser des problèmes complexes, et délivrer de façon créative et productive des produits avec la plus haute valeur possible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Framework Léger</a:t>
            </a:r>
          </a:p>
          <a:p>
            <a:pPr lvl="1"/>
            <a:r>
              <a:rPr lang="fr-BE" dirty="0" smtClean="0"/>
              <a:t>Extrêmement simple à comprendre</a:t>
            </a:r>
          </a:p>
          <a:p>
            <a:pPr lvl="1"/>
            <a:r>
              <a:rPr lang="fr-BE" dirty="0" smtClean="0"/>
              <a:t>Extrêmement difficile à maitriser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21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smtClean="0"/>
              <a:t>Exercice: Prédictions dans un environnement complexe</a:t>
            </a:r>
            <a:endParaRPr lang="fr-B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3711785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Vous êtes responsable de garder une salle de 8m x 5m à une température constante de 22°C tout au long de la journée.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A 8h00, vous devez programmez le chauffage, l’air conditionné, l’ouverture / fermeture des fenêtres et volets afin que la température reste </a:t>
            </a:r>
            <a:r>
              <a:rPr lang="fr-BE" dirty="0" err="1" smtClean="0"/>
              <a:t>contante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b="1" dirty="0" smtClean="0"/>
              <a:t>Quelles variables devez-vous prendre en compte ?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6920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7099" y="1303104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0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Master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00" y="440668"/>
            <a:ext cx="4831601" cy="5976664"/>
          </a:xfrm>
        </p:spPr>
      </p:pic>
    </p:spTree>
    <p:extLst>
      <p:ext uri="{BB962C8B-B14F-4D97-AF65-F5344CB8AC3E}">
        <p14:creationId xmlns:p14="http://schemas.microsoft.com/office/powerpoint/2010/main" val="20313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Owner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4" y="566385"/>
            <a:ext cx="7543833" cy="5725231"/>
          </a:xfrm>
        </p:spPr>
      </p:pic>
    </p:spTree>
    <p:extLst>
      <p:ext uri="{BB962C8B-B14F-4D97-AF65-F5344CB8AC3E}">
        <p14:creationId xmlns:p14="http://schemas.microsoft.com/office/powerpoint/2010/main" val="14846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Coéquipier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7" y="662379"/>
            <a:ext cx="4300446" cy="5533243"/>
          </a:xfrm>
        </p:spPr>
      </p:pic>
    </p:spTree>
    <p:extLst>
      <p:ext uri="{BB962C8B-B14F-4D97-AF65-F5344CB8AC3E}">
        <p14:creationId xmlns:p14="http://schemas.microsoft.com/office/powerpoint/2010/main" val="4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process SCRUM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880"/>
            <a:ext cx="8280920" cy="6059480"/>
          </a:xfrm>
        </p:spPr>
      </p:pic>
      <p:sp>
        <p:nvSpPr>
          <p:cNvPr id="3" name="Right Arrow 2"/>
          <p:cNvSpPr/>
          <p:nvPr/>
        </p:nvSpPr>
        <p:spPr>
          <a:xfrm rot="18430443">
            <a:off x="1028220" y="316985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190033">
            <a:off x="7511350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152904">
            <a:off x="-164967" y="387414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Planning Game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833119">
            <a:off x="7076718" y="3621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Rétrospective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b="1" dirty="0" smtClean="0"/>
              <a:t>Pierre-Emmanuel DAUTREPPE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Architecte Microsoft.NET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4"/>
              </a:rPr>
              <a:t>pierre@dotnethub.be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5"/>
              </a:rPr>
              <a:t>www.pedautreppe.com</a:t>
            </a:r>
            <a:endParaRPr lang="fr-BE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b="1" dirty="0" smtClean="0"/>
              <a:t>Norman DESCHAUWER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SCRUM </a:t>
            </a:r>
            <a:r>
              <a:rPr lang="fr-BE" dirty="0" err="1" smtClean="0"/>
              <a:t>Practitionner</a:t>
            </a:r>
            <a:endParaRPr lang="fr-BE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6"/>
              </a:rPr>
              <a:t>norman@dotnethub.be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7"/>
              </a:rPr>
              <a:t>www.methode-agile.org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203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Backlog – Sprint Backlog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33" y="737723"/>
            <a:ext cx="5993935" cy="5382555"/>
          </a:xfrm>
        </p:spPr>
      </p:pic>
    </p:spTree>
    <p:extLst>
      <p:ext uri="{BB962C8B-B14F-4D97-AF65-F5344CB8AC3E}">
        <p14:creationId xmlns:p14="http://schemas.microsoft.com/office/powerpoint/2010/main" val="12520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Game</a:t>
            </a:r>
            <a:endParaRPr lang="en-GB" dirty="0"/>
          </a:p>
        </p:txBody>
      </p:sp>
      <p:pic>
        <p:nvPicPr>
          <p:cNvPr id="5" name="Picture 4" descr="Planning Ga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" y="843235"/>
            <a:ext cx="9115489" cy="51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Itération</a:t>
            </a:r>
            <a:r>
              <a:rPr lang="en-GB" dirty="0" smtClean="0"/>
              <a:t> - Sprint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880"/>
            <a:ext cx="8280920" cy="6059480"/>
          </a:xfrm>
        </p:spPr>
      </p:pic>
      <p:sp>
        <p:nvSpPr>
          <p:cNvPr id="3" name="Right Arrow 2"/>
          <p:cNvSpPr/>
          <p:nvPr/>
        </p:nvSpPr>
        <p:spPr>
          <a:xfrm rot="18430443">
            <a:off x="1028220" y="316985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190033">
            <a:off x="7511350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152904">
            <a:off x="-164967" y="387414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Planning Game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833119">
            <a:off x="7076718" y="3621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Rétrospective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Scrum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Quels </a:t>
            </a:r>
            <a:r>
              <a:rPr lang="fr-BE" sz="28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Que vais-je faire aujourd’hui ?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5886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Revue de sprint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2636"/>
          <a:stretch/>
        </p:blipFill>
        <p:spPr>
          <a:xfrm>
            <a:off x="1947912" y="926731"/>
            <a:ext cx="5248177" cy="5004538"/>
          </a:xfrm>
        </p:spPr>
      </p:pic>
    </p:spTree>
    <p:extLst>
      <p:ext uri="{BB962C8B-B14F-4D97-AF65-F5344CB8AC3E}">
        <p14:creationId xmlns:p14="http://schemas.microsoft.com/office/powerpoint/2010/main" val="37749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" y="1861673"/>
            <a:ext cx="8905269" cy="3134655"/>
          </a:xfrm>
        </p:spPr>
      </p:pic>
    </p:spTree>
    <p:extLst>
      <p:ext uri="{BB962C8B-B14F-4D97-AF65-F5344CB8AC3E}">
        <p14:creationId xmlns:p14="http://schemas.microsoft.com/office/powerpoint/2010/main" val="29338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Taille</a:t>
            </a:r>
            <a:r>
              <a:rPr lang="en-GB" dirty="0" smtClean="0"/>
              <a:t> de </a:t>
            </a:r>
            <a:r>
              <a:rPr lang="en-GB" dirty="0" err="1" smtClean="0"/>
              <a:t>l’équipe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02" y="915226"/>
            <a:ext cx="6703395" cy="5027548"/>
          </a:xfrm>
        </p:spPr>
      </p:pic>
    </p:spTree>
    <p:extLst>
      <p:ext uri="{BB962C8B-B14F-4D97-AF65-F5344CB8AC3E}">
        <p14:creationId xmlns:p14="http://schemas.microsoft.com/office/powerpoint/2010/main" val="28076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de Scrum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9" y="617293"/>
            <a:ext cx="7442482" cy="5623415"/>
          </a:xfrm>
        </p:spPr>
      </p:pic>
    </p:spTree>
    <p:extLst>
      <p:ext uri="{BB962C8B-B14F-4D97-AF65-F5344CB8AC3E}">
        <p14:creationId xmlns:p14="http://schemas.microsoft.com/office/powerpoint/2010/main" val="4952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0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55171"/>
            <a:ext cx="3168352" cy="2747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69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68327" y="616108"/>
            <a:ext cx="7135339" cy="1348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81 : Les méthodes Agiles dans le développement de logiciel (1 jour)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92 : La gestion de projet ICT selon SCRUM 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personnalisé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79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120802"/>
              </p:ext>
            </p:extLst>
          </p:nvPr>
        </p:nvGraphicFramePr>
        <p:xfrm>
          <a:off x="457200" y="795338"/>
          <a:ext cx="8229600" cy="5277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Quel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est</a:t>
                      </a:r>
                      <a:r>
                        <a:rPr lang="en-GB" sz="2000" b="1" dirty="0" smtClean="0"/>
                        <a:t> le </a:t>
                      </a:r>
                      <a:r>
                        <a:rPr lang="en-GB" sz="2000" b="1" dirty="0" err="1" smtClean="0"/>
                        <a:t>problème</a:t>
                      </a:r>
                      <a:r>
                        <a:rPr lang="en-GB" sz="2000" b="1" dirty="0" smtClean="0"/>
                        <a:t> ?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Qui </a:t>
                      </a:r>
                      <a:r>
                        <a:rPr lang="en-GB" sz="2000" b="1" dirty="0" err="1" smtClean="0"/>
                        <a:t>est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err="1" smtClean="0"/>
                        <a:t>impacté</a:t>
                      </a:r>
                      <a:r>
                        <a:rPr lang="en-GB" sz="2000" b="1" baseline="0" dirty="0" smtClean="0"/>
                        <a:t> ?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Visualiser</a:t>
                      </a:r>
                      <a:r>
                        <a:rPr lang="en-GB" sz="2000" b="1" dirty="0" smtClean="0"/>
                        <a:t> la solution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5510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Ouverture</a:t>
                      </a:r>
                      <a:endParaRPr lang="en-GB" b="1" dirty="0" smtClean="0"/>
                    </a:p>
                    <a:p>
                      <a:r>
                        <a:rPr lang="en-GB" sz="1600" i="1" dirty="0" smtClean="0"/>
                        <a:t>“</a:t>
                      </a:r>
                      <a:r>
                        <a:rPr lang="en-GB" sz="1600" i="1" dirty="0" err="1" smtClean="0"/>
                        <a:t>Explique</a:t>
                      </a:r>
                      <a:r>
                        <a:rPr lang="en-GB" sz="1600" i="1" baseline="0" dirty="0" smtClean="0"/>
                        <a:t> </a:t>
                      </a:r>
                      <a:r>
                        <a:rPr lang="en-GB" sz="1600" i="1" baseline="0" dirty="0" err="1" smtClean="0"/>
                        <a:t>moi</a:t>
                      </a:r>
                      <a:r>
                        <a:rPr lang="en-GB" sz="1600" i="1" baseline="0" dirty="0" smtClean="0"/>
                        <a:t>…”</a:t>
                      </a:r>
                    </a:p>
                    <a:p>
                      <a:r>
                        <a:rPr lang="en-GB" sz="1600" i="1" baseline="0" dirty="0" smtClean="0"/>
                        <a:t>“Comment se fait…”</a:t>
                      </a:r>
                      <a:endParaRPr lang="en-GB" sz="1600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1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4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7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Contrôle</a:t>
                      </a:r>
                      <a:endParaRPr lang="en-GB" b="1" dirty="0" smtClean="0"/>
                    </a:p>
                    <a:p>
                      <a:r>
                        <a:rPr lang="en-GB" sz="1600" i="1" dirty="0" smtClean="0"/>
                        <a:t>“</a:t>
                      </a:r>
                      <a:r>
                        <a:rPr lang="en-GB" sz="1600" i="1" dirty="0" err="1" smtClean="0"/>
                        <a:t>Combien</a:t>
                      </a:r>
                      <a:r>
                        <a:rPr lang="en-GB" sz="1600" i="1" dirty="0" smtClean="0"/>
                        <a:t>…”</a:t>
                      </a:r>
                    </a:p>
                    <a:p>
                      <a:r>
                        <a:rPr lang="en-GB" sz="1600" i="1" dirty="0" smtClean="0"/>
                        <a:t>“Pendant </a:t>
                      </a:r>
                      <a:r>
                        <a:rPr lang="en-GB" sz="1600" i="1" dirty="0" err="1" smtClean="0"/>
                        <a:t>combien</a:t>
                      </a:r>
                      <a:r>
                        <a:rPr lang="en-GB" sz="1600" i="1" baseline="0" dirty="0" smtClean="0"/>
                        <a:t> de temps…”</a:t>
                      </a:r>
                    </a:p>
                    <a:p>
                      <a:r>
                        <a:rPr lang="en-GB" sz="1600" i="1" baseline="0" dirty="0" smtClean="0"/>
                        <a:t>“</a:t>
                      </a:r>
                      <a:r>
                        <a:rPr lang="en-GB" sz="1600" i="1" baseline="0" dirty="0" err="1" smtClean="0"/>
                        <a:t>Où</a:t>
                      </a:r>
                      <a:r>
                        <a:rPr lang="en-GB" sz="1600" i="1" baseline="0" dirty="0" smtClean="0"/>
                        <a:t>…”</a:t>
                      </a:r>
                    </a:p>
                    <a:p>
                      <a:r>
                        <a:rPr lang="en-GB" sz="1600" i="1" baseline="0" dirty="0" smtClean="0"/>
                        <a:t>“Qui…”</a:t>
                      </a:r>
                      <a:endParaRPr lang="en-GB" sz="1600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2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5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8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Confirmation</a:t>
                      </a:r>
                      <a:endParaRPr lang="en-GB" b="1" dirty="0" smtClean="0"/>
                    </a:p>
                    <a:p>
                      <a:r>
                        <a:rPr lang="en-GB" sz="1600" i="1" dirty="0" err="1" smtClean="0"/>
                        <a:t>Rephraser</a:t>
                      </a:r>
                      <a:endParaRPr lang="en-GB" sz="1600" i="1" dirty="0" smtClean="0"/>
                    </a:p>
                    <a:p>
                      <a:r>
                        <a:rPr lang="en-GB" sz="1600" i="1" dirty="0" err="1" smtClean="0"/>
                        <a:t>Négative</a:t>
                      </a:r>
                      <a:endParaRPr lang="en-GB" sz="1600" i="1" dirty="0" smtClean="0"/>
                    </a:p>
                    <a:p>
                      <a:r>
                        <a:rPr lang="en-GB" sz="1600" i="1" dirty="0" smtClean="0"/>
                        <a:t>“Si </a:t>
                      </a:r>
                      <a:r>
                        <a:rPr lang="en-GB" sz="1600" i="1" dirty="0" err="1" smtClean="0"/>
                        <a:t>j’ai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bien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compris</a:t>
                      </a:r>
                      <a:r>
                        <a:rPr lang="en-GB" sz="1600" i="1" dirty="0" smtClean="0"/>
                        <a:t>…”</a:t>
                      </a:r>
                    </a:p>
                    <a:p>
                      <a:r>
                        <a:rPr lang="en-GB" sz="1600" i="1" dirty="0" smtClean="0"/>
                        <a:t>“Il </a:t>
                      </a:r>
                      <a:r>
                        <a:rPr lang="en-GB" sz="1600" i="1" dirty="0" err="1" smtClean="0"/>
                        <a:t>n’y</a:t>
                      </a:r>
                      <a:r>
                        <a:rPr lang="en-GB" sz="1600" i="1" dirty="0" smtClean="0"/>
                        <a:t> a </a:t>
                      </a:r>
                      <a:r>
                        <a:rPr lang="en-GB" sz="1600" i="1" dirty="0" err="1" smtClean="0"/>
                        <a:t>que</a:t>
                      </a:r>
                      <a:r>
                        <a:rPr lang="en-GB" sz="1600" i="1" dirty="0" smtClean="0"/>
                        <a:t>…”</a:t>
                      </a:r>
                      <a:endParaRPr lang="en-GB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3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6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9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Rounded Rectangle 4"/>
          <p:cNvSpPr/>
          <p:nvPr/>
        </p:nvSpPr>
        <p:spPr>
          <a:xfrm>
            <a:off x="539552" y="825911"/>
            <a:ext cx="8280920" cy="4990154"/>
          </a:xfrm>
          <a:prstGeom prst="roundRect">
            <a:avLst>
              <a:gd name="adj" fmla="val 8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En tant que </a:t>
            </a:r>
            <a:r>
              <a:rPr lang="fr-BE" sz="4000" i="1" dirty="0" smtClean="0">
                <a:solidFill>
                  <a:schemeClr val="accent6">
                    <a:lumMod val="50000"/>
                  </a:schemeClr>
                </a:solidFill>
              </a:rPr>
              <a:t>&lt;</a:t>
            </a:r>
            <a:r>
              <a:rPr lang="fr-BE" sz="4000" i="1" dirty="0" err="1" smtClean="0">
                <a:solidFill>
                  <a:schemeClr val="accent6">
                    <a:lumMod val="50000"/>
                  </a:schemeClr>
                </a:solidFill>
              </a:rPr>
              <a:t>role</a:t>
            </a:r>
            <a:r>
              <a:rPr lang="fr-BE" sz="4000" i="1" dirty="0" smtClean="0">
                <a:solidFill>
                  <a:schemeClr val="accent6">
                    <a:lumMod val="50000"/>
                  </a:schemeClr>
                </a:solidFill>
              </a:rPr>
              <a:t>&gt;</a:t>
            </a:r>
          </a:p>
          <a:p>
            <a:pPr algn="ctr"/>
            <a:endParaRPr lang="fr-BE" sz="4000" dirty="0" smtClean="0"/>
          </a:p>
          <a:p>
            <a:pPr algn="ctr"/>
            <a:r>
              <a:rPr lang="fr-BE" sz="4000" dirty="0" smtClean="0"/>
              <a:t>Je veux </a:t>
            </a:r>
            <a:r>
              <a:rPr lang="fr-BE" sz="4000" i="1" dirty="0" smtClean="0">
                <a:solidFill>
                  <a:schemeClr val="accent6">
                    <a:lumMod val="50000"/>
                  </a:schemeClr>
                </a:solidFill>
              </a:rPr>
              <a:t>&lt;une fonctionnalité&gt;</a:t>
            </a:r>
          </a:p>
          <a:p>
            <a:pPr algn="ctr"/>
            <a:endParaRPr lang="fr-BE" sz="4000" dirty="0" smtClean="0"/>
          </a:p>
          <a:p>
            <a:pPr algn="ctr"/>
            <a:r>
              <a:rPr lang="fr-BE" sz="4000" dirty="0" smtClean="0"/>
              <a:t>Afin de </a:t>
            </a:r>
            <a:r>
              <a:rPr lang="fr-BE" sz="4000" i="1" dirty="0" smtClean="0">
                <a:solidFill>
                  <a:schemeClr val="accent6">
                    <a:lumMod val="50000"/>
                  </a:schemeClr>
                </a:solidFill>
              </a:rPr>
              <a:t>&lt;réussir un but&gt;</a:t>
            </a:r>
            <a:endParaRPr lang="fr-BE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412254"/>
            <a:ext cx="82809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2" y="836712"/>
            <a:ext cx="6624736" cy="575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2800" dirty="0" smtClean="0"/>
              <a:t>User Story </a:t>
            </a:r>
            <a:r>
              <a:rPr lang="fr-BE" sz="2800" dirty="0" err="1" smtClean="0"/>
              <a:t>Title</a:t>
            </a:r>
            <a:endParaRPr lang="fr-BE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097378"/>
            <a:ext cx="392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Business Value 	: 1.000</a:t>
            </a:r>
          </a:p>
          <a:p>
            <a:r>
              <a:rPr lang="fr-BE" sz="2000" dirty="0" smtClean="0"/>
              <a:t>Complexité	: 15</a:t>
            </a:r>
            <a:endParaRPr lang="fr-BE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6842570" y="2370482"/>
            <a:ext cx="2265934" cy="55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Qui est impacté ?</a:t>
            </a:r>
            <a:endParaRPr lang="fr-BE" dirty="0"/>
          </a:p>
        </p:txBody>
      </p:sp>
      <p:sp>
        <p:nvSpPr>
          <p:cNvPr id="11" name="Rounded Rectangle 10"/>
          <p:cNvSpPr/>
          <p:nvPr/>
        </p:nvSpPr>
        <p:spPr>
          <a:xfrm>
            <a:off x="6323297" y="4810329"/>
            <a:ext cx="2769198" cy="670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Visualiser la solution </a:t>
            </a:r>
            <a:r>
              <a:rPr lang="fr-BE" dirty="0" smtClean="0">
                <a:sym typeface="Wingdings" pitchFamily="2" charset="2"/>
              </a:rPr>
              <a:t> but, test d’</a:t>
            </a:r>
            <a:r>
              <a:rPr lang="fr-BE" dirty="0" err="1" smtClean="0">
                <a:sym typeface="Wingdings" pitchFamily="2" charset="2"/>
              </a:rPr>
              <a:t>acceptance</a:t>
            </a:r>
            <a:endParaRPr lang="fr-BE" dirty="0"/>
          </a:p>
        </p:txBody>
      </p:sp>
      <p:sp>
        <p:nvSpPr>
          <p:cNvPr id="12" name="Rounded Rectangle 11"/>
          <p:cNvSpPr/>
          <p:nvPr/>
        </p:nvSpPr>
        <p:spPr>
          <a:xfrm>
            <a:off x="2578881" y="3645024"/>
            <a:ext cx="6529623" cy="670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Description du futur</a:t>
            </a:r>
          </a:p>
          <a:p>
            <a:pPr algn="ctr"/>
            <a:r>
              <a:rPr lang="fr-BE" dirty="0" smtClean="0"/>
              <a:t>Faits </a:t>
            </a:r>
            <a:r>
              <a:rPr lang="fr-BE" dirty="0" smtClean="0">
                <a:sym typeface="Wingdings" pitchFamily="2" charset="2"/>
              </a:rPr>
              <a:t> business </a:t>
            </a:r>
            <a:r>
              <a:rPr lang="fr-BE" dirty="0" err="1" smtClean="0">
                <a:sym typeface="Wingdings" pitchFamily="2" charset="2"/>
              </a:rPr>
              <a:t>rules</a:t>
            </a:r>
            <a:r>
              <a:rPr lang="fr-BE" dirty="0" smtClean="0">
                <a:sym typeface="Wingdings" pitchFamily="2" charset="2"/>
              </a:rPr>
              <a:t>, </a:t>
            </a:r>
            <a:r>
              <a:rPr lang="fr-BE" dirty="0" err="1" smtClean="0">
                <a:sym typeface="Wingdings" pitchFamily="2" charset="2"/>
              </a:rPr>
              <a:t>requirements</a:t>
            </a:r>
            <a:r>
              <a:rPr lang="fr-BE" dirty="0" smtClean="0">
                <a:sym typeface="Wingdings" pitchFamily="2" charset="2"/>
              </a:rPr>
              <a:t> non-fonctionnels, 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578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tx1"/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tx1"/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tx1"/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1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 </a:t>
            </a:r>
            <a:r>
              <a:rPr lang="en-GB" dirty="0" err="1" smtClean="0"/>
              <a:t>outils</a:t>
            </a:r>
            <a:r>
              <a:rPr lang="en-GB" dirty="0" smtClean="0"/>
              <a:t> “</a:t>
            </a:r>
            <a:r>
              <a:rPr lang="en-GB" dirty="0" err="1" smtClean="0"/>
              <a:t>Agiles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1" y="966286"/>
            <a:ext cx="6895599" cy="4925428"/>
          </a:xfrm>
        </p:spPr>
      </p:pic>
    </p:spTree>
    <p:extLst>
      <p:ext uri="{BB962C8B-B14F-4D97-AF65-F5344CB8AC3E}">
        <p14:creationId xmlns:p14="http://schemas.microsoft.com/office/powerpoint/2010/main" val="32721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159397"/>
              </p:ext>
            </p:extLst>
          </p:nvPr>
        </p:nvGraphicFramePr>
        <p:xfrm>
          <a:off x="0" y="548680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54452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22768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6354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807" y="46531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382751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Poker Planning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0" y="785285"/>
            <a:ext cx="7215140" cy="5287431"/>
          </a:xfrm>
        </p:spPr>
      </p:pic>
    </p:spTree>
    <p:extLst>
      <p:ext uri="{BB962C8B-B14F-4D97-AF65-F5344CB8AC3E}">
        <p14:creationId xmlns:p14="http://schemas.microsoft.com/office/powerpoint/2010/main" val="3242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Burndown</a:t>
            </a:r>
            <a:r>
              <a:rPr lang="en-GB" dirty="0" smtClean="0"/>
              <a:t> Chart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" y="537091"/>
            <a:ext cx="8479980" cy="5783819"/>
          </a:xfrm>
        </p:spPr>
      </p:pic>
    </p:spTree>
    <p:extLst>
      <p:ext uri="{BB962C8B-B14F-4D97-AF65-F5344CB8AC3E}">
        <p14:creationId xmlns:p14="http://schemas.microsoft.com/office/powerpoint/2010/main" val="24618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Terminé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75" y="1219240"/>
            <a:ext cx="5666051" cy="4419520"/>
          </a:xfrm>
        </p:spPr>
      </p:pic>
    </p:spTree>
    <p:extLst>
      <p:ext uri="{BB962C8B-B14F-4D97-AF65-F5344CB8AC3E}">
        <p14:creationId xmlns:p14="http://schemas.microsoft.com/office/powerpoint/2010/main" val="4126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JIRA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52" y="2571583"/>
            <a:ext cx="7320148" cy="427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7097541" cy="4236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Binomage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145084" y="1016732"/>
            <a:ext cx="88538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User Story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Lucida Calligraphy" pitchFamily="66" charset="0"/>
              </a:rPr>
              <a:t>User Story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User Story 3</a:t>
            </a:r>
            <a:endParaRPr lang="en-GB" sz="2000" i="1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Daily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Planning Game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4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Post-It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06" y="620688"/>
            <a:ext cx="4212466" cy="5616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9" y="669504"/>
            <a:ext cx="7351942" cy="5518993"/>
          </a:xfrm>
        </p:spPr>
      </p:pic>
    </p:spTree>
    <p:extLst>
      <p:ext uri="{BB962C8B-B14F-4D97-AF65-F5344CB8AC3E}">
        <p14:creationId xmlns:p14="http://schemas.microsoft.com/office/powerpoint/2010/main" val="2572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2/2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" y="691814"/>
            <a:ext cx="8602583" cy="5474372"/>
          </a:xfrm>
        </p:spPr>
      </p:pic>
    </p:spTree>
    <p:extLst>
      <p:ext uri="{BB962C8B-B14F-4D97-AF65-F5344CB8AC3E}">
        <p14:creationId xmlns:p14="http://schemas.microsoft.com/office/powerpoint/2010/main" val="207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ROTI (Return On Time Investment)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0" y="756949"/>
            <a:ext cx="7162200" cy="5344103"/>
          </a:xfrm>
        </p:spPr>
      </p:pic>
    </p:spTree>
    <p:extLst>
      <p:ext uri="{BB962C8B-B14F-4D97-AF65-F5344CB8AC3E}">
        <p14:creationId xmlns:p14="http://schemas.microsoft.com/office/powerpoint/2010/main" val="38965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Balsamiq</a:t>
            </a:r>
            <a:r>
              <a:rPr lang="en-GB" dirty="0" smtClean="0"/>
              <a:t> </a:t>
            </a:r>
            <a:r>
              <a:rPr lang="en-GB" dirty="0" err="1" smtClean="0"/>
              <a:t>Mockup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79" y="795338"/>
            <a:ext cx="2889642" cy="5225950"/>
          </a:xfrm>
        </p:spPr>
      </p:pic>
    </p:spTree>
    <p:extLst>
      <p:ext uri="{BB962C8B-B14F-4D97-AF65-F5344CB8AC3E}">
        <p14:creationId xmlns:p14="http://schemas.microsoft.com/office/powerpoint/2010/main" val="2154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pda.DEVDH2\AppData\Local\Microsoft\Windows\Temporary Internet Files\Content.IE5\VJLLVUX8\1315506280scrum-pictofigo-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2" y="886713"/>
            <a:ext cx="6222695" cy="5374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Oval Callout 2"/>
          <p:cNvSpPr/>
          <p:nvPr/>
        </p:nvSpPr>
        <p:spPr>
          <a:xfrm>
            <a:off x="35496" y="548680"/>
            <a:ext cx="2952328" cy="1800200"/>
          </a:xfrm>
          <a:prstGeom prst="wedgeEllipseCallout">
            <a:avLst>
              <a:gd name="adj1" fmla="val 89954"/>
              <a:gd name="adj2" fmla="val 573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Kristen ITC" pitchFamily="66" charset="0"/>
              </a:rPr>
              <a:t>Une</a:t>
            </a:r>
            <a:r>
              <a:rPr lang="en-GB" sz="2400" dirty="0" smtClean="0">
                <a:latin typeface="Kristen ITC" pitchFamily="66" charset="0"/>
              </a:rPr>
              <a:t> question </a:t>
            </a:r>
            <a:r>
              <a:rPr lang="en-GB" sz="2400" dirty="0" err="1" smtClean="0">
                <a:latin typeface="Kristen ITC" pitchFamily="66" charset="0"/>
              </a:rPr>
              <a:t>chacun</a:t>
            </a:r>
            <a:r>
              <a:rPr lang="en-GB" sz="2400" dirty="0" smtClean="0">
                <a:latin typeface="Kristen ITC" pitchFamily="66" charset="0"/>
              </a:rPr>
              <a:t> pour </a:t>
            </a:r>
            <a:r>
              <a:rPr lang="en-GB" sz="2400" dirty="0" err="1" smtClean="0">
                <a:latin typeface="Kristen ITC" pitchFamily="66" charset="0"/>
              </a:rPr>
              <a:t>demain</a:t>
            </a:r>
            <a:r>
              <a:rPr lang="en-GB" sz="2400" dirty="0" smtClean="0">
                <a:latin typeface="Kristen ITC" pitchFamily="66" charset="0"/>
              </a:rPr>
              <a:t>!</a:t>
            </a:r>
            <a:endParaRPr lang="en-GB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Toutou</a:t>
            </a:r>
            <a:r>
              <a:rPr lang="en-GB" sz="2000" dirty="0"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Lucida Calligraphy" pitchFamily="66" charset="0"/>
              </a:rPr>
              <a:t>Atelier :</a:t>
            </a:r>
            <a:r>
              <a:rPr lang="en-GB" sz="2000" dirty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Théorie</a:t>
            </a:r>
            <a:r>
              <a:rPr lang="en-GB" sz="2000" dirty="0">
                <a:latin typeface="Lucida Calligraphy" pitchFamily="66" charset="0"/>
              </a:rPr>
              <a:t> des </a:t>
            </a:r>
            <a:r>
              <a:rPr lang="en-GB" sz="2000" dirty="0" err="1" smtClean="0">
                <a:latin typeface="Lucida Calligraphy" pitchFamily="66" charset="0"/>
              </a:rPr>
              <a:t>contraintes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latin typeface="Lucida Calligraphy" pitchFamily="66" charset="0"/>
              </a:rPr>
              <a:t>Faisons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une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rétrospective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0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– Jour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443922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38" y="2931368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7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Introduction à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>
                <a:latin typeface="Lucida Calligraphy" pitchFamily="66" charset="0"/>
              </a:rPr>
              <a:t>Les 9 </a:t>
            </a:r>
            <a:r>
              <a:rPr lang="en-GB" sz="2000" dirty="0" smtClean="0">
                <a:latin typeface="Lucida Calligraphy" pitchFamily="66" charset="0"/>
              </a:rPr>
              <a:t>Cases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Des </a:t>
            </a:r>
            <a:r>
              <a:rPr lang="en-GB" sz="2000" dirty="0" err="1" smtClean="0">
                <a:latin typeface="Lucida Calligraphy" pitchFamily="66" charset="0"/>
              </a:rPr>
              <a:t>outils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Agiles</a:t>
            </a:r>
            <a:r>
              <a:rPr lang="en-GB" sz="2000" dirty="0" smtClean="0"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latin typeface="Lucida Calligraphy" pitchFamily="66" charset="0"/>
              </a:rPr>
              <a:t>(</a:t>
            </a:r>
            <a:r>
              <a:rPr lang="en-GB" sz="2000" i="1" dirty="0" err="1" smtClean="0">
                <a:latin typeface="Lucida Calligraphy" pitchFamily="66" charset="0"/>
              </a:rPr>
              <a:t>ou</a:t>
            </a:r>
            <a:r>
              <a:rPr lang="en-GB" sz="2000" i="1" dirty="0" smtClean="0">
                <a:latin typeface="Lucida Calligraphy" pitchFamily="66" charset="0"/>
              </a:rPr>
              <a:t> non)</a:t>
            </a:r>
            <a:endParaRPr lang="en-GB" sz="2000" i="1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Présentation</a:t>
            </a:r>
            <a:r>
              <a:rPr lang="en-GB" sz="2000" dirty="0"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L’agile</a:t>
            </a:r>
            <a:r>
              <a:rPr lang="en-GB" sz="2000" dirty="0">
                <a:latin typeface="Lucida Calligraphy" pitchFamily="66" charset="0"/>
              </a:rPr>
              <a:t> et nous. Et </a:t>
            </a:r>
            <a:r>
              <a:rPr lang="en-GB" sz="2000" dirty="0" err="1">
                <a:latin typeface="Lucida Calligraphy" pitchFamily="66" charset="0"/>
              </a:rPr>
              <a:t>vous</a:t>
            </a:r>
            <a:r>
              <a:rPr lang="en-GB" sz="2000" dirty="0"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0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89173"/>
            <a:ext cx="3168352" cy="447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12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5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69" y="1602102"/>
            <a:ext cx="4738519" cy="365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59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théorie</a:t>
            </a:r>
            <a:r>
              <a:rPr lang="en-GB" dirty="0" smtClean="0"/>
              <a:t> des </a:t>
            </a:r>
            <a:r>
              <a:rPr lang="en-GB" dirty="0" err="1" smtClean="0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1643527"/>
          </a:xfrm>
        </p:spPr>
        <p:txBody>
          <a:bodyPr/>
          <a:lstStyle/>
          <a:p>
            <a:r>
              <a:rPr lang="en-GB" dirty="0" smtClean="0"/>
              <a:t>0. Clarifier le but</a:t>
            </a:r>
          </a:p>
          <a:p>
            <a:endParaRPr lang="en-GB" dirty="0"/>
          </a:p>
          <a:p>
            <a:pPr marL="800100" lvl="3" indent="-342900">
              <a:buSzTx/>
              <a:buFont typeface="Wingdings" pitchFamily="2" charset="2"/>
              <a:buChar char="ü"/>
            </a:pPr>
            <a:r>
              <a:rPr lang="en-GB" sz="2000" dirty="0" err="1" smtClean="0"/>
              <a:t>Quel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le but de </a:t>
            </a:r>
            <a:r>
              <a:rPr lang="en-GB" sz="2000" dirty="0" err="1" smtClean="0"/>
              <a:t>l’organisation</a:t>
            </a:r>
            <a:r>
              <a:rPr lang="en-GB" sz="2000" dirty="0" smtClean="0"/>
              <a:t> ?</a:t>
            </a:r>
          </a:p>
          <a:p>
            <a:pPr marL="800100" lvl="3" indent="-342900">
              <a:buSzTx/>
              <a:buFont typeface="Wingdings" pitchFamily="2" charset="2"/>
              <a:buChar char="ü"/>
            </a:pPr>
            <a:r>
              <a:rPr lang="en-GB" sz="2000" dirty="0" smtClean="0"/>
              <a:t>Comment </a:t>
            </a:r>
            <a:r>
              <a:rPr lang="en-GB" sz="2000" dirty="0" err="1" smtClean="0"/>
              <a:t>mesurer</a:t>
            </a:r>
            <a:r>
              <a:rPr lang="en-GB" sz="2000" dirty="0" smtClean="0"/>
              <a:t> le </a:t>
            </a:r>
            <a:r>
              <a:rPr lang="en-GB" sz="2000" dirty="0" err="1" smtClean="0"/>
              <a:t>succès</a:t>
            </a:r>
            <a:r>
              <a:rPr lang="en-GB" sz="2000" dirty="0" smtClean="0"/>
              <a:t> 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31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382191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dirty="0" smtClean="0"/>
              <a:t>. Identifier le </a:t>
            </a:r>
            <a:r>
              <a:rPr lang="en-GB" dirty="0" err="1" smtClean="0"/>
              <a:t>goulot</a:t>
            </a:r>
            <a:r>
              <a:rPr lang="en-GB" dirty="0" smtClean="0"/>
              <a:t> </a:t>
            </a:r>
            <a:r>
              <a:rPr lang="en-GB" dirty="0" err="1" smtClean="0"/>
              <a:t>d’étranglement</a:t>
            </a:r>
            <a:endParaRPr lang="en-GB" dirty="0" smtClean="0"/>
          </a:p>
          <a:p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Symptômes</a:t>
            </a:r>
            <a:r>
              <a:rPr lang="en-GB" sz="2000" dirty="0" smtClean="0"/>
              <a:t> : 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Ressource</a:t>
            </a:r>
            <a:r>
              <a:rPr lang="en-GB" sz="2000" dirty="0" smtClean="0"/>
              <a:t> </a:t>
            </a:r>
            <a:r>
              <a:rPr lang="en-GB" sz="2000" dirty="0" err="1" smtClean="0"/>
              <a:t>stressée</a:t>
            </a:r>
            <a:r>
              <a:rPr lang="en-GB" sz="2000" dirty="0" smtClean="0"/>
              <a:t>, </a:t>
            </a:r>
            <a:r>
              <a:rPr lang="en-GB" sz="2000" dirty="0" err="1" smtClean="0"/>
              <a:t>surmenée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Travail en </a:t>
            </a:r>
            <a:r>
              <a:rPr lang="en-GB" sz="2000" dirty="0" err="1" smtClean="0"/>
              <a:t>cours</a:t>
            </a:r>
            <a:r>
              <a:rPr lang="en-GB" sz="2000" dirty="0" smtClean="0"/>
              <a:t> qui </a:t>
            </a:r>
            <a:r>
              <a:rPr lang="en-GB" sz="2000" dirty="0" err="1" smtClean="0"/>
              <a:t>s’empile</a:t>
            </a:r>
            <a:r>
              <a:rPr lang="en-GB" sz="2000" dirty="0" smtClean="0"/>
              <a:t> </a:t>
            </a:r>
            <a:r>
              <a:rPr lang="en-GB" sz="2000" dirty="0" err="1" smtClean="0"/>
              <a:t>devant</a:t>
            </a:r>
            <a:r>
              <a:rPr lang="en-GB" sz="2000" dirty="0" smtClean="0"/>
              <a:t> le </a:t>
            </a:r>
            <a:r>
              <a:rPr lang="en-GB" sz="2000" dirty="0" err="1" smtClean="0"/>
              <a:t>goulot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Ressources</a:t>
            </a:r>
            <a:r>
              <a:rPr lang="en-GB" sz="2000" dirty="0" smtClean="0"/>
              <a:t> derrière le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</a:t>
            </a:r>
            <a:r>
              <a:rPr lang="en-GB" sz="2000" dirty="0" err="1" smtClean="0"/>
              <a:t>doivent</a:t>
            </a:r>
            <a:r>
              <a:rPr lang="en-GB" sz="2000" dirty="0" smtClean="0"/>
              <a:t> </a:t>
            </a:r>
            <a:r>
              <a:rPr lang="en-GB" sz="2000" dirty="0" err="1" smtClean="0"/>
              <a:t>attendre</a:t>
            </a:r>
            <a:r>
              <a:rPr lang="en-GB" sz="2000" dirty="0" smtClean="0"/>
              <a:t> du travail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64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751522"/>
          </a:xfrm>
        </p:spPr>
        <p:txBody>
          <a:bodyPr/>
          <a:lstStyle/>
          <a:p>
            <a:r>
              <a:rPr lang="en-GB" dirty="0" smtClean="0"/>
              <a:t>2. Exploiter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/>
              <a:t>Doit</a:t>
            </a:r>
            <a:r>
              <a:rPr lang="en-GB" dirty="0"/>
              <a:t> </a:t>
            </a:r>
            <a:r>
              <a:rPr lang="en-GB" dirty="0" err="1"/>
              <a:t>coûter</a:t>
            </a:r>
            <a:r>
              <a:rPr lang="en-GB" dirty="0"/>
              <a:t> 0</a:t>
            </a:r>
            <a:r>
              <a:rPr lang="en-GB" dirty="0" smtClean="0"/>
              <a:t>€</a:t>
            </a:r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 smtClean="0"/>
              <a:t>Enlever</a:t>
            </a:r>
            <a:r>
              <a:rPr lang="en-GB" dirty="0" smtClean="0"/>
              <a:t> </a:t>
            </a:r>
            <a:r>
              <a:rPr lang="en-GB" dirty="0" err="1" smtClean="0"/>
              <a:t>toutes</a:t>
            </a:r>
            <a:r>
              <a:rPr lang="en-GB" dirty="0" smtClean="0"/>
              <a:t> les </a:t>
            </a:r>
            <a:r>
              <a:rPr lang="en-GB" dirty="0" err="1" smtClean="0"/>
              <a:t>tâches</a:t>
            </a:r>
            <a:r>
              <a:rPr lang="en-GB" dirty="0" smtClean="0"/>
              <a:t> non </a:t>
            </a:r>
            <a:r>
              <a:rPr lang="en-GB" dirty="0" err="1" smtClean="0"/>
              <a:t>productives</a:t>
            </a:r>
            <a:endParaRPr lang="en-GB" dirty="0" smtClean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smtClean="0"/>
              <a:t>Faire en </a:t>
            </a:r>
            <a:r>
              <a:rPr lang="en-GB" dirty="0" err="1" smtClean="0"/>
              <a:t>sorte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r>
              <a:rPr lang="en-GB" dirty="0" smtClean="0"/>
              <a:t> ait </a:t>
            </a:r>
            <a:r>
              <a:rPr lang="en-GB" dirty="0" err="1" smtClean="0"/>
              <a:t>toujours</a:t>
            </a:r>
            <a:r>
              <a:rPr lang="en-GB" dirty="0" smtClean="0"/>
              <a:t> du travail</a:t>
            </a:r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smtClean="0"/>
              <a:t>Ne </a:t>
            </a:r>
            <a:r>
              <a:rPr lang="en-GB" dirty="0" err="1" smtClean="0"/>
              <a:t>jamais</a:t>
            </a:r>
            <a:r>
              <a:rPr lang="en-GB" dirty="0" smtClean="0"/>
              <a:t> </a:t>
            </a:r>
            <a:r>
              <a:rPr lang="en-GB" dirty="0" err="1" smtClean="0"/>
              <a:t>surcharger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 smtClean="0"/>
              <a:t>Priorisez</a:t>
            </a:r>
            <a:r>
              <a:rPr lang="en-GB" dirty="0" smtClean="0"/>
              <a:t> </a:t>
            </a:r>
            <a:r>
              <a:rPr lang="en-GB" dirty="0" err="1" smtClean="0"/>
              <a:t>agressivement</a:t>
            </a:r>
            <a:r>
              <a:rPr lang="en-GB" dirty="0" smtClean="0"/>
              <a:t> le travail du </a:t>
            </a:r>
            <a:r>
              <a:rPr lang="en-GB" dirty="0" err="1" smtClean="0"/>
              <a:t>goulot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7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751522"/>
          </a:xfrm>
        </p:spPr>
        <p:txBody>
          <a:bodyPr/>
          <a:lstStyle/>
          <a:p>
            <a:r>
              <a:rPr lang="en-GB" dirty="0" smtClean="0"/>
              <a:t>3. </a:t>
            </a:r>
            <a:r>
              <a:rPr lang="en-GB" dirty="0" err="1" smtClean="0"/>
              <a:t>Subordonner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Doit</a:t>
            </a:r>
            <a:r>
              <a:rPr lang="en-GB" sz="2000" dirty="0" smtClean="0"/>
              <a:t> </a:t>
            </a:r>
            <a:r>
              <a:rPr lang="en-GB" sz="2000" dirty="0" err="1" smtClean="0"/>
              <a:t>coûter</a:t>
            </a:r>
            <a:r>
              <a:rPr lang="en-GB" sz="2000" dirty="0" smtClean="0"/>
              <a:t> 0€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Aider le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en </a:t>
            </a:r>
            <a:r>
              <a:rPr lang="en-GB" sz="2000" dirty="0" err="1" smtClean="0"/>
              <a:t>reprenant</a:t>
            </a:r>
            <a:r>
              <a:rPr lang="en-GB" sz="2000" dirty="0" smtClean="0"/>
              <a:t> </a:t>
            </a:r>
            <a:r>
              <a:rPr lang="en-GB" sz="2000" dirty="0" err="1" smtClean="0"/>
              <a:t>une</a:t>
            </a:r>
            <a:r>
              <a:rPr lang="en-GB" sz="2000" dirty="0" smtClean="0"/>
              <a:t> </a:t>
            </a:r>
            <a:r>
              <a:rPr lang="en-GB" sz="2000" dirty="0" err="1" smtClean="0"/>
              <a:t>partie</a:t>
            </a:r>
            <a:r>
              <a:rPr lang="en-GB" sz="2000" dirty="0" smtClean="0"/>
              <a:t> de son travail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Travailler</a:t>
            </a:r>
            <a:r>
              <a:rPr lang="en-GB" sz="2000" dirty="0" smtClean="0"/>
              <a:t> au </a:t>
            </a:r>
            <a:r>
              <a:rPr lang="en-GB" sz="2000" dirty="0" err="1" smtClean="0"/>
              <a:t>même</a:t>
            </a:r>
            <a:r>
              <a:rPr lang="en-GB" sz="2000" dirty="0" smtClean="0"/>
              <a:t> </a:t>
            </a:r>
            <a:r>
              <a:rPr lang="en-GB" sz="2000" dirty="0" err="1" smtClean="0"/>
              <a:t>rythme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lui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Assurer la </a:t>
            </a:r>
            <a:r>
              <a:rPr lang="en-GB" sz="2000" dirty="0" err="1" smtClean="0"/>
              <a:t>qualité</a:t>
            </a:r>
            <a:r>
              <a:rPr lang="en-GB" sz="2000" dirty="0" smtClean="0"/>
              <a:t> du </a:t>
            </a:r>
            <a:r>
              <a:rPr lang="en-GB" sz="2000" dirty="0" err="1" smtClean="0"/>
              <a:t>boulot</a:t>
            </a:r>
            <a:r>
              <a:rPr lang="en-GB" sz="2000" dirty="0" smtClean="0"/>
              <a:t> </a:t>
            </a:r>
            <a:r>
              <a:rPr lang="en-GB" sz="2000" dirty="0" err="1" smtClean="0"/>
              <a:t>qu’il</a:t>
            </a:r>
            <a:r>
              <a:rPr lang="en-GB" sz="2000" dirty="0" smtClean="0"/>
              <a:t> </a:t>
            </a:r>
            <a:r>
              <a:rPr lang="en-GB" sz="2000" dirty="0" err="1" smtClean="0"/>
              <a:t>reçoit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Le travail du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</a:t>
            </a:r>
            <a:r>
              <a:rPr lang="en-GB" sz="2000" dirty="0" err="1" smtClean="0"/>
              <a:t>très</a:t>
            </a:r>
            <a:r>
              <a:rPr lang="en-GB" sz="2000" dirty="0" smtClean="0"/>
              <a:t> </a:t>
            </a:r>
            <a:r>
              <a:rPr lang="en-GB" sz="2000" dirty="0" err="1" smtClean="0"/>
              <a:t>précieux</a:t>
            </a:r>
            <a:r>
              <a:rPr lang="en-GB" sz="2000" dirty="0" smtClean="0"/>
              <a:t>, ne pas le </a:t>
            </a:r>
            <a:r>
              <a:rPr lang="en-GB" sz="2000" dirty="0" err="1" smtClean="0"/>
              <a:t>dégrader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67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825389"/>
          </a:xfrm>
        </p:spPr>
        <p:txBody>
          <a:bodyPr/>
          <a:lstStyle/>
          <a:p>
            <a:r>
              <a:rPr lang="en-GB" dirty="0" smtClean="0"/>
              <a:t>4. </a:t>
            </a:r>
            <a:r>
              <a:rPr lang="en-GB" dirty="0" err="1" smtClean="0"/>
              <a:t>Elever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Peut</a:t>
            </a:r>
            <a:r>
              <a:rPr lang="en-GB" sz="2000" dirty="0" smtClean="0"/>
              <a:t> </a:t>
            </a:r>
            <a:r>
              <a:rPr lang="en-GB" sz="2000" dirty="0" err="1" smtClean="0"/>
              <a:t>coûter</a:t>
            </a:r>
            <a:r>
              <a:rPr lang="en-GB" sz="2000" dirty="0" smtClean="0"/>
              <a:t> de </a:t>
            </a:r>
            <a:r>
              <a:rPr lang="en-GB" sz="2000" dirty="0" err="1" smtClean="0"/>
              <a:t>l’argent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Training, </a:t>
            </a:r>
            <a:r>
              <a:rPr lang="en-GB" sz="2000" dirty="0" err="1" smtClean="0"/>
              <a:t>livre</a:t>
            </a:r>
            <a:r>
              <a:rPr lang="en-GB" sz="2000" dirty="0" smtClean="0"/>
              <a:t>, </a:t>
            </a:r>
            <a:r>
              <a:rPr lang="en-GB" sz="2000" dirty="0" err="1" smtClean="0"/>
              <a:t>conférence</a:t>
            </a:r>
            <a:r>
              <a:rPr lang="en-GB" sz="2000" dirty="0" smtClean="0"/>
              <a:t>, coaching, ….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Relaxation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Meilleurs</a:t>
            </a:r>
            <a:r>
              <a:rPr lang="en-GB" sz="2000" dirty="0" smtClean="0"/>
              <a:t> </a:t>
            </a:r>
            <a:r>
              <a:rPr lang="en-GB" sz="2000" dirty="0" err="1" smtClean="0"/>
              <a:t>outils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Plus de gens pour faire son </a:t>
            </a:r>
            <a:r>
              <a:rPr lang="en-GB" sz="2000" dirty="0" err="1" smtClean="0"/>
              <a:t>boulot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23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904863"/>
          </a:xfrm>
        </p:spPr>
        <p:txBody>
          <a:bodyPr/>
          <a:lstStyle/>
          <a:p>
            <a:r>
              <a:rPr lang="en-GB" dirty="0" smtClean="0"/>
              <a:t>5. Et </a:t>
            </a:r>
            <a:r>
              <a:rPr lang="en-GB" dirty="0" err="1" smtClean="0"/>
              <a:t>recommencez</a:t>
            </a:r>
            <a:r>
              <a:rPr lang="en-GB" dirty="0" smtClean="0"/>
              <a:t> !</a:t>
            </a:r>
          </a:p>
          <a:p>
            <a:r>
              <a:rPr lang="en-GB" dirty="0" smtClean="0"/>
              <a:t>6. </a:t>
            </a:r>
            <a:r>
              <a:rPr lang="en-GB" dirty="0" err="1" smtClean="0"/>
              <a:t>Changez</a:t>
            </a:r>
            <a:r>
              <a:rPr lang="en-GB" dirty="0" smtClean="0"/>
              <a:t> le </a:t>
            </a:r>
            <a:r>
              <a:rPr lang="en-GB" dirty="0" err="1" smtClean="0"/>
              <a:t>système</a:t>
            </a:r>
            <a:r>
              <a:rPr lang="en-GB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1088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5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Retour </a:t>
            </a:r>
            <a:r>
              <a:rPr lang="en-GB" sz="2000" dirty="0" err="1" smtClean="0">
                <a:latin typeface="Lucida Calligraphy" pitchFamily="66" charset="0"/>
              </a:rPr>
              <a:t>sur</a:t>
            </a:r>
            <a:r>
              <a:rPr lang="en-GB" sz="2000" dirty="0" smtClean="0">
                <a:latin typeface="Lucida Calligraphy" pitchFamily="66" charset="0"/>
              </a:rPr>
              <a:t> le build</a:t>
            </a:r>
          </a:p>
          <a:p>
            <a:pPr algn="ctr"/>
            <a:r>
              <a:rPr lang="en-GB" sz="2000" dirty="0" smtClean="0">
                <a:latin typeface="Lucida Calligraphy" pitchFamily="66" charset="0"/>
              </a:rPr>
              <a:t>Daily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</a:t>
            </a:r>
            <a:r>
              <a:rPr lang="en-GB" sz="2000" dirty="0">
                <a:latin typeface="Lucida Calligraphy" pitchFamily="66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</a:t>
            </a:r>
            <a:r>
              <a:rPr lang="en-GB" sz="2000" dirty="0">
                <a:latin typeface="Lucida Calligraphy" pitchFamily="66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Revue de sprint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7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“5M”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9" y="870993"/>
            <a:ext cx="7073623" cy="5116015"/>
          </a:xfrm>
        </p:spPr>
      </p:pic>
    </p:spTree>
    <p:extLst>
      <p:ext uri="{BB962C8B-B14F-4D97-AF65-F5344CB8AC3E}">
        <p14:creationId xmlns:p14="http://schemas.microsoft.com/office/powerpoint/2010/main" val="1713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Niko-Niko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7" y="1712059"/>
            <a:ext cx="8629887" cy="3433883"/>
          </a:xfrm>
        </p:spPr>
      </p:pic>
    </p:spTree>
    <p:extLst>
      <p:ext uri="{BB962C8B-B14F-4D97-AF65-F5344CB8AC3E}">
        <p14:creationId xmlns:p14="http://schemas.microsoft.com/office/powerpoint/2010/main" val="41159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Drop Start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33" y="1143751"/>
            <a:ext cx="4879534" cy="4570498"/>
          </a:xfrm>
        </p:spPr>
      </p:pic>
    </p:spTree>
    <p:extLst>
      <p:ext uri="{BB962C8B-B14F-4D97-AF65-F5344CB8AC3E}">
        <p14:creationId xmlns:p14="http://schemas.microsoft.com/office/powerpoint/2010/main" val="27559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références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3" y="631994"/>
            <a:ext cx="21229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681"/>
          <a:stretch/>
        </p:blipFill>
        <p:spPr bwMode="auto">
          <a:xfrm>
            <a:off x="107504" y="3349844"/>
            <a:ext cx="2152146" cy="2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449498" y="627008"/>
            <a:ext cx="1964484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339752" y="3349844"/>
            <a:ext cx="2183976" cy="2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4636689" y="3349844"/>
            <a:ext cx="2155632" cy="28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7024878" y="628821"/>
            <a:ext cx="1963112" cy="259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349844"/>
            <a:ext cx="2116343" cy="26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7913"/>
          <a:stretch/>
        </p:blipFill>
        <p:spPr>
          <a:xfrm>
            <a:off x="4624762" y="627319"/>
            <a:ext cx="2179486" cy="2596963"/>
          </a:xfrm>
        </p:spPr>
      </p:pic>
    </p:spTree>
    <p:extLst>
      <p:ext uri="{BB962C8B-B14F-4D97-AF65-F5344CB8AC3E}">
        <p14:creationId xmlns:p14="http://schemas.microsoft.com/office/powerpoint/2010/main" val="21151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références</a:t>
            </a:r>
            <a:r>
              <a:rPr lang="en-GB" dirty="0"/>
              <a:t> </a:t>
            </a:r>
            <a:r>
              <a:rPr lang="en-GB" dirty="0" smtClean="0"/>
              <a:t>– 2/2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240360" cy="49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55033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www.infoq.com/minibooks/scrum-xp-from-the-trenches</a:t>
            </a:r>
            <a:endParaRPr lang="en-GB" sz="2400" dirty="0"/>
          </a:p>
        </p:txBody>
      </p:sp>
      <p:pic>
        <p:nvPicPr>
          <p:cNvPr id="3073" name="Picture 1" descr="http://ecx.images-amazon.com/images/I/51o1eAxZtbL._SS5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r="15996"/>
          <a:stretch/>
        </p:blipFill>
        <p:spPr bwMode="auto">
          <a:xfrm>
            <a:off x="5220072" y="764704"/>
            <a:ext cx="326967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Toutou</a:t>
            </a:r>
            <a:r>
              <a:rPr lang="en-GB" sz="2000" dirty="0"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Lucida Calligraphy" pitchFamily="66" charset="0"/>
              </a:rPr>
              <a:t>Atelier :</a:t>
            </a:r>
            <a:r>
              <a:rPr lang="en-GB" sz="2000" dirty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Théorie</a:t>
            </a:r>
            <a:r>
              <a:rPr lang="en-GB" sz="2000" dirty="0">
                <a:latin typeface="Lucida Calligraphy" pitchFamily="66" charset="0"/>
              </a:rPr>
              <a:t> des </a:t>
            </a:r>
            <a:r>
              <a:rPr lang="en-GB" sz="2000" dirty="0" err="1" smtClean="0">
                <a:latin typeface="Lucida Calligraphy" pitchFamily="66" charset="0"/>
              </a:rPr>
              <a:t>contraintes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latin typeface="Lucida Calligraphy" pitchFamily="66" charset="0"/>
              </a:rPr>
              <a:t>Faisons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une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rétrospective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Présentation</a:t>
            </a:r>
            <a:r>
              <a:rPr lang="en-GB" sz="2000" dirty="0"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7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3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v4</Template>
  <TotalTime>10382</TotalTime>
  <Words>1092</Words>
  <Application>Microsoft Office PowerPoint</Application>
  <PresentationFormat>On-screen Show (4:3)</PresentationFormat>
  <Paragraphs>304</Paragraphs>
  <Slides>64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Consolas</vt:lpstr>
      <vt:lpstr>Kristen ITC</vt:lpstr>
      <vt:lpstr>Lucida Calligraphy</vt:lpstr>
      <vt:lpstr>Wingdings</vt:lpstr>
      <vt:lpstr>DotNetHub - v4</vt:lpstr>
      <vt:lpstr>La gestion de projet ICT selon SCRUM</vt:lpstr>
      <vt:lpstr>PowerPoint Presentation</vt:lpstr>
      <vt:lpstr>PowerPoint Presentation</vt:lpstr>
      <vt:lpstr>Backlog – Sprint 1</vt:lpstr>
      <vt:lpstr>Backlog – Sprint 1</vt:lpstr>
      <vt:lpstr>Backlog – Sprint 2</vt:lpstr>
      <vt:lpstr>Backlog – Sprint 2</vt:lpstr>
      <vt:lpstr>Planning – Jour 1</vt:lpstr>
      <vt:lpstr>Planning – Jour 1</vt:lpstr>
      <vt:lpstr>Définitions</vt:lpstr>
      <vt:lpstr>PowerPoint Presentation</vt:lpstr>
      <vt:lpstr>PowerPoint Presentation</vt:lpstr>
      <vt:lpstr>Exercice: Prédictions dans un environnement complexe</vt:lpstr>
      <vt:lpstr>Le manifeste Agile</vt:lpstr>
      <vt:lpstr>Planning – Jour 1</vt:lpstr>
      <vt:lpstr>Scrum Master</vt:lpstr>
      <vt:lpstr>Product Owner</vt:lpstr>
      <vt:lpstr>Coéquipier</vt:lpstr>
      <vt:lpstr>Le process SCRUM</vt:lpstr>
      <vt:lpstr>Product Backlog – Sprint Backlog</vt:lpstr>
      <vt:lpstr>Planning Game</vt:lpstr>
      <vt:lpstr>Itération - Sprint</vt:lpstr>
      <vt:lpstr>Daily Scrum</vt:lpstr>
      <vt:lpstr>Revue de sprint</vt:lpstr>
      <vt:lpstr>PowerPoint Presentation</vt:lpstr>
      <vt:lpstr>Taille de l’équipe</vt:lpstr>
      <vt:lpstr>Scrum de Scrum</vt:lpstr>
      <vt:lpstr>Planning – Jour 1</vt:lpstr>
      <vt:lpstr>PowerPoint Presentation</vt:lpstr>
      <vt:lpstr>PowerPoint Presentation</vt:lpstr>
      <vt:lpstr>PowerPoint Presentation</vt:lpstr>
      <vt:lpstr>Planning – Jour 1</vt:lpstr>
      <vt:lpstr>Des outils “Agiles”</vt:lpstr>
      <vt:lpstr>PowerPoint Presentation</vt:lpstr>
      <vt:lpstr>Poker Planning</vt:lpstr>
      <vt:lpstr>Burndown Chart</vt:lpstr>
      <vt:lpstr>Terminé</vt:lpstr>
      <vt:lpstr>JIRA</vt:lpstr>
      <vt:lpstr>Binomage</vt:lpstr>
      <vt:lpstr>Post-It</vt:lpstr>
      <vt:lpstr>Kanban – 1/2</vt:lpstr>
      <vt:lpstr>Kanban – 2/2</vt:lpstr>
      <vt:lpstr>ROTI (Return On Time Investment)</vt:lpstr>
      <vt:lpstr>Balsamiq Mockup</vt:lpstr>
      <vt:lpstr>Planning – Jour 1</vt:lpstr>
      <vt:lpstr>Backlog – Sprint 2</vt:lpstr>
      <vt:lpstr>Backlog – Sprint 2</vt:lpstr>
      <vt:lpstr>Feedback – Jour 1</vt:lpstr>
      <vt:lpstr>Backlog – Sprint 2</vt:lpstr>
      <vt:lpstr>PowerPoint Presentation</vt:lpstr>
      <vt:lpstr>Backlog – Sprint 2</vt:lpstr>
      <vt:lpstr>PowerPoint Presentation</vt:lpstr>
      <vt:lpstr>La théorie des contraintes</vt:lpstr>
      <vt:lpstr>La théorie des contraintes</vt:lpstr>
      <vt:lpstr>La théorie des contraintes</vt:lpstr>
      <vt:lpstr>La théorie des contraintes</vt:lpstr>
      <vt:lpstr>La théorie des contraintes</vt:lpstr>
      <vt:lpstr>La théorie des contraintes</vt:lpstr>
      <vt:lpstr>Backlog – Sprint 2</vt:lpstr>
      <vt:lpstr>Les “5M”</vt:lpstr>
      <vt:lpstr>Niko-Niko</vt:lpstr>
      <vt:lpstr>Keep Drop Start</vt:lpstr>
      <vt:lpstr>Quelques références – 1/2</vt:lpstr>
      <vt:lpstr>Quelques références – 2/2</vt:lpstr>
    </vt:vector>
  </TitlesOfParts>
  <Company>DotNetHub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67</cp:revision>
  <cp:lastPrinted>2010-09-20T11:32:30Z</cp:lastPrinted>
  <dcterms:created xsi:type="dcterms:W3CDTF">2012-02-10T22:02:03Z</dcterms:created>
  <dcterms:modified xsi:type="dcterms:W3CDTF">2013-07-01T19:51:27Z</dcterms:modified>
</cp:coreProperties>
</file>