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tres" id="{49E4ADB9-32B6-4DD8-BE48-9EAC78302D97}">
          <p14:sldIdLst>
            <p14:sldId id="268"/>
            <p14:sldId id="269"/>
          </p14:sldIdLst>
        </p14:section>
        <p14:section name="KPIs" id="{F3C40E9E-561F-4E5C-B88A-699DE9700A6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Théorie des Contraintes" id="{CC28D81B-7F32-4D94-B15E-CD44C6D3FF64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Emmanuel Dautreppe" initials="PDA" lastIdx="1" clrIdx="0">
    <p:extLst>
      <p:ext uri="{19B8F6BF-5375-455C-9EA6-DF929625EA0E}">
        <p15:presenceInfo xmlns:p15="http://schemas.microsoft.com/office/powerpoint/2012/main" userId="e6c8b2b2af112e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800"/>
    <a:srgbClr val="CD6800"/>
    <a:srgbClr val="F0A30A"/>
    <a:srgbClr val="6A00FF"/>
    <a:srgbClr val="AA00FF"/>
    <a:srgbClr val="60A917"/>
    <a:srgbClr val="008A00"/>
    <a:srgbClr val="A4C400"/>
    <a:srgbClr val="0050EF"/>
    <a:srgbClr val="00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810" autoAdjust="0"/>
  </p:normalViewPr>
  <p:slideViewPr>
    <p:cSldViewPr>
      <p:cViewPr varScale="1">
        <p:scale>
          <a:sx n="50" d="100"/>
          <a:sy n="50" d="100"/>
        </p:scale>
        <p:origin x="67" y="3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2010 IT Budgets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Expand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Maintain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Build 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802021104"/>
        <c:axId val="1802017840"/>
      </c:barChart>
      <c:catAx>
        <c:axId val="180202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2017840"/>
        <c:crosses val="autoZero"/>
        <c:auto val="1"/>
        <c:lblAlgn val="ctr"/>
        <c:lblOffset val="100"/>
        <c:noMultiLvlLbl val="0"/>
      </c:catAx>
      <c:valAx>
        <c:axId val="1802017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202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15692041645114"/>
          <c:y val="0.34983670878440676"/>
          <c:w val="0.44204199947553813"/>
          <c:h val="0.38443752191522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Expand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Maintain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Build 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798706624"/>
        <c:axId val="1798708256"/>
      </c:barChart>
      <c:catAx>
        <c:axId val="179870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8708256"/>
        <c:crosses val="autoZero"/>
        <c:auto val="1"/>
        <c:lblAlgn val="ctr"/>
        <c:lblOffset val="100"/>
        <c:noMultiLvlLbl val="0"/>
      </c:catAx>
      <c:valAx>
        <c:axId val="1798708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870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15692041645114"/>
          <c:y val="0.34983670878440676"/>
          <c:w val="0.44204199947553813"/>
          <c:h val="0.38443752191522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Expand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Maintain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Build 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798707712"/>
        <c:axId val="1798705536"/>
      </c:barChart>
      <c:catAx>
        <c:axId val="179870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8705536"/>
        <c:crosses val="autoZero"/>
        <c:auto val="1"/>
        <c:lblAlgn val="ctr"/>
        <c:lblOffset val="100"/>
        <c:noMultiLvlLbl val="0"/>
      </c:catAx>
      <c:valAx>
        <c:axId val="1798705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87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15692041645114"/>
          <c:y val="0.34983670878440676"/>
          <c:w val="0.44204199947553813"/>
          <c:h val="0.38443752191522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Strategic Alignment Map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Sheet1!$A$2:$A$9</c:f>
              <c:numCache>
                <c:formatCode>General</c:formatCode>
                <c:ptCount val="8"/>
                <c:pt idx="0">
                  <c:v>-9</c:v>
                </c:pt>
                <c:pt idx="1">
                  <c:v>-8</c:v>
                </c:pt>
                <c:pt idx="2">
                  <c:v>-5</c:v>
                </c:pt>
                <c:pt idx="3">
                  <c:v>-3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-4</c:v>
                </c:pt>
                <c:pt idx="2">
                  <c:v>-0.5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-1.5</c:v>
                </c:pt>
                <c:pt idx="7">
                  <c:v>5</c:v>
                </c:pt>
              </c:numCache>
            </c:numRef>
          </c:yVal>
          <c:bubbleSize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61891232"/>
        <c:axId val="1861892320"/>
      </c:bubbleChart>
      <c:valAx>
        <c:axId val="1861891232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892320"/>
        <c:crosses val="autoZero"/>
        <c:crossBetween val="midCat"/>
      </c:valAx>
      <c:valAx>
        <c:axId val="186189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prstClr val="black">
                <a:lumMod val="25000"/>
                <a:lumOff val="75000"/>
              </a:prst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89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Strategic Alignment Map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Sheet1!$A$2:$A$9</c:f>
              <c:numCache>
                <c:formatCode>General</c:formatCode>
                <c:ptCount val="8"/>
                <c:pt idx="0">
                  <c:v>-9</c:v>
                </c:pt>
                <c:pt idx="1">
                  <c:v>-8</c:v>
                </c:pt>
                <c:pt idx="2">
                  <c:v>-5</c:v>
                </c:pt>
                <c:pt idx="3">
                  <c:v>-3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-4</c:v>
                </c:pt>
                <c:pt idx="2">
                  <c:v>-0.5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-1.5</c:v>
                </c:pt>
                <c:pt idx="7">
                  <c:v>5</c:v>
                </c:pt>
              </c:numCache>
            </c:numRef>
          </c:yVal>
          <c:bubbleSize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61890688"/>
        <c:axId val="1759323632"/>
      </c:bubbleChart>
      <c:valAx>
        <c:axId val="1861890688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23632"/>
        <c:crosses val="autoZero"/>
        <c:crossBetween val="midCat"/>
      </c:valAx>
      <c:valAx>
        <c:axId val="175932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prstClr val="black">
                <a:lumMod val="25000"/>
                <a:lumOff val="75000"/>
              </a:prst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890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43566238897015E-2"/>
          <c:y val="5.3744919272375728E-2"/>
          <c:w val="0.90989712726954686"/>
          <c:h val="0.7793494475915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Working time available per project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Loss to context switching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323088"/>
        <c:axId val="1759324176"/>
      </c:barChart>
      <c:catAx>
        <c:axId val="1759323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Number of</a:t>
                </a:r>
                <a:r>
                  <a:rPr lang="en-US" sz="1600" baseline="0" dirty="0" smtClean="0"/>
                  <a:t> simultaneous projects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24176"/>
        <c:crosses val="autoZero"/>
        <c:auto val="1"/>
        <c:lblAlgn val="ctr"/>
        <c:lblOffset val="100"/>
        <c:noMultiLvlLbl val="0"/>
      </c:catAx>
      <c:valAx>
        <c:axId val="175932417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Percent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2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53602160831618"/>
          <c:y val="3.6294722767628837E-2"/>
          <c:w val="0.35542278202343153"/>
          <c:h val="0.1588385961586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users using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xVal>
            <c:numRef>
              <c:f>Sheet1!$A$2:$A$9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4.5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6.5</c:v>
                </c:pt>
                <c:pt idx="7">
                  <c:v>7.5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15</c:v>
                </c:pt>
                <c:pt idx="1">
                  <c:v>95</c:v>
                </c:pt>
                <c:pt idx="2">
                  <c:v>80</c:v>
                </c:pt>
                <c:pt idx="3">
                  <c:v>60</c:v>
                </c:pt>
                <c:pt idx="4">
                  <c:v>80</c:v>
                </c:pt>
                <c:pt idx="5">
                  <c:v>55</c:v>
                </c:pt>
                <c:pt idx="6">
                  <c:v>5</c:v>
                </c:pt>
                <c:pt idx="7">
                  <c:v>80</c:v>
                </c:pt>
              </c:numCache>
            </c:numRef>
          </c:yVal>
          <c:bubbleSize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8</c:v>
                </c:pt>
                <c:pt idx="7">
                  <c:v>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754350368"/>
        <c:axId val="1754351456"/>
      </c:bubbleChart>
      <c:valAx>
        <c:axId val="1754350368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Times used</a:t>
                </a:r>
                <a:r>
                  <a:rPr lang="en-US" sz="1800" baseline="0" dirty="0" smtClean="0"/>
                  <a:t> per time period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51456"/>
        <c:crosses val="autoZero"/>
        <c:crossBetween val="midCat"/>
        <c:majorUnit val="5"/>
      </c:valAx>
      <c:valAx>
        <c:axId val="17543514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Percent</a:t>
                </a:r>
                <a:r>
                  <a:rPr lang="en-US" sz="1800" baseline="0" dirty="0" smtClean="0"/>
                  <a:t> of users using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5036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Version 5.X</c:v>
                </c:pt>
                <c:pt idx="1">
                  <c:v>Version 6.X</c:v>
                </c:pt>
                <c:pt idx="2">
                  <c:v>Version 7.X</c:v>
                </c:pt>
                <c:pt idx="3">
                  <c:v>Version 8.0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0.45</c:v>
                </c:pt>
                <c:pt idx="2">
                  <c:v>0.23</c:v>
                </c:pt>
                <c:pt idx="3">
                  <c:v>0.03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54353088"/>
        <c:axId val="1754350912"/>
      </c:barChart>
      <c:catAx>
        <c:axId val="175435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50912"/>
        <c:crosses val="autoZero"/>
        <c:auto val="1"/>
        <c:lblAlgn val="ctr"/>
        <c:lblOffset val="100"/>
        <c:noMultiLvlLbl val="0"/>
      </c:catAx>
      <c:valAx>
        <c:axId val="17543509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5435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5</c:v>
                </c:pt>
              </c:strCache>
            </c:strRef>
          </c:cat>
          <c:val>
            <c:numRef>
              <c:f>Sheet1!$B$2:$B$7</c:f>
              <c:numCache>
                <c:formatCode>[$$-409]#,##0.00</c:formatCode>
                <c:ptCount val="6"/>
                <c:pt idx="0">
                  <c:v>0.28999999999999998</c:v>
                </c:pt>
                <c:pt idx="1">
                  <c:v>0.15</c:v>
                </c:pt>
                <c:pt idx="2">
                  <c:v>0.13</c:v>
                </c:pt>
                <c:pt idx="3">
                  <c:v>0.13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224912"/>
        <c:axId val="1641221648"/>
      </c:barChart>
      <c:catAx>
        <c:axId val="164122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1221648"/>
        <c:crosses val="autoZero"/>
        <c:auto val="1"/>
        <c:lblAlgn val="ctr"/>
        <c:lblOffset val="100"/>
        <c:noMultiLvlLbl val="0"/>
      </c:catAx>
      <c:valAx>
        <c:axId val="1641221648"/>
        <c:scaling>
          <c:orientation val="minMax"/>
        </c:scaling>
        <c:delete val="1"/>
        <c:axPos val="l"/>
        <c:numFmt formatCode="[$$-409]#,##0.00" sourceLinked="1"/>
        <c:majorTickMark val="out"/>
        <c:minorTickMark val="none"/>
        <c:tickLblPos val="nextTo"/>
        <c:crossAx val="164122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1CC2E-150A-48DA-B0AF-5E58C0D3BF0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CAC2B96-42A5-48DE-8515-EC489B3513F9}">
      <dgm:prSet phldrT="[Text]"/>
      <dgm:spPr/>
      <dgm:t>
        <a:bodyPr/>
        <a:lstStyle/>
        <a:p>
          <a:r>
            <a:rPr lang="en-US" dirty="0" smtClean="0"/>
            <a:t>Innovation Rate</a:t>
          </a:r>
          <a:endParaRPr lang="en-US" dirty="0"/>
        </a:p>
      </dgm:t>
    </dgm:pt>
    <dgm:pt modelId="{6E4C98D1-5F1C-4B48-AFD4-C6DEACF731EC}" type="parTrans" cxnId="{724AFB49-FD69-4714-BDD7-3C7DEEE5E0E3}">
      <dgm:prSet/>
      <dgm:spPr/>
      <dgm:t>
        <a:bodyPr/>
        <a:lstStyle/>
        <a:p>
          <a:endParaRPr lang="en-US"/>
        </a:p>
      </dgm:t>
    </dgm:pt>
    <dgm:pt modelId="{B9FBCFA0-AB91-4F4D-A1CB-F9F44742F348}" type="sibTrans" cxnId="{724AFB49-FD69-4714-BDD7-3C7DEEE5E0E3}">
      <dgm:prSet/>
      <dgm:spPr/>
      <dgm:t>
        <a:bodyPr/>
        <a:lstStyle/>
        <a:p>
          <a:endParaRPr lang="en-US"/>
        </a:p>
      </dgm:t>
    </dgm:pt>
    <dgm:pt modelId="{DF1247A4-FC86-4F2C-A766-712D1AF175E3}">
      <dgm:prSet phldrT="[Text]"/>
      <dgm:spPr/>
      <dgm:t>
        <a:bodyPr/>
        <a:lstStyle/>
        <a:p>
          <a:r>
            <a:rPr lang="en-US" dirty="0" smtClean="0"/>
            <a:t>Strategic Alignment Index</a:t>
          </a:r>
          <a:endParaRPr lang="en-US" dirty="0"/>
        </a:p>
      </dgm:t>
    </dgm:pt>
    <dgm:pt modelId="{3C72EFA1-610D-4966-8DF3-97688BCF4D22}" type="parTrans" cxnId="{897742E1-AAB3-4428-B557-5D5CFEB1818D}">
      <dgm:prSet/>
      <dgm:spPr/>
      <dgm:t>
        <a:bodyPr/>
        <a:lstStyle/>
        <a:p>
          <a:endParaRPr lang="en-US"/>
        </a:p>
      </dgm:t>
    </dgm:pt>
    <dgm:pt modelId="{15F2EE6D-F1AA-4E8F-BA6D-992EE104D2D8}" type="sibTrans" cxnId="{897742E1-AAB3-4428-B557-5D5CFEB1818D}">
      <dgm:prSet/>
      <dgm:spPr/>
      <dgm:t>
        <a:bodyPr/>
        <a:lstStyle/>
        <a:p>
          <a:endParaRPr lang="en-US"/>
        </a:p>
      </dgm:t>
    </dgm:pt>
    <dgm:pt modelId="{F8AED363-3E03-4A51-9FBD-E3FF4D39BB63}">
      <dgm:prSet phldrT="[Text]"/>
      <dgm:spPr/>
      <dgm:t>
        <a:bodyPr/>
        <a:lstStyle/>
        <a:p>
          <a:r>
            <a:rPr lang="en-US" dirty="0" smtClean="0"/>
            <a:t>On-Product Index</a:t>
          </a:r>
          <a:endParaRPr lang="en-US" dirty="0"/>
        </a:p>
      </dgm:t>
    </dgm:pt>
    <dgm:pt modelId="{772B7987-E9FC-4078-ABBF-78F70D15BC98}" type="parTrans" cxnId="{39563AB9-5DE4-453C-BBCA-32F277FCCA12}">
      <dgm:prSet/>
      <dgm:spPr/>
      <dgm:t>
        <a:bodyPr/>
        <a:lstStyle/>
        <a:p>
          <a:endParaRPr lang="en-US"/>
        </a:p>
      </dgm:t>
    </dgm:pt>
    <dgm:pt modelId="{32F70B9E-DBA9-4FD1-8933-47A3BBF9D082}" type="sibTrans" cxnId="{39563AB9-5DE4-453C-BBCA-32F277FCCA12}">
      <dgm:prSet/>
      <dgm:spPr/>
      <dgm:t>
        <a:bodyPr/>
        <a:lstStyle/>
        <a:p>
          <a:endParaRPr lang="en-US"/>
        </a:p>
      </dgm:t>
    </dgm:pt>
    <dgm:pt modelId="{584433B5-9EF2-45BC-B8A5-71CBDB8E8CA7}">
      <dgm:prSet phldrT="[Text]"/>
      <dgm:spPr/>
      <dgm:t>
        <a:bodyPr/>
        <a:lstStyle/>
        <a:p>
          <a:r>
            <a:rPr lang="en-US" dirty="0" smtClean="0"/>
            <a:t>Product Availability</a:t>
          </a:r>
          <a:endParaRPr lang="en-US" dirty="0"/>
        </a:p>
      </dgm:t>
    </dgm:pt>
    <dgm:pt modelId="{6CC633BB-B93E-48A4-9DA7-3E4E81C22081}" type="parTrans" cxnId="{92952591-E237-4560-B777-B681BC6422E8}">
      <dgm:prSet/>
      <dgm:spPr/>
      <dgm:t>
        <a:bodyPr/>
        <a:lstStyle/>
        <a:p>
          <a:endParaRPr lang="en-US"/>
        </a:p>
      </dgm:t>
    </dgm:pt>
    <dgm:pt modelId="{295D7F1E-6DA7-4B78-B88F-1B8D764B38DF}" type="sibTrans" cxnId="{92952591-E237-4560-B777-B681BC6422E8}">
      <dgm:prSet/>
      <dgm:spPr/>
      <dgm:t>
        <a:bodyPr/>
        <a:lstStyle/>
        <a:p>
          <a:endParaRPr lang="en-US"/>
        </a:p>
      </dgm:t>
    </dgm:pt>
    <dgm:pt modelId="{600245B2-FEA8-4123-B3CC-EE9C5FE75B50}">
      <dgm:prSet phldrT="[Text]"/>
      <dgm:spPr/>
      <dgm:t>
        <a:bodyPr/>
        <a:lstStyle/>
        <a:p>
          <a:r>
            <a:rPr lang="en-US" dirty="0" smtClean="0"/>
            <a:t>Usage Index</a:t>
          </a:r>
          <a:endParaRPr lang="en-US" dirty="0"/>
        </a:p>
      </dgm:t>
    </dgm:pt>
    <dgm:pt modelId="{B4FC0C8B-06C4-4751-8C57-80B03FAF76E1}" type="parTrans" cxnId="{7FE0B512-7EB4-416E-9A88-E2A4CF531F2A}">
      <dgm:prSet/>
      <dgm:spPr/>
      <dgm:t>
        <a:bodyPr/>
        <a:lstStyle/>
        <a:p>
          <a:endParaRPr lang="en-US"/>
        </a:p>
      </dgm:t>
    </dgm:pt>
    <dgm:pt modelId="{F5FD9BB6-FCE0-420F-943E-B4B5BC81ED5C}" type="sibTrans" cxnId="{7FE0B512-7EB4-416E-9A88-E2A4CF531F2A}">
      <dgm:prSet/>
      <dgm:spPr/>
      <dgm:t>
        <a:bodyPr/>
        <a:lstStyle/>
        <a:p>
          <a:endParaRPr lang="en-US"/>
        </a:p>
      </dgm:t>
    </dgm:pt>
    <dgm:pt modelId="{2A5861BF-2FCF-4345-9F63-FCD450481468}">
      <dgm:prSet phldrT="[Text]"/>
      <dgm:spPr/>
      <dgm:t>
        <a:bodyPr/>
        <a:lstStyle/>
        <a:p>
          <a:r>
            <a:rPr lang="en-US" dirty="0" smtClean="0"/>
            <a:t>Installed Version Index</a:t>
          </a:r>
          <a:endParaRPr lang="en-US" dirty="0"/>
        </a:p>
      </dgm:t>
    </dgm:pt>
    <dgm:pt modelId="{8FD9544E-4CBF-4A4C-9663-ECF63EF5E5C1}" type="parTrans" cxnId="{6CE88F9C-ED65-40F3-BE8A-F44BE61B3AC3}">
      <dgm:prSet/>
      <dgm:spPr/>
      <dgm:t>
        <a:bodyPr/>
        <a:lstStyle/>
        <a:p>
          <a:endParaRPr lang="en-US"/>
        </a:p>
      </dgm:t>
    </dgm:pt>
    <dgm:pt modelId="{2272DD88-975B-479B-B2E9-B6BD77F94D25}" type="sibTrans" cxnId="{6CE88F9C-ED65-40F3-BE8A-F44BE61B3AC3}">
      <dgm:prSet/>
      <dgm:spPr/>
      <dgm:t>
        <a:bodyPr/>
        <a:lstStyle/>
        <a:p>
          <a:endParaRPr lang="en-US"/>
        </a:p>
      </dgm:t>
    </dgm:pt>
    <dgm:pt modelId="{3335949B-B107-4F18-B3A3-533917C38642}" type="pres">
      <dgm:prSet presAssocID="{8C01CC2E-150A-48DA-B0AF-5E58C0D3BF06}" presName="Name0" presStyleCnt="0">
        <dgm:presLayoutVars>
          <dgm:dir/>
          <dgm:resizeHandles val="exact"/>
        </dgm:presLayoutVars>
      </dgm:prSet>
      <dgm:spPr/>
    </dgm:pt>
    <dgm:pt modelId="{7EB412CF-FDDF-4D38-B9A2-A81E0530D682}" type="pres">
      <dgm:prSet presAssocID="{8C01CC2E-150A-48DA-B0AF-5E58C0D3BF06}" presName="arrow" presStyleLbl="bgShp" presStyleIdx="0" presStyleCnt="1"/>
      <dgm:spPr/>
    </dgm:pt>
    <dgm:pt modelId="{E66B453B-363E-4E60-952B-E930FB69776A}" type="pres">
      <dgm:prSet presAssocID="{8C01CC2E-150A-48DA-B0AF-5E58C0D3BF06}" presName="points" presStyleCnt="0"/>
      <dgm:spPr/>
    </dgm:pt>
    <dgm:pt modelId="{68C9B606-3536-46C3-8FC5-4BDB42026203}" type="pres">
      <dgm:prSet presAssocID="{9CAC2B96-42A5-48DE-8515-EC489B3513F9}" presName="compositeA" presStyleCnt="0"/>
      <dgm:spPr/>
    </dgm:pt>
    <dgm:pt modelId="{07F7B593-2980-4CEB-8BB9-B59C87A7D7DD}" type="pres">
      <dgm:prSet presAssocID="{9CAC2B96-42A5-48DE-8515-EC489B3513F9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7FBC-6ED5-4B8B-ACA3-07A3F3247AA9}" type="pres">
      <dgm:prSet presAssocID="{9CAC2B96-42A5-48DE-8515-EC489B3513F9}" presName="circleA" presStyleLbl="node1" presStyleIdx="0" presStyleCnt="6"/>
      <dgm:spPr/>
    </dgm:pt>
    <dgm:pt modelId="{02C6603F-4AB6-4984-8F3F-4EBE019EDE9D}" type="pres">
      <dgm:prSet presAssocID="{9CAC2B96-42A5-48DE-8515-EC489B3513F9}" presName="spaceA" presStyleCnt="0"/>
      <dgm:spPr/>
    </dgm:pt>
    <dgm:pt modelId="{A83AE963-A3C3-4520-A2D2-89CD894413DA}" type="pres">
      <dgm:prSet presAssocID="{B9FBCFA0-AB91-4F4D-A1CB-F9F44742F348}" presName="space" presStyleCnt="0"/>
      <dgm:spPr/>
    </dgm:pt>
    <dgm:pt modelId="{CB18FE65-4163-456D-8AB9-44EB40B5232C}" type="pres">
      <dgm:prSet presAssocID="{DF1247A4-FC86-4F2C-A766-712D1AF175E3}" presName="compositeB" presStyleCnt="0"/>
      <dgm:spPr/>
    </dgm:pt>
    <dgm:pt modelId="{A9EE3EEC-31FC-43F1-BE20-904B1C7770E2}" type="pres">
      <dgm:prSet presAssocID="{DF1247A4-FC86-4F2C-A766-712D1AF175E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C53D0-AE34-47AD-90F1-C19A3848A4D1}" type="pres">
      <dgm:prSet presAssocID="{DF1247A4-FC86-4F2C-A766-712D1AF175E3}" presName="circleB" presStyleLbl="node1" presStyleIdx="1" presStyleCnt="6"/>
      <dgm:spPr/>
    </dgm:pt>
    <dgm:pt modelId="{F28BDBAB-BC95-4CBE-8B8F-266C58650C49}" type="pres">
      <dgm:prSet presAssocID="{DF1247A4-FC86-4F2C-A766-712D1AF175E3}" presName="spaceB" presStyleCnt="0"/>
      <dgm:spPr/>
    </dgm:pt>
    <dgm:pt modelId="{5642CB2A-4102-44F7-95E3-96AEB8BE9489}" type="pres">
      <dgm:prSet presAssocID="{15F2EE6D-F1AA-4E8F-BA6D-992EE104D2D8}" presName="space" presStyleCnt="0"/>
      <dgm:spPr/>
    </dgm:pt>
    <dgm:pt modelId="{62971055-0143-4FF7-BE90-FA78135F83ED}" type="pres">
      <dgm:prSet presAssocID="{F8AED363-3E03-4A51-9FBD-E3FF4D39BB63}" presName="compositeA" presStyleCnt="0"/>
      <dgm:spPr/>
    </dgm:pt>
    <dgm:pt modelId="{B54FDC58-8EBF-4601-957C-035E792906B9}" type="pres">
      <dgm:prSet presAssocID="{F8AED363-3E03-4A51-9FBD-E3FF4D39BB63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B94B1-2FA6-425D-A23A-8CCB3A7C27A1}" type="pres">
      <dgm:prSet presAssocID="{F8AED363-3E03-4A51-9FBD-E3FF4D39BB63}" presName="circleA" presStyleLbl="node1" presStyleIdx="2" presStyleCnt="6"/>
      <dgm:spPr/>
    </dgm:pt>
    <dgm:pt modelId="{07DD54E3-CA2E-4313-9987-938864AD849C}" type="pres">
      <dgm:prSet presAssocID="{F8AED363-3E03-4A51-9FBD-E3FF4D39BB63}" presName="spaceA" presStyleCnt="0"/>
      <dgm:spPr/>
    </dgm:pt>
    <dgm:pt modelId="{48D0249F-823C-4EDD-AFD7-4AF7CE3877C6}" type="pres">
      <dgm:prSet presAssocID="{32F70B9E-DBA9-4FD1-8933-47A3BBF9D082}" presName="space" presStyleCnt="0"/>
      <dgm:spPr/>
    </dgm:pt>
    <dgm:pt modelId="{62CC84BF-23E6-4E5D-8A77-69512F93E4C8}" type="pres">
      <dgm:prSet presAssocID="{584433B5-9EF2-45BC-B8A5-71CBDB8E8CA7}" presName="compositeB" presStyleCnt="0"/>
      <dgm:spPr/>
    </dgm:pt>
    <dgm:pt modelId="{691188CF-6E60-4666-9C57-9ED78CE21676}" type="pres">
      <dgm:prSet presAssocID="{584433B5-9EF2-45BC-B8A5-71CBDB8E8CA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82697-858C-48BD-AB2C-05FC54393865}" type="pres">
      <dgm:prSet presAssocID="{584433B5-9EF2-45BC-B8A5-71CBDB8E8CA7}" presName="circleB" presStyleLbl="node1" presStyleIdx="3" presStyleCnt="6"/>
      <dgm:spPr/>
    </dgm:pt>
    <dgm:pt modelId="{C64207EA-3473-405D-8FD2-2C392C41ABF0}" type="pres">
      <dgm:prSet presAssocID="{584433B5-9EF2-45BC-B8A5-71CBDB8E8CA7}" presName="spaceB" presStyleCnt="0"/>
      <dgm:spPr/>
    </dgm:pt>
    <dgm:pt modelId="{0C93E7C7-F91B-4924-A610-7D7F4D594B46}" type="pres">
      <dgm:prSet presAssocID="{295D7F1E-6DA7-4B78-B88F-1B8D764B38DF}" presName="space" presStyleCnt="0"/>
      <dgm:spPr/>
    </dgm:pt>
    <dgm:pt modelId="{0C99646A-EA4E-4BE2-8C0E-3DB1F108906A}" type="pres">
      <dgm:prSet presAssocID="{600245B2-FEA8-4123-B3CC-EE9C5FE75B50}" presName="compositeA" presStyleCnt="0"/>
      <dgm:spPr/>
    </dgm:pt>
    <dgm:pt modelId="{47792515-DEE4-4453-8FEA-2454F32841D4}" type="pres">
      <dgm:prSet presAssocID="{600245B2-FEA8-4123-B3CC-EE9C5FE75B50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9A3BC-3F55-4F39-8566-522DFF2B4D77}" type="pres">
      <dgm:prSet presAssocID="{600245B2-FEA8-4123-B3CC-EE9C5FE75B50}" presName="circleA" presStyleLbl="node1" presStyleIdx="4" presStyleCnt="6"/>
      <dgm:spPr/>
    </dgm:pt>
    <dgm:pt modelId="{F0138C90-25C7-44A7-AE3F-96C01779F92B}" type="pres">
      <dgm:prSet presAssocID="{600245B2-FEA8-4123-B3CC-EE9C5FE75B50}" presName="spaceA" presStyleCnt="0"/>
      <dgm:spPr/>
    </dgm:pt>
    <dgm:pt modelId="{D7A00164-DAD1-47A7-BB57-BB771A0329CA}" type="pres">
      <dgm:prSet presAssocID="{F5FD9BB6-FCE0-420F-943E-B4B5BC81ED5C}" presName="space" presStyleCnt="0"/>
      <dgm:spPr/>
    </dgm:pt>
    <dgm:pt modelId="{25B6C03B-060D-427C-AACA-EA3BD71F904A}" type="pres">
      <dgm:prSet presAssocID="{2A5861BF-2FCF-4345-9F63-FCD450481468}" presName="compositeB" presStyleCnt="0"/>
      <dgm:spPr/>
    </dgm:pt>
    <dgm:pt modelId="{02E2BF8E-637E-4643-8AA2-A30F59E4ABBB}" type="pres">
      <dgm:prSet presAssocID="{2A5861BF-2FCF-4345-9F63-FCD45048146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8F8BF-4AD7-4BEC-B7E7-0EDB4F3F5141}" type="pres">
      <dgm:prSet presAssocID="{2A5861BF-2FCF-4345-9F63-FCD450481468}" presName="circleB" presStyleLbl="node1" presStyleIdx="5" presStyleCnt="6"/>
      <dgm:spPr/>
    </dgm:pt>
    <dgm:pt modelId="{BC10C386-F2AB-4833-9F5C-59703E0672E0}" type="pres">
      <dgm:prSet presAssocID="{2A5861BF-2FCF-4345-9F63-FCD450481468}" presName="spaceB" presStyleCnt="0"/>
      <dgm:spPr/>
    </dgm:pt>
  </dgm:ptLst>
  <dgm:cxnLst>
    <dgm:cxn modelId="{92952591-E237-4560-B777-B681BC6422E8}" srcId="{8C01CC2E-150A-48DA-B0AF-5E58C0D3BF06}" destId="{584433B5-9EF2-45BC-B8A5-71CBDB8E8CA7}" srcOrd="3" destOrd="0" parTransId="{6CC633BB-B93E-48A4-9DA7-3E4E81C22081}" sibTransId="{295D7F1E-6DA7-4B78-B88F-1B8D764B38DF}"/>
    <dgm:cxn modelId="{982A4A5D-5FAA-4A81-A039-B48C31D3A7E3}" type="presOf" srcId="{DF1247A4-FC86-4F2C-A766-712D1AF175E3}" destId="{A9EE3EEC-31FC-43F1-BE20-904B1C7770E2}" srcOrd="0" destOrd="0" presId="urn:microsoft.com/office/officeart/2005/8/layout/hProcess11"/>
    <dgm:cxn modelId="{897742E1-AAB3-4428-B557-5D5CFEB1818D}" srcId="{8C01CC2E-150A-48DA-B0AF-5E58C0D3BF06}" destId="{DF1247A4-FC86-4F2C-A766-712D1AF175E3}" srcOrd="1" destOrd="0" parTransId="{3C72EFA1-610D-4966-8DF3-97688BCF4D22}" sibTransId="{15F2EE6D-F1AA-4E8F-BA6D-992EE104D2D8}"/>
    <dgm:cxn modelId="{7FE0B512-7EB4-416E-9A88-E2A4CF531F2A}" srcId="{8C01CC2E-150A-48DA-B0AF-5E58C0D3BF06}" destId="{600245B2-FEA8-4123-B3CC-EE9C5FE75B50}" srcOrd="4" destOrd="0" parTransId="{B4FC0C8B-06C4-4751-8C57-80B03FAF76E1}" sibTransId="{F5FD9BB6-FCE0-420F-943E-B4B5BC81ED5C}"/>
    <dgm:cxn modelId="{E540A712-9AB2-4C0C-9411-49E3FD01C12B}" type="presOf" srcId="{2A5861BF-2FCF-4345-9F63-FCD450481468}" destId="{02E2BF8E-637E-4643-8AA2-A30F59E4ABBB}" srcOrd="0" destOrd="0" presId="urn:microsoft.com/office/officeart/2005/8/layout/hProcess11"/>
    <dgm:cxn modelId="{724AFB49-FD69-4714-BDD7-3C7DEEE5E0E3}" srcId="{8C01CC2E-150A-48DA-B0AF-5E58C0D3BF06}" destId="{9CAC2B96-42A5-48DE-8515-EC489B3513F9}" srcOrd="0" destOrd="0" parTransId="{6E4C98D1-5F1C-4B48-AFD4-C6DEACF731EC}" sibTransId="{B9FBCFA0-AB91-4F4D-A1CB-F9F44742F348}"/>
    <dgm:cxn modelId="{A2C0CB41-20D7-4038-9AE2-E4591FF5BB85}" type="presOf" srcId="{9CAC2B96-42A5-48DE-8515-EC489B3513F9}" destId="{07F7B593-2980-4CEB-8BB9-B59C87A7D7DD}" srcOrd="0" destOrd="0" presId="urn:microsoft.com/office/officeart/2005/8/layout/hProcess11"/>
    <dgm:cxn modelId="{29CAF976-D600-41C6-8050-972C2F655830}" type="presOf" srcId="{8C01CC2E-150A-48DA-B0AF-5E58C0D3BF06}" destId="{3335949B-B107-4F18-B3A3-533917C38642}" srcOrd="0" destOrd="0" presId="urn:microsoft.com/office/officeart/2005/8/layout/hProcess11"/>
    <dgm:cxn modelId="{FFF48DFE-FD1D-4C9C-9463-569FDDC623AD}" type="presOf" srcId="{584433B5-9EF2-45BC-B8A5-71CBDB8E8CA7}" destId="{691188CF-6E60-4666-9C57-9ED78CE21676}" srcOrd="0" destOrd="0" presId="urn:microsoft.com/office/officeart/2005/8/layout/hProcess11"/>
    <dgm:cxn modelId="{6CE88F9C-ED65-40F3-BE8A-F44BE61B3AC3}" srcId="{8C01CC2E-150A-48DA-B0AF-5E58C0D3BF06}" destId="{2A5861BF-2FCF-4345-9F63-FCD450481468}" srcOrd="5" destOrd="0" parTransId="{8FD9544E-4CBF-4A4C-9663-ECF63EF5E5C1}" sibTransId="{2272DD88-975B-479B-B2E9-B6BD77F94D25}"/>
    <dgm:cxn modelId="{3D7A0084-C62A-4A01-BCA5-24D3D3BB056A}" type="presOf" srcId="{600245B2-FEA8-4123-B3CC-EE9C5FE75B50}" destId="{47792515-DEE4-4453-8FEA-2454F32841D4}" srcOrd="0" destOrd="0" presId="urn:microsoft.com/office/officeart/2005/8/layout/hProcess11"/>
    <dgm:cxn modelId="{BACF6C35-0231-442E-BD0C-D7778E3E74DF}" type="presOf" srcId="{F8AED363-3E03-4A51-9FBD-E3FF4D39BB63}" destId="{B54FDC58-8EBF-4601-957C-035E792906B9}" srcOrd="0" destOrd="0" presId="urn:microsoft.com/office/officeart/2005/8/layout/hProcess11"/>
    <dgm:cxn modelId="{39563AB9-5DE4-453C-BBCA-32F277FCCA12}" srcId="{8C01CC2E-150A-48DA-B0AF-5E58C0D3BF06}" destId="{F8AED363-3E03-4A51-9FBD-E3FF4D39BB63}" srcOrd="2" destOrd="0" parTransId="{772B7987-E9FC-4078-ABBF-78F70D15BC98}" sibTransId="{32F70B9E-DBA9-4FD1-8933-47A3BBF9D082}"/>
    <dgm:cxn modelId="{81F9363C-BB5A-446D-8D63-7052AD638169}" type="presParOf" srcId="{3335949B-B107-4F18-B3A3-533917C38642}" destId="{7EB412CF-FDDF-4D38-B9A2-A81E0530D682}" srcOrd="0" destOrd="0" presId="urn:microsoft.com/office/officeart/2005/8/layout/hProcess11"/>
    <dgm:cxn modelId="{A9BEEE43-9620-41AE-8435-199CE75FEE66}" type="presParOf" srcId="{3335949B-B107-4F18-B3A3-533917C38642}" destId="{E66B453B-363E-4E60-952B-E930FB69776A}" srcOrd="1" destOrd="0" presId="urn:microsoft.com/office/officeart/2005/8/layout/hProcess11"/>
    <dgm:cxn modelId="{9D8513E7-0DAB-4479-AEBC-64BC19B941AF}" type="presParOf" srcId="{E66B453B-363E-4E60-952B-E930FB69776A}" destId="{68C9B606-3536-46C3-8FC5-4BDB42026203}" srcOrd="0" destOrd="0" presId="urn:microsoft.com/office/officeart/2005/8/layout/hProcess11"/>
    <dgm:cxn modelId="{706952AD-9626-45A0-BE42-54DC9556C587}" type="presParOf" srcId="{68C9B606-3536-46C3-8FC5-4BDB42026203}" destId="{07F7B593-2980-4CEB-8BB9-B59C87A7D7DD}" srcOrd="0" destOrd="0" presId="urn:microsoft.com/office/officeart/2005/8/layout/hProcess11"/>
    <dgm:cxn modelId="{D242CFA8-F6DD-4946-BA40-E28FD2EC981B}" type="presParOf" srcId="{68C9B606-3536-46C3-8FC5-4BDB42026203}" destId="{A2567FBC-6ED5-4B8B-ACA3-07A3F3247AA9}" srcOrd="1" destOrd="0" presId="urn:microsoft.com/office/officeart/2005/8/layout/hProcess11"/>
    <dgm:cxn modelId="{7DF4770C-58BF-41FF-8FC3-4C9AECA6FF28}" type="presParOf" srcId="{68C9B606-3536-46C3-8FC5-4BDB42026203}" destId="{02C6603F-4AB6-4984-8F3F-4EBE019EDE9D}" srcOrd="2" destOrd="0" presId="urn:microsoft.com/office/officeart/2005/8/layout/hProcess11"/>
    <dgm:cxn modelId="{0BA2116B-B897-4D4D-83C0-8CD4CEA4B166}" type="presParOf" srcId="{E66B453B-363E-4E60-952B-E930FB69776A}" destId="{A83AE963-A3C3-4520-A2D2-89CD894413DA}" srcOrd="1" destOrd="0" presId="urn:microsoft.com/office/officeart/2005/8/layout/hProcess11"/>
    <dgm:cxn modelId="{83D89B45-CDDF-4305-A538-03F1CFC9C8EC}" type="presParOf" srcId="{E66B453B-363E-4E60-952B-E930FB69776A}" destId="{CB18FE65-4163-456D-8AB9-44EB40B5232C}" srcOrd="2" destOrd="0" presId="urn:microsoft.com/office/officeart/2005/8/layout/hProcess11"/>
    <dgm:cxn modelId="{49A42A74-4EB1-4681-82F0-53E14D2C5AF2}" type="presParOf" srcId="{CB18FE65-4163-456D-8AB9-44EB40B5232C}" destId="{A9EE3EEC-31FC-43F1-BE20-904B1C7770E2}" srcOrd="0" destOrd="0" presId="urn:microsoft.com/office/officeart/2005/8/layout/hProcess11"/>
    <dgm:cxn modelId="{FBC6DD41-7464-4294-9D57-5E60D64B0768}" type="presParOf" srcId="{CB18FE65-4163-456D-8AB9-44EB40B5232C}" destId="{B80C53D0-AE34-47AD-90F1-C19A3848A4D1}" srcOrd="1" destOrd="0" presId="urn:microsoft.com/office/officeart/2005/8/layout/hProcess11"/>
    <dgm:cxn modelId="{CDDF8F76-8607-4115-AE53-46E5F56A869F}" type="presParOf" srcId="{CB18FE65-4163-456D-8AB9-44EB40B5232C}" destId="{F28BDBAB-BC95-4CBE-8B8F-266C58650C49}" srcOrd="2" destOrd="0" presId="urn:microsoft.com/office/officeart/2005/8/layout/hProcess11"/>
    <dgm:cxn modelId="{420524E6-235E-4FBD-9A21-8F0085574E11}" type="presParOf" srcId="{E66B453B-363E-4E60-952B-E930FB69776A}" destId="{5642CB2A-4102-44F7-95E3-96AEB8BE9489}" srcOrd="3" destOrd="0" presId="urn:microsoft.com/office/officeart/2005/8/layout/hProcess11"/>
    <dgm:cxn modelId="{22489474-8D33-4235-A88A-FBA555747E7E}" type="presParOf" srcId="{E66B453B-363E-4E60-952B-E930FB69776A}" destId="{62971055-0143-4FF7-BE90-FA78135F83ED}" srcOrd="4" destOrd="0" presId="urn:microsoft.com/office/officeart/2005/8/layout/hProcess11"/>
    <dgm:cxn modelId="{928129A0-A66E-4F6E-BFB0-84717FC9AFCD}" type="presParOf" srcId="{62971055-0143-4FF7-BE90-FA78135F83ED}" destId="{B54FDC58-8EBF-4601-957C-035E792906B9}" srcOrd="0" destOrd="0" presId="urn:microsoft.com/office/officeart/2005/8/layout/hProcess11"/>
    <dgm:cxn modelId="{33B4D6A4-3373-42E7-9FBD-E37CCA8D7022}" type="presParOf" srcId="{62971055-0143-4FF7-BE90-FA78135F83ED}" destId="{AC4B94B1-2FA6-425D-A23A-8CCB3A7C27A1}" srcOrd="1" destOrd="0" presId="urn:microsoft.com/office/officeart/2005/8/layout/hProcess11"/>
    <dgm:cxn modelId="{841156F7-4F2B-4BB8-8D52-BD679A5A9DEC}" type="presParOf" srcId="{62971055-0143-4FF7-BE90-FA78135F83ED}" destId="{07DD54E3-CA2E-4313-9987-938864AD849C}" srcOrd="2" destOrd="0" presId="urn:microsoft.com/office/officeart/2005/8/layout/hProcess11"/>
    <dgm:cxn modelId="{40A92114-29A5-49F4-9D92-D7A0197210F7}" type="presParOf" srcId="{E66B453B-363E-4E60-952B-E930FB69776A}" destId="{48D0249F-823C-4EDD-AFD7-4AF7CE3877C6}" srcOrd="5" destOrd="0" presId="urn:microsoft.com/office/officeart/2005/8/layout/hProcess11"/>
    <dgm:cxn modelId="{8C04D0EC-95A2-42EB-9DDC-AB7576988F8D}" type="presParOf" srcId="{E66B453B-363E-4E60-952B-E930FB69776A}" destId="{62CC84BF-23E6-4E5D-8A77-69512F93E4C8}" srcOrd="6" destOrd="0" presId="urn:microsoft.com/office/officeart/2005/8/layout/hProcess11"/>
    <dgm:cxn modelId="{D77A004C-FA54-4F5B-9BA8-F06CABB2FE1F}" type="presParOf" srcId="{62CC84BF-23E6-4E5D-8A77-69512F93E4C8}" destId="{691188CF-6E60-4666-9C57-9ED78CE21676}" srcOrd="0" destOrd="0" presId="urn:microsoft.com/office/officeart/2005/8/layout/hProcess11"/>
    <dgm:cxn modelId="{94A87E21-D83A-4D31-89CA-422597D430F1}" type="presParOf" srcId="{62CC84BF-23E6-4E5D-8A77-69512F93E4C8}" destId="{9A382697-858C-48BD-AB2C-05FC54393865}" srcOrd="1" destOrd="0" presId="urn:microsoft.com/office/officeart/2005/8/layout/hProcess11"/>
    <dgm:cxn modelId="{C3322780-28D2-49B9-A371-5643200A4F82}" type="presParOf" srcId="{62CC84BF-23E6-4E5D-8A77-69512F93E4C8}" destId="{C64207EA-3473-405D-8FD2-2C392C41ABF0}" srcOrd="2" destOrd="0" presId="urn:microsoft.com/office/officeart/2005/8/layout/hProcess11"/>
    <dgm:cxn modelId="{5832F4C2-DA94-4636-B558-A3D3B12360B2}" type="presParOf" srcId="{E66B453B-363E-4E60-952B-E930FB69776A}" destId="{0C93E7C7-F91B-4924-A610-7D7F4D594B46}" srcOrd="7" destOrd="0" presId="urn:microsoft.com/office/officeart/2005/8/layout/hProcess11"/>
    <dgm:cxn modelId="{7742DD94-955E-4FA1-948F-807D9BE60770}" type="presParOf" srcId="{E66B453B-363E-4E60-952B-E930FB69776A}" destId="{0C99646A-EA4E-4BE2-8C0E-3DB1F108906A}" srcOrd="8" destOrd="0" presId="urn:microsoft.com/office/officeart/2005/8/layout/hProcess11"/>
    <dgm:cxn modelId="{7F7CE2D0-1900-4610-A4AD-85B40D903E34}" type="presParOf" srcId="{0C99646A-EA4E-4BE2-8C0E-3DB1F108906A}" destId="{47792515-DEE4-4453-8FEA-2454F32841D4}" srcOrd="0" destOrd="0" presId="urn:microsoft.com/office/officeart/2005/8/layout/hProcess11"/>
    <dgm:cxn modelId="{AD255EFC-1FD9-4DC5-84B3-2596157E0BF5}" type="presParOf" srcId="{0C99646A-EA4E-4BE2-8C0E-3DB1F108906A}" destId="{64E9A3BC-3F55-4F39-8566-522DFF2B4D77}" srcOrd="1" destOrd="0" presId="urn:microsoft.com/office/officeart/2005/8/layout/hProcess11"/>
    <dgm:cxn modelId="{C49EE9E5-3BA4-4C70-9B15-416732D49DDB}" type="presParOf" srcId="{0C99646A-EA4E-4BE2-8C0E-3DB1F108906A}" destId="{F0138C90-25C7-44A7-AE3F-96C01779F92B}" srcOrd="2" destOrd="0" presId="urn:microsoft.com/office/officeart/2005/8/layout/hProcess11"/>
    <dgm:cxn modelId="{B2ACBB30-2ECD-44ED-8A9F-976C3285BE18}" type="presParOf" srcId="{E66B453B-363E-4E60-952B-E930FB69776A}" destId="{D7A00164-DAD1-47A7-BB57-BB771A0329CA}" srcOrd="9" destOrd="0" presId="urn:microsoft.com/office/officeart/2005/8/layout/hProcess11"/>
    <dgm:cxn modelId="{19750A6D-63DA-40AD-9D2B-9CDE0F1EB6C3}" type="presParOf" srcId="{E66B453B-363E-4E60-952B-E930FB69776A}" destId="{25B6C03B-060D-427C-AACA-EA3BD71F904A}" srcOrd="10" destOrd="0" presId="urn:microsoft.com/office/officeart/2005/8/layout/hProcess11"/>
    <dgm:cxn modelId="{46300366-0F32-4991-8836-43E1715E5CC3}" type="presParOf" srcId="{25B6C03B-060D-427C-AACA-EA3BD71F904A}" destId="{02E2BF8E-637E-4643-8AA2-A30F59E4ABBB}" srcOrd="0" destOrd="0" presId="urn:microsoft.com/office/officeart/2005/8/layout/hProcess11"/>
    <dgm:cxn modelId="{795B6985-9388-48C7-BB8E-597CBE1A940B}" type="presParOf" srcId="{25B6C03B-060D-427C-AACA-EA3BD71F904A}" destId="{BB38F8BF-4AD7-4BEC-B7E7-0EDB4F3F5141}" srcOrd="1" destOrd="0" presId="urn:microsoft.com/office/officeart/2005/8/layout/hProcess11"/>
    <dgm:cxn modelId="{5606498B-5F95-46E8-ACE9-691427FB2B09}" type="presParOf" srcId="{25B6C03B-060D-427C-AACA-EA3BD71F904A}" destId="{BC10C386-F2AB-4833-9F5C-59703E0672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EA645-1052-4B49-8F38-408222645D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1B053-F5D6-43A0-A16C-D35FC0499539}">
      <dgm:prSet phldrT="[Text]"/>
      <dgm:spPr/>
      <dgm:t>
        <a:bodyPr/>
        <a:lstStyle/>
        <a:p>
          <a:r>
            <a:rPr lang="en-US" dirty="0" smtClean="0"/>
            <a:t>Product Availability</a:t>
          </a:r>
          <a:endParaRPr lang="en-US" dirty="0"/>
        </a:p>
      </dgm:t>
    </dgm:pt>
    <dgm:pt modelId="{19CEC9F1-D7AA-401E-B205-1B0D4EEDC876}" type="parTrans" cxnId="{7744E1BF-3301-4F20-88B6-BDAAAF74EC9B}">
      <dgm:prSet/>
      <dgm:spPr/>
      <dgm:t>
        <a:bodyPr/>
        <a:lstStyle/>
        <a:p>
          <a:endParaRPr lang="en-US"/>
        </a:p>
      </dgm:t>
    </dgm:pt>
    <dgm:pt modelId="{6C7E0374-39A7-4C72-940D-411AF544C399}" type="sibTrans" cxnId="{7744E1BF-3301-4F20-88B6-BDAAAF74EC9B}">
      <dgm:prSet/>
      <dgm:spPr/>
      <dgm:t>
        <a:bodyPr/>
        <a:lstStyle/>
        <a:p>
          <a:endParaRPr lang="en-US"/>
        </a:p>
      </dgm:t>
    </dgm:pt>
    <dgm:pt modelId="{7EE44975-3665-4A7A-B90E-73AD4E2C5DB3}">
      <dgm:prSet phldrT="[Text]"/>
      <dgm:spPr/>
      <dgm:t>
        <a:bodyPr/>
        <a:lstStyle/>
        <a:p>
          <a:r>
            <a:rPr lang="en-US" dirty="0" smtClean="0"/>
            <a:t>Product Performance</a:t>
          </a:r>
          <a:endParaRPr lang="en-US" dirty="0"/>
        </a:p>
      </dgm:t>
    </dgm:pt>
    <dgm:pt modelId="{D6F74F2D-9535-458A-A85A-61C5EF7D1044}" type="parTrans" cxnId="{9BE7FEC6-D84C-4348-A040-DCFB69823F1B}">
      <dgm:prSet/>
      <dgm:spPr/>
      <dgm:t>
        <a:bodyPr/>
        <a:lstStyle/>
        <a:p>
          <a:endParaRPr lang="en-US"/>
        </a:p>
      </dgm:t>
    </dgm:pt>
    <dgm:pt modelId="{7C3B4CEC-0906-430C-A5A2-41CD28DB94B0}" type="sibTrans" cxnId="{9BE7FEC6-D84C-4348-A040-DCFB69823F1B}">
      <dgm:prSet/>
      <dgm:spPr/>
      <dgm:t>
        <a:bodyPr/>
        <a:lstStyle/>
        <a:p>
          <a:endParaRPr lang="en-US"/>
        </a:p>
      </dgm:t>
    </dgm:pt>
    <dgm:pt modelId="{9E6A73F2-8F83-41B1-BA0E-8434F9F53523}">
      <dgm:prSet phldrT="[Text]"/>
      <dgm:spPr/>
      <dgm:t>
        <a:bodyPr/>
        <a:lstStyle/>
        <a:p>
          <a:r>
            <a:rPr lang="en-US" dirty="0" smtClean="0"/>
            <a:t>Support Execution</a:t>
          </a:r>
          <a:endParaRPr lang="en-US" dirty="0"/>
        </a:p>
      </dgm:t>
    </dgm:pt>
    <dgm:pt modelId="{CC904680-53CD-4670-9762-ADE91817F0F6}" type="parTrans" cxnId="{7D013D7A-D4AE-4937-9B6D-A04724192C24}">
      <dgm:prSet/>
      <dgm:spPr/>
      <dgm:t>
        <a:bodyPr/>
        <a:lstStyle/>
        <a:p>
          <a:endParaRPr lang="en-US"/>
        </a:p>
      </dgm:t>
    </dgm:pt>
    <dgm:pt modelId="{40140E67-B21D-4DF4-945A-94A12FB50622}" type="sibTrans" cxnId="{7D013D7A-D4AE-4937-9B6D-A04724192C24}">
      <dgm:prSet/>
      <dgm:spPr/>
      <dgm:t>
        <a:bodyPr/>
        <a:lstStyle/>
        <a:p>
          <a:endParaRPr lang="en-US"/>
        </a:p>
      </dgm:t>
    </dgm:pt>
    <dgm:pt modelId="{EA481F51-679D-40DF-A982-FC89B1A1A0DE}">
      <dgm:prSet phldrT="[Text]"/>
      <dgm:spPr/>
      <dgm:t>
        <a:bodyPr/>
        <a:lstStyle/>
        <a:p>
          <a:r>
            <a:rPr lang="en-US" dirty="0" smtClean="0"/>
            <a:t>Operational Excellence</a:t>
          </a:r>
          <a:endParaRPr lang="en-US" dirty="0"/>
        </a:p>
      </dgm:t>
    </dgm:pt>
    <dgm:pt modelId="{FEE6C787-BC99-43F0-9D05-3AC27FC7439C}" type="parTrans" cxnId="{A59218B7-E26F-459B-A286-BB8A80923CF9}">
      <dgm:prSet/>
      <dgm:spPr/>
      <dgm:t>
        <a:bodyPr/>
        <a:lstStyle/>
        <a:p>
          <a:endParaRPr lang="en-US"/>
        </a:p>
      </dgm:t>
    </dgm:pt>
    <dgm:pt modelId="{D90EB3AA-4CE7-49DB-82C6-F4ABDA2B443B}" type="sibTrans" cxnId="{A59218B7-E26F-459B-A286-BB8A80923CF9}">
      <dgm:prSet/>
      <dgm:spPr/>
      <dgm:t>
        <a:bodyPr/>
        <a:lstStyle/>
        <a:p>
          <a:endParaRPr lang="en-US"/>
        </a:p>
      </dgm:t>
    </dgm:pt>
    <dgm:pt modelId="{91B2B5A1-4DF0-464D-B164-B793F4360A57}" type="pres">
      <dgm:prSet presAssocID="{CB8EA645-1052-4B49-8F38-408222645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5D5A1-E633-471F-A08D-8A7C8DFFD15B}" type="pres">
      <dgm:prSet presAssocID="{24E1B053-F5D6-43A0-A16C-D35FC0499539}" presName="centerShape" presStyleLbl="node0" presStyleIdx="0" presStyleCnt="1"/>
      <dgm:spPr/>
      <dgm:t>
        <a:bodyPr/>
        <a:lstStyle/>
        <a:p>
          <a:endParaRPr lang="en-US"/>
        </a:p>
      </dgm:t>
    </dgm:pt>
    <dgm:pt modelId="{28080488-E513-48A3-927F-397C96C6748B}" type="pres">
      <dgm:prSet presAssocID="{D6F74F2D-9535-458A-A85A-61C5EF7D104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68EA6D6-A2E2-41B1-B9BB-83B902845E1F}" type="pres">
      <dgm:prSet presAssocID="{7EE44975-3665-4A7A-B90E-73AD4E2C5D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AA042-7282-4E54-BDAD-B8A570A76860}" type="pres">
      <dgm:prSet presAssocID="{CC904680-53CD-4670-9762-ADE91817F0F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8E3829C-969D-41A0-8A97-CAE6A922686B}" type="pres">
      <dgm:prSet presAssocID="{9E6A73F2-8F83-41B1-BA0E-8434F9F535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9CF9E-D9AA-4582-8858-CF0CFB586C91}" type="pres">
      <dgm:prSet presAssocID="{FEE6C787-BC99-43F0-9D05-3AC27FC7439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B535D7D-7DCD-4EFC-B5F7-9D15C0B850AB}" type="pres">
      <dgm:prSet presAssocID="{EA481F51-679D-40DF-A982-FC89B1A1A0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C6E30-D38C-4927-87B4-2B5E1436CB28}" type="presOf" srcId="{CB8EA645-1052-4B49-8F38-408222645D23}" destId="{91B2B5A1-4DF0-464D-B164-B793F4360A57}" srcOrd="0" destOrd="0" presId="urn:microsoft.com/office/officeart/2005/8/layout/radial4"/>
    <dgm:cxn modelId="{A59218B7-E26F-459B-A286-BB8A80923CF9}" srcId="{24E1B053-F5D6-43A0-A16C-D35FC0499539}" destId="{EA481F51-679D-40DF-A982-FC89B1A1A0DE}" srcOrd="2" destOrd="0" parTransId="{FEE6C787-BC99-43F0-9D05-3AC27FC7439C}" sibTransId="{D90EB3AA-4CE7-49DB-82C6-F4ABDA2B443B}"/>
    <dgm:cxn modelId="{58EF295B-AAFA-42AD-A1A4-184AB8328D2C}" type="presOf" srcId="{9E6A73F2-8F83-41B1-BA0E-8434F9F53523}" destId="{98E3829C-969D-41A0-8A97-CAE6A922686B}" srcOrd="0" destOrd="0" presId="urn:microsoft.com/office/officeart/2005/8/layout/radial4"/>
    <dgm:cxn modelId="{28682F02-C035-4E84-A190-D219CB3EC3D6}" type="presOf" srcId="{D6F74F2D-9535-458A-A85A-61C5EF7D1044}" destId="{28080488-E513-48A3-927F-397C96C6748B}" srcOrd="0" destOrd="0" presId="urn:microsoft.com/office/officeart/2005/8/layout/radial4"/>
    <dgm:cxn modelId="{7744E1BF-3301-4F20-88B6-BDAAAF74EC9B}" srcId="{CB8EA645-1052-4B49-8F38-408222645D23}" destId="{24E1B053-F5D6-43A0-A16C-D35FC0499539}" srcOrd="0" destOrd="0" parTransId="{19CEC9F1-D7AA-401E-B205-1B0D4EEDC876}" sibTransId="{6C7E0374-39A7-4C72-940D-411AF544C399}"/>
    <dgm:cxn modelId="{5673F757-7003-4CA6-8F35-46EC8F71F5EC}" type="presOf" srcId="{7EE44975-3665-4A7A-B90E-73AD4E2C5DB3}" destId="{868EA6D6-A2E2-41B1-B9BB-83B902845E1F}" srcOrd="0" destOrd="0" presId="urn:microsoft.com/office/officeart/2005/8/layout/radial4"/>
    <dgm:cxn modelId="{10B8B920-760E-467F-8189-CF9091B8C6F4}" type="presOf" srcId="{CC904680-53CD-4670-9762-ADE91817F0F6}" destId="{131AA042-7282-4E54-BDAD-B8A570A76860}" srcOrd="0" destOrd="0" presId="urn:microsoft.com/office/officeart/2005/8/layout/radial4"/>
    <dgm:cxn modelId="{FC7E1167-434B-4196-B910-50E8CF27E606}" type="presOf" srcId="{EA481F51-679D-40DF-A982-FC89B1A1A0DE}" destId="{AB535D7D-7DCD-4EFC-B5F7-9D15C0B850AB}" srcOrd="0" destOrd="0" presId="urn:microsoft.com/office/officeart/2005/8/layout/radial4"/>
    <dgm:cxn modelId="{9BE7FEC6-D84C-4348-A040-DCFB69823F1B}" srcId="{24E1B053-F5D6-43A0-A16C-D35FC0499539}" destId="{7EE44975-3665-4A7A-B90E-73AD4E2C5DB3}" srcOrd="0" destOrd="0" parTransId="{D6F74F2D-9535-458A-A85A-61C5EF7D1044}" sibTransId="{7C3B4CEC-0906-430C-A5A2-41CD28DB94B0}"/>
    <dgm:cxn modelId="{63878DD3-A14C-44B8-BAEE-DA9C4A162939}" type="presOf" srcId="{FEE6C787-BC99-43F0-9D05-3AC27FC7439C}" destId="{9B69CF9E-D9AA-4582-8858-CF0CFB586C91}" srcOrd="0" destOrd="0" presId="urn:microsoft.com/office/officeart/2005/8/layout/radial4"/>
    <dgm:cxn modelId="{7D013D7A-D4AE-4937-9B6D-A04724192C24}" srcId="{24E1B053-F5D6-43A0-A16C-D35FC0499539}" destId="{9E6A73F2-8F83-41B1-BA0E-8434F9F53523}" srcOrd="1" destOrd="0" parTransId="{CC904680-53CD-4670-9762-ADE91817F0F6}" sibTransId="{40140E67-B21D-4DF4-945A-94A12FB50622}"/>
    <dgm:cxn modelId="{040B4247-8FFD-4334-887C-20E862FDFAA6}" type="presOf" srcId="{24E1B053-F5D6-43A0-A16C-D35FC0499539}" destId="{8FA5D5A1-E633-471F-A08D-8A7C8DFFD15B}" srcOrd="0" destOrd="0" presId="urn:microsoft.com/office/officeart/2005/8/layout/radial4"/>
    <dgm:cxn modelId="{D3172FED-3499-4FCA-868A-4965DBADDD0D}" type="presParOf" srcId="{91B2B5A1-4DF0-464D-B164-B793F4360A57}" destId="{8FA5D5A1-E633-471F-A08D-8A7C8DFFD15B}" srcOrd="0" destOrd="0" presId="urn:microsoft.com/office/officeart/2005/8/layout/radial4"/>
    <dgm:cxn modelId="{1D964D7D-E09D-48EA-83A7-8EC7FC569767}" type="presParOf" srcId="{91B2B5A1-4DF0-464D-B164-B793F4360A57}" destId="{28080488-E513-48A3-927F-397C96C6748B}" srcOrd="1" destOrd="0" presId="urn:microsoft.com/office/officeart/2005/8/layout/radial4"/>
    <dgm:cxn modelId="{BEE6B3B0-CED4-46B7-84DE-C109780BE3F1}" type="presParOf" srcId="{91B2B5A1-4DF0-464D-B164-B793F4360A57}" destId="{868EA6D6-A2E2-41B1-B9BB-83B902845E1F}" srcOrd="2" destOrd="0" presId="urn:microsoft.com/office/officeart/2005/8/layout/radial4"/>
    <dgm:cxn modelId="{ECF726DD-A482-4D4A-B32B-1FB08648648E}" type="presParOf" srcId="{91B2B5A1-4DF0-464D-B164-B793F4360A57}" destId="{131AA042-7282-4E54-BDAD-B8A570A76860}" srcOrd="3" destOrd="0" presId="urn:microsoft.com/office/officeart/2005/8/layout/radial4"/>
    <dgm:cxn modelId="{15E7C2BA-FEFC-44CB-BEA0-95BBF56F84A5}" type="presParOf" srcId="{91B2B5A1-4DF0-464D-B164-B793F4360A57}" destId="{98E3829C-969D-41A0-8A97-CAE6A922686B}" srcOrd="4" destOrd="0" presId="urn:microsoft.com/office/officeart/2005/8/layout/radial4"/>
    <dgm:cxn modelId="{0B699AEE-8FA5-4A0C-9E60-DD1640EB3B9F}" type="presParOf" srcId="{91B2B5A1-4DF0-464D-B164-B793F4360A57}" destId="{9B69CF9E-D9AA-4582-8858-CF0CFB586C91}" srcOrd="5" destOrd="0" presId="urn:microsoft.com/office/officeart/2005/8/layout/radial4"/>
    <dgm:cxn modelId="{068944D5-2FF9-4FE8-9B1F-58784AEEC4C7}" type="presParOf" srcId="{91B2B5A1-4DF0-464D-B164-B793F4360A57}" destId="{AB535D7D-7DCD-4EFC-B5F7-9D15C0B850A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2C58B-6368-437A-95F5-21DF029B5C1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64D82-9A05-4BD3-83C1-7E5D7543A087}">
      <dgm:prSet phldrT="[Text]"/>
      <dgm:spPr/>
      <dgm:t>
        <a:bodyPr/>
        <a:lstStyle/>
        <a:p>
          <a:r>
            <a:rPr lang="en-US" dirty="0" smtClean="0"/>
            <a:t>Innovation Rate</a:t>
          </a:r>
          <a:endParaRPr lang="en-US" dirty="0"/>
        </a:p>
      </dgm:t>
    </dgm:pt>
    <dgm:pt modelId="{EB0C902A-2DBC-41BB-AED2-82B227A6F72B}" type="parTrans" cxnId="{2A3136C5-FEFF-415A-9703-A89731454A72}">
      <dgm:prSet/>
      <dgm:spPr/>
      <dgm:t>
        <a:bodyPr/>
        <a:lstStyle/>
        <a:p>
          <a:endParaRPr lang="en-US"/>
        </a:p>
      </dgm:t>
    </dgm:pt>
    <dgm:pt modelId="{AAAD90C2-959B-4998-B753-DBEF9844CC69}" type="sibTrans" cxnId="{2A3136C5-FEFF-415A-9703-A89731454A72}">
      <dgm:prSet/>
      <dgm:spPr/>
      <dgm:t>
        <a:bodyPr/>
        <a:lstStyle/>
        <a:p>
          <a:endParaRPr lang="en-US"/>
        </a:p>
      </dgm:t>
    </dgm:pt>
    <dgm:pt modelId="{2B282402-EEB6-40ED-A30F-9F4B4612D792}">
      <dgm:prSet phldrT="[Text]"/>
      <dgm:spPr/>
      <dgm:t>
        <a:bodyPr/>
        <a:lstStyle/>
        <a:p>
          <a:r>
            <a:rPr lang="en-US" dirty="0" smtClean="0"/>
            <a:t>Strategic Alignment</a:t>
          </a:r>
          <a:endParaRPr lang="en-US" dirty="0"/>
        </a:p>
      </dgm:t>
    </dgm:pt>
    <dgm:pt modelId="{367C8111-750C-455F-9251-1B8C981180BF}" type="parTrans" cxnId="{93F25600-3CD8-4158-9025-912D903EC054}">
      <dgm:prSet/>
      <dgm:spPr/>
      <dgm:t>
        <a:bodyPr/>
        <a:lstStyle/>
        <a:p>
          <a:endParaRPr lang="en-US"/>
        </a:p>
      </dgm:t>
    </dgm:pt>
    <dgm:pt modelId="{2083120E-4AE9-43D6-8A83-A75005A12506}" type="sibTrans" cxnId="{93F25600-3CD8-4158-9025-912D903EC054}">
      <dgm:prSet/>
      <dgm:spPr/>
      <dgm:t>
        <a:bodyPr/>
        <a:lstStyle/>
        <a:p>
          <a:endParaRPr lang="en-US"/>
        </a:p>
      </dgm:t>
    </dgm:pt>
    <dgm:pt modelId="{443753E7-1C49-46F1-9B66-65B19AE101DF}">
      <dgm:prSet phldrT="[Text]"/>
      <dgm:spPr/>
      <dgm:t>
        <a:bodyPr/>
        <a:lstStyle/>
        <a:p>
          <a:r>
            <a:rPr lang="en-US" dirty="0" smtClean="0"/>
            <a:t>On-Product Index</a:t>
          </a:r>
          <a:endParaRPr lang="en-US" dirty="0"/>
        </a:p>
      </dgm:t>
    </dgm:pt>
    <dgm:pt modelId="{64A516D5-C9B2-4E84-BC16-7A5123884999}" type="parTrans" cxnId="{62409E7A-8C08-4C3B-9BA8-D5AAC2ADDB5B}">
      <dgm:prSet/>
      <dgm:spPr/>
      <dgm:t>
        <a:bodyPr/>
        <a:lstStyle/>
        <a:p>
          <a:endParaRPr lang="en-US"/>
        </a:p>
      </dgm:t>
    </dgm:pt>
    <dgm:pt modelId="{589C8E50-0E2C-4D88-8976-622788452191}" type="sibTrans" cxnId="{62409E7A-8C08-4C3B-9BA8-D5AAC2ADDB5B}">
      <dgm:prSet/>
      <dgm:spPr/>
      <dgm:t>
        <a:bodyPr/>
        <a:lstStyle/>
        <a:p>
          <a:endParaRPr lang="en-US"/>
        </a:p>
      </dgm:t>
    </dgm:pt>
    <dgm:pt modelId="{BE5CD72B-C841-423E-9811-0374112EC125}">
      <dgm:prSet phldrT="[Text]"/>
      <dgm:spPr/>
      <dgm:t>
        <a:bodyPr/>
        <a:lstStyle/>
        <a:p>
          <a:r>
            <a:rPr lang="en-US" dirty="0" smtClean="0"/>
            <a:t>Availability Index</a:t>
          </a:r>
          <a:endParaRPr lang="en-US" dirty="0"/>
        </a:p>
      </dgm:t>
    </dgm:pt>
    <dgm:pt modelId="{62BDC07F-B957-4DED-BCA5-8BAAFF9ED0E3}" type="parTrans" cxnId="{123F43DD-2265-4895-8851-AB244B9DBA30}">
      <dgm:prSet/>
      <dgm:spPr/>
      <dgm:t>
        <a:bodyPr/>
        <a:lstStyle/>
        <a:p>
          <a:endParaRPr lang="en-US"/>
        </a:p>
      </dgm:t>
    </dgm:pt>
    <dgm:pt modelId="{E16674EF-132D-4699-B318-22A2910391D0}" type="sibTrans" cxnId="{123F43DD-2265-4895-8851-AB244B9DBA30}">
      <dgm:prSet/>
      <dgm:spPr/>
      <dgm:t>
        <a:bodyPr/>
        <a:lstStyle/>
        <a:p>
          <a:endParaRPr lang="en-US"/>
        </a:p>
      </dgm:t>
    </dgm:pt>
    <dgm:pt modelId="{5091B572-1878-4BB6-B3AB-E51FB681BA00}">
      <dgm:prSet phldrT="[Text]"/>
      <dgm:spPr/>
      <dgm:t>
        <a:bodyPr/>
        <a:lstStyle/>
        <a:p>
          <a:r>
            <a:rPr lang="en-US" dirty="0" smtClean="0"/>
            <a:t>Usage Index</a:t>
          </a:r>
          <a:endParaRPr lang="en-US" dirty="0"/>
        </a:p>
      </dgm:t>
    </dgm:pt>
    <dgm:pt modelId="{EB484941-73F6-429F-BF22-1AF0355047FC}" type="parTrans" cxnId="{0DE0989D-E000-4FB4-9794-2C5B72C0A200}">
      <dgm:prSet/>
      <dgm:spPr/>
      <dgm:t>
        <a:bodyPr/>
        <a:lstStyle/>
        <a:p>
          <a:endParaRPr lang="en-US"/>
        </a:p>
      </dgm:t>
    </dgm:pt>
    <dgm:pt modelId="{65C27B77-AA59-47F8-ADBD-1BE81D261A12}" type="sibTrans" cxnId="{0DE0989D-E000-4FB4-9794-2C5B72C0A200}">
      <dgm:prSet/>
      <dgm:spPr/>
      <dgm:t>
        <a:bodyPr/>
        <a:lstStyle/>
        <a:p>
          <a:endParaRPr lang="en-US"/>
        </a:p>
      </dgm:t>
    </dgm:pt>
    <dgm:pt modelId="{6B756C75-51D9-4D6B-B2A7-7112EC0B4BA9}">
      <dgm:prSet phldrT="[Text]"/>
      <dgm:spPr/>
      <dgm:t>
        <a:bodyPr/>
        <a:lstStyle/>
        <a:p>
          <a:r>
            <a:rPr lang="en-US" dirty="0" smtClean="0"/>
            <a:t>Version Index</a:t>
          </a:r>
          <a:endParaRPr lang="en-US" dirty="0"/>
        </a:p>
      </dgm:t>
    </dgm:pt>
    <dgm:pt modelId="{56EF2C6E-07CB-4319-815B-EF1003C1A451}" type="parTrans" cxnId="{CBDD6AFF-2F0E-4807-ACD0-5501AAF79857}">
      <dgm:prSet/>
      <dgm:spPr/>
      <dgm:t>
        <a:bodyPr/>
        <a:lstStyle/>
        <a:p>
          <a:endParaRPr lang="en-US"/>
        </a:p>
      </dgm:t>
    </dgm:pt>
    <dgm:pt modelId="{AEE20451-AC15-44EF-BFF0-4A27D14B86B5}" type="sibTrans" cxnId="{CBDD6AFF-2F0E-4807-ACD0-5501AAF79857}">
      <dgm:prSet/>
      <dgm:spPr/>
      <dgm:t>
        <a:bodyPr/>
        <a:lstStyle/>
        <a:p>
          <a:endParaRPr lang="en-US"/>
        </a:p>
      </dgm:t>
    </dgm:pt>
    <dgm:pt modelId="{4FE560C2-C928-4DF2-B272-8117A35E30A8}" type="pres">
      <dgm:prSet presAssocID="{FB22C58B-6368-437A-95F5-21DF029B5C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1FD71-7922-4CB0-AEC3-C7EB59BA5B78}" type="pres">
      <dgm:prSet presAssocID="{CBF64D82-9A05-4BD3-83C1-7E5D7543A0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8BB8B-F2E9-4525-AA3C-7301486D779D}" type="pres">
      <dgm:prSet presAssocID="{CBF64D82-9A05-4BD3-83C1-7E5D7543A087}" presName="spNode" presStyleCnt="0"/>
      <dgm:spPr/>
    </dgm:pt>
    <dgm:pt modelId="{577647CD-192A-4003-8959-D65939F8E58D}" type="pres">
      <dgm:prSet presAssocID="{AAAD90C2-959B-4998-B753-DBEF9844CC6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08DAD33-6B20-490C-B3D0-FC8B7EC061BC}" type="pres">
      <dgm:prSet presAssocID="{2B282402-EEB6-40ED-A30F-9F4B4612D7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C1296-A9EA-4A79-AA2D-AB834615B315}" type="pres">
      <dgm:prSet presAssocID="{2B282402-EEB6-40ED-A30F-9F4B4612D792}" presName="spNode" presStyleCnt="0"/>
      <dgm:spPr/>
    </dgm:pt>
    <dgm:pt modelId="{1C6853AD-40F7-4937-9D51-034EC0B9A951}" type="pres">
      <dgm:prSet presAssocID="{2083120E-4AE9-43D6-8A83-A75005A1250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03C1FB7-B587-4BFA-BE12-1A9BE912FAB3}" type="pres">
      <dgm:prSet presAssocID="{443753E7-1C49-46F1-9B66-65B19AE101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665ED-14F0-41A0-82B8-D48E07612BF3}" type="pres">
      <dgm:prSet presAssocID="{443753E7-1C49-46F1-9B66-65B19AE101DF}" presName="spNode" presStyleCnt="0"/>
      <dgm:spPr/>
    </dgm:pt>
    <dgm:pt modelId="{BC403C70-2D69-4496-9945-7530CD4273F5}" type="pres">
      <dgm:prSet presAssocID="{589C8E50-0E2C-4D88-8976-62278845219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75CD69B-9A82-405A-AFEA-12B790D1D884}" type="pres">
      <dgm:prSet presAssocID="{BE5CD72B-C841-423E-9811-0374112EC1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D35A-6D5C-4F02-97A0-00639F934121}" type="pres">
      <dgm:prSet presAssocID="{BE5CD72B-C841-423E-9811-0374112EC125}" presName="spNode" presStyleCnt="0"/>
      <dgm:spPr/>
    </dgm:pt>
    <dgm:pt modelId="{A8A0B25C-2494-408D-B266-E0BCA89B4128}" type="pres">
      <dgm:prSet presAssocID="{E16674EF-132D-4699-B318-22A2910391D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BBA296F-21C6-44D1-96A3-96A7E7DA70AC}" type="pres">
      <dgm:prSet presAssocID="{5091B572-1878-4BB6-B3AB-E51FB681BA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1946-A9C0-422E-8C3C-75A7EED1DE6B}" type="pres">
      <dgm:prSet presAssocID="{5091B572-1878-4BB6-B3AB-E51FB681BA00}" presName="spNode" presStyleCnt="0"/>
      <dgm:spPr/>
    </dgm:pt>
    <dgm:pt modelId="{3AE3D869-CB21-46D7-81B3-DA9810CF64E3}" type="pres">
      <dgm:prSet presAssocID="{65C27B77-AA59-47F8-ADBD-1BE81D261A1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31B6C21-9534-49B7-BEB4-72F250960C3E}" type="pres">
      <dgm:prSet presAssocID="{6B756C75-51D9-4D6B-B2A7-7112EC0B4B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89C80-9152-4226-A1AA-A2CC19C52C00}" type="pres">
      <dgm:prSet presAssocID="{6B756C75-51D9-4D6B-B2A7-7112EC0B4BA9}" presName="spNode" presStyleCnt="0"/>
      <dgm:spPr/>
    </dgm:pt>
    <dgm:pt modelId="{3B21EFB8-0709-475C-8CFF-AE37797785D3}" type="pres">
      <dgm:prSet presAssocID="{AEE20451-AC15-44EF-BFF0-4A27D14B86B5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DE0989D-E000-4FB4-9794-2C5B72C0A200}" srcId="{FB22C58B-6368-437A-95F5-21DF029B5C1E}" destId="{5091B572-1878-4BB6-B3AB-E51FB681BA00}" srcOrd="4" destOrd="0" parTransId="{EB484941-73F6-429F-BF22-1AF0355047FC}" sibTransId="{65C27B77-AA59-47F8-ADBD-1BE81D261A12}"/>
    <dgm:cxn modelId="{E042DB78-5D56-4E71-BFB4-02BB8355D352}" type="presOf" srcId="{65C27B77-AA59-47F8-ADBD-1BE81D261A12}" destId="{3AE3D869-CB21-46D7-81B3-DA9810CF64E3}" srcOrd="0" destOrd="0" presId="urn:microsoft.com/office/officeart/2005/8/layout/cycle5"/>
    <dgm:cxn modelId="{B3FEB32F-E545-427E-B111-C67392C7623B}" type="presOf" srcId="{5091B572-1878-4BB6-B3AB-E51FB681BA00}" destId="{9BBA296F-21C6-44D1-96A3-96A7E7DA70AC}" srcOrd="0" destOrd="0" presId="urn:microsoft.com/office/officeart/2005/8/layout/cycle5"/>
    <dgm:cxn modelId="{8802295B-934C-4D68-AEDD-1C8D085E73F8}" type="presOf" srcId="{6B756C75-51D9-4D6B-B2A7-7112EC0B4BA9}" destId="{A31B6C21-9534-49B7-BEB4-72F250960C3E}" srcOrd="0" destOrd="0" presId="urn:microsoft.com/office/officeart/2005/8/layout/cycle5"/>
    <dgm:cxn modelId="{93F25600-3CD8-4158-9025-912D903EC054}" srcId="{FB22C58B-6368-437A-95F5-21DF029B5C1E}" destId="{2B282402-EEB6-40ED-A30F-9F4B4612D792}" srcOrd="1" destOrd="0" parTransId="{367C8111-750C-455F-9251-1B8C981180BF}" sibTransId="{2083120E-4AE9-43D6-8A83-A75005A12506}"/>
    <dgm:cxn modelId="{62409E7A-8C08-4C3B-9BA8-D5AAC2ADDB5B}" srcId="{FB22C58B-6368-437A-95F5-21DF029B5C1E}" destId="{443753E7-1C49-46F1-9B66-65B19AE101DF}" srcOrd="2" destOrd="0" parTransId="{64A516D5-C9B2-4E84-BC16-7A5123884999}" sibTransId="{589C8E50-0E2C-4D88-8976-622788452191}"/>
    <dgm:cxn modelId="{BA4DED50-BF88-49C3-9F4D-93191C5E654D}" type="presOf" srcId="{E16674EF-132D-4699-B318-22A2910391D0}" destId="{A8A0B25C-2494-408D-B266-E0BCA89B4128}" srcOrd="0" destOrd="0" presId="urn:microsoft.com/office/officeart/2005/8/layout/cycle5"/>
    <dgm:cxn modelId="{6A9B93C4-D0B4-4398-9D8B-3AE25E10A616}" type="presOf" srcId="{CBF64D82-9A05-4BD3-83C1-7E5D7543A087}" destId="{8CF1FD71-7922-4CB0-AEC3-C7EB59BA5B78}" srcOrd="0" destOrd="0" presId="urn:microsoft.com/office/officeart/2005/8/layout/cycle5"/>
    <dgm:cxn modelId="{8BCE5E15-E6DA-4188-BD2B-248CD141322A}" type="presOf" srcId="{2B282402-EEB6-40ED-A30F-9F4B4612D792}" destId="{508DAD33-6B20-490C-B3D0-FC8B7EC061BC}" srcOrd="0" destOrd="0" presId="urn:microsoft.com/office/officeart/2005/8/layout/cycle5"/>
    <dgm:cxn modelId="{F9B7A89A-20F8-469B-A7FD-495A40119A4F}" type="presOf" srcId="{AEE20451-AC15-44EF-BFF0-4A27D14B86B5}" destId="{3B21EFB8-0709-475C-8CFF-AE37797785D3}" srcOrd="0" destOrd="0" presId="urn:microsoft.com/office/officeart/2005/8/layout/cycle5"/>
    <dgm:cxn modelId="{123F43DD-2265-4895-8851-AB244B9DBA30}" srcId="{FB22C58B-6368-437A-95F5-21DF029B5C1E}" destId="{BE5CD72B-C841-423E-9811-0374112EC125}" srcOrd="3" destOrd="0" parTransId="{62BDC07F-B957-4DED-BCA5-8BAAFF9ED0E3}" sibTransId="{E16674EF-132D-4699-B318-22A2910391D0}"/>
    <dgm:cxn modelId="{A89FE6CC-4819-431A-A2FE-4124F28BBAED}" type="presOf" srcId="{2083120E-4AE9-43D6-8A83-A75005A12506}" destId="{1C6853AD-40F7-4937-9D51-034EC0B9A951}" srcOrd="0" destOrd="0" presId="urn:microsoft.com/office/officeart/2005/8/layout/cycle5"/>
    <dgm:cxn modelId="{7A62F3C1-D359-4E03-B0C2-AA903C70CE2B}" type="presOf" srcId="{589C8E50-0E2C-4D88-8976-622788452191}" destId="{BC403C70-2D69-4496-9945-7530CD4273F5}" srcOrd="0" destOrd="0" presId="urn:microsoft.com/office/officeart/2005/8/layout/cycle5"/>
    <dgm:cxn modelId="{D5C82ECD-8C9A-412E-BA06-61DC0802CBA7}" type="presOf" srcId="{AAAD90C2-959B-4998-B753-DBEF9844CC69}" destId="{577647CD-192A-4003-8959-D65939F8E58D}" srcOrd="0" destOrd="0" presId="urn:microsoft.com/office/officeart/2005/8/layout/cycle5"/>
    <dgm:cxn modelId="{1E42E29E-1E87-49C6-823C-9F330C02C97C}" type="presOf" srcId="{BE5CD72B-C841-423E-9811-0374112EC125}" destId="{575CD69B-9A82-405A-AFEA-12B790D1D884}" srcOrd="0" destOrd="0" presId="urn:microsoft.com/office/officeart/2005/8/layout/cycle5"/>
    <dgm:cxn modelId="{CBDD6AFF-2F0E-4807-ACD0-5501AAF79857}" srcId="{FB22C58B-6368-437A-95F5-21DF029B5C1E}" destId="{6B756C75-51D9-4D6B-B2A7-7112EC0B4BA9}" srcOrd="5" destOrd="0" parTransId="{56EF2C6E-07CB-4319-815B-EF1003C1A451}" sibTransId="{AEE20451-AC15-44EF-BFF0-4A27D14B86B5}"/>
    <dgm:cxn modelId="{2A3136C5-FEFF-415A-9703-A89731454A72}" srcId="{FB22C58B-6368-437A-95F5-21DF029B5C1E}" destId="{CBF64D82-9A05-4BD3-83C1-7E5D7543A087}" srcOrd="0" destOrd="0" parTransId="{EB0C902A-2DBC-41BB-AED2-82B227A6F72B}" sibTransId="{AAAD90C2-959B-4998-B753-DBEF9844CC69}"/>
    <dgm:cxn modelId="{54C3BE34-CBAE-4EE7-877E-4628FD2B25E2}" type="presOf" srcId="{443753E7-1C49-46F1-9B66-65B19AE101DF}" destId="{C03C1FB7-B587-4BFA-BE12-1A9BE912FAB3}" srcOrd="0" destOrd="0" presId="urn:microsoft.com/office/officeart/2005/8/layout/cycle5"/>
    <dgm:cxn modelId="{FB75EC76-BCE7-4547-88FC-D89380422B87}" type="presOf" srcId="{FB22C58B-6368-437A-95F5-21DF029B5C1E}" destId="{4FE560C2-C928-4DF2-B272-8117A35E30A8}" srcOrd="0" destOrd="0" presId="urn:microsoft.com/office/officeart/2005/8/layout/cycle5"/>
    <dgm:cxn modelId="{79620222-E020-456F-9698-CB76526EF98E}" type="presParOf" srcId="{4FE560C2-C928-4DF2-B272-8117A35E30A8}" destId="{8CF1FD71-7922-4CB0-AEC3-C7EB59BA5B78}" srcOrd="0" destOrd="0" presId="urn:microsoft.com/office/officeart/2005/8/layout/cycle5"/>
    <dgm:cxn modelId="{31306EDF-9BFC-4790-AD51-690F79CE899E}" type="presParOf" srcId="{4FE560C2-C928-4DF2-B272-8117A35E30A8}" destId="{0DD8BB8B-F2E9-4525-AA3C-7301486D779D}" srcOrd="1" destOrd="0" presId="urn:microsoft.com/office/officeart/2005/8/layout/cycle5"/>
    <dgm:cxn modelId="{EAA0CBE6-CF9E-4185-B7AB-F2B7674D4FBD}" type="presParOf" srcId="{4FE560C2-C928-4DF2-B272-8117A35E30A8}" destId="{577647CD-192A-4003-8959-D65939F8E58D}" srcOrd="2" destOrd="0" presId="urn:microsoft.com/office/officeart/2005/8/layout/cycle5"/>
    <dgm:cxn modelId="{0E042F16-EDD3-4425-9A7D-059DA010A0B3}" type="presParOf" srcId="{4FE560C2-C928-4DF2-B272-8117A35E30A8}" destId="{508DAD33-6B20-490C-B3D0-FC8B7EC061BC}" srcOrd="3" destOrd="0" presId="urn:microsoft.com/office/officeart/2005/8/layout/cycle5"/>
    <dgm:cxn modelId="{22BE7E93-3C3E-42BD-9929-6F88886D1E37}" type="presParOf" srcId="{4FE560C2-C928-4DF2-B272-8117A35E30A8}" destId="{490C1296-A9EA-4A79-AA2D-AB834615B315}" srcOrd="4" destOrd="0" presId="urn:microsoft.com/office/officeart/2005/8/layout/cycle5"/>
    <dgm:cxn modelId="{8F125335-CB7C-4F93-900E-675946DB74B0}" type="presParOf" srcId="{4FE560C2-C928-4DF2-B272-8117A35E30A8}" destId="{1C6853AD-40F7-4937-9D51-034EC0B9A951}" srcOrd="5" destOrd="0" presId="urn:microsoft.com/office/officeart/2005/8/layout/cycle5"/>
    <dgm:cxn modelId="{FFB398BC-0861-4F30-BA1D-A954A3429704}" type="presParOf" srcId="{4FE560C2-C928-4DF2-B272-8117A35E30A8}" destId="{C03C1FB7-B587-4BFA-BE12-1A9BE912FAB3}" srcOrd="6" destOrd="0" presId="urn:microsoft.com/office/officeart/2005/8/layout/cycle5"/>
    <dgm:cxn modelId="{963A46CA-A4B6-4AA4-8DCA-C4942588161B}" type="presParOf" srcId="{4FE560C2-C928-4DF2-B272-8117A35E30A8}" destId="{D2C665ED-14F0-41A0-82B8-D48E07612BF3}" srcOrd="7" destOrd="0" presId="urn:microsoft.com/office/officeart/2005/8/layout/cycle5"/>
    <dgm:cxn modelId="{91ABB8E4-633A-47CA-8782-C46DB5FAB6E9}" type="presParOf" srcId="{4FE560C2-C928-4DF2-B272-8117A35E30A8}" destId="{BC403C70-2D69-4496-9945-7530CD4273F5}" srcOrd="8" destOrd="0" presId="urn:microsoft.com/office/officeart/2005/8/layout/cycle5"/>
    <dgm:cxn modelId="{5A6062FF-3459-4183-BFCD-4E32BC848BBC}" type="presParOf" srcId="{4FE560C2-C928-4DF2-B272-8117A35E30A8}" destId="{575CD69B-9A82-405A-AFEA-12B790D1D884}" srcOrd="9" destOrd="0" presId="urn:microsoft.com/office/officeart/2005/8/layout/cycle5"/>
    <dgm:cxn modelId="{FA50DB2D-DADC-47A1-AEA2-A1C615E5D359}" type="presParOf" srcId="{4FE560C2-C928-4DF2-B272-8117A35E30A8}" destId="{82CED35A-6D5C-4F02-97A0-00639F934121}" srcOrd="10" destOrd="0" presId="urn:microsoft.com/office/officeart/2005/8/layout/cycle5"/>
    <dgm:cxn modelId="{8F62DB6F-38FD-4CB0-818E-C6537C13EFCA}" type="presParOf" srcId="{4FE560C2-C928-4DF2-B272-8117A35E30A8}" destId="{A8A0B25C-2494-408D-B266-E0BCA89B4128}" srcOrd="11" destOrd="0" presId="urn:microsoft.com/office/officeart/2005/8/layout/cycle5"/>
    <dgm:cxn modelId="{A94F58A8-209C-43AF-BBDD-07D71EDA281C}" type="presParOf" srcId="{4FE560C2-C928-4DF2-B272-8117A35E30A8}" destId="{9BBA296F-21C6-44D1-96A3-96A7E7DA70AC}" srcOrd="12" destOrd="0" presId="urn:microsoft.com/office/officeart/2005/8/layout/cycle5"/>
    <dgm:cxn modelId="{1BD195F2-1CC2-429D-A82E-062D43BBDC2C}" type="presParOf" srcId="{4FE560C2-C928-4DF2-B272-8117A35E30A8}" destId="{FAD01946-A9C0-422E-8C3C-75A7EED1DE6B}" srcOrd="13" destOrd="0" presId="urn:microsoft.com/office/officeart/2005/8/layout/cycle5"/>
    <dgm:cxn modelId="{6B97125A-2D39-4D18-ACBB-5D85C5E8A009}" type="presParOf" srcId="{4FE560C2-C928-4DF2-B272-8117A35E30A8}" destId="{3AE3D869-CB21-46D7-81B3-DA9810CF64E3}" srcOrd="14" destOrd="0" presId="urn:microsoft.com/office/officeart/2005/8/layout/cycle5"/>
    <dgm:cxn modelId="{48D44AF5-BB21-4045-AE65-F392E145D777}" type="presParOf" srcId="{4FE560C2-C928-4DF2-B272-8117A35E30A8}" destId="{A31B6C21-9534-49B7-BEB4-72F250960C3E}" srcOrd="15" destOrd="0" presId="urn:microsoft.com/office/officeart/2005/8/layout/cycle5"/>
    <dgm:cxn modelId="{FE6A5292-F224-4D12-8312-D809E1ED3385}" type="presParOf" srcId="{4FE560C2-C928-4DF2-B272-8117A35E30A8}" destId="{B2C89C80-9152-4226-A1AA-A2CC19C52C00}" srcOrd="16" destOrd="0" presId="urn:microsoft.com/office/officeart/2005/8/layout/cycle5"/>
    <dgm:cxn modelId="{CE91C6A6-5D08-4117-AF04-2507B795E230}" type="presParOf" srcId="{4FE560C2-C928-4DF2-B272-8117A35E30A8}" destId="{3B21EFB8-0709-475C-8CFF-AE37797785D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653FA5-ABB6-4090-AA7F-EA581A6CC0EA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7FC7C4C3-0FD2-45DD-83C0-DE4D18E5B09F}">
      <dgm:prSet phldrT="[Text]"/>
      <dgm:spPr/>
      <dgm:t>
        <a:bodyPr/>
        <a:lstStyle/>
        <a:p>
          <a:r>
            <a:rPr lang="en-US" smtClean="0"/>
            <a:t>Innovation Rate</a:t>
          </a:r>
          <a:endParaRPr lang="en-US"/>
        </a:p>
      </dgm:t>
    </dgm:pt>
    <dgm:pt modelId="{F09FCE08-506C-4C91-B4E1-5D892EA55A4D}" type="parTrans" cxnId="{62295E5E-3245-4905-8317-6BBB016B835F}">
      <dgm:prSet/>
      <dgm:spPr/>
      <dgm:t>
        <a:bodyPr/>
        <a:lstStyle/>
        <a:p>
          <a:endParaRPr lang="en-US"/>
        </a:p>
      </dgm:t>
    </dgm:pt>
    <dgm:pt modelId="{77A7FE2D-EE55-4EFE-AEDF-92778A8EC815}" type="sibTrans" cxnId="{62295E5E-3245-4905-8317-6BBB016B835F}">
      <dgm:prSet/>
      <dgm:spPr/>
      <dgm:t>
        <a:bodyPr/>
        <a:lstStyle/>
        <a:p>
          <a:endParaRPr lang="en-US"/>
        </a:p>
      </dgm:t>
    </dgm:pt>
    <dgm:pt modelId="{FF6E3949-A05F-4F20-8544-953E0CBD54BE}">
      <dgm:prSet phldrT="[Text]"/>
      <dgm:spPr/>
      <dgm:t>
        <a:bodyPr/>
        <a:lstStyle/>
        <a:p>
          <a:r>
            <a:rPr lang="en-US" dirty="0" smtClean="0"/>
            <a:t>Strategic Alignment</a:t>
          </a:r>
          <a:endParaRPr lang="en-US" dirty="0"/>
        </a:p>
      </dgm:t>
    </dgm:pt>
    <dgm:pt modelId="{451D1006-5AD6-450D-BF95-BCEB1AE4353E}" type="parTrans" cxnId="{ADB9AC4B-E828-4BE8-B2BE-EC4948951926}">
      <dgm:prSet/>
      <dgm:spPr/>
      <dgm:t>
        <a:bodyPr/>
        <a:lstStyle/>
        <a:p>
          <a:endParaRPr lang="en-US"/>
        </a:p>
      </dgm:t>
    </dgm:pt>
    <dgm:pt modelId="{F7F0113B-4CD3-4AD3-AB63-AA79B20A34E6}" type="sibTrans" cxnId="{ADB9AC4B-E828-4BE8-B2BE-EC4948951926}">
      <dgm:prSet/>
      <dgm:spPr/>
      <dgm:t>
        <a:bodyPr/>
        <a:lstStyle/>
        <a:p>
          <a:endParaRPr lang="en-US"/>
        </a:p>
      </dgm:t>
    </dgm:pt>
    <dgm:pt modelId="{0C433418-C904-46C2-8C30-DF1F41F08348}">
      <dgm:prSet phldrT="[Text]"/>
      <dgm:spPr/>
      <dgm:t>
        <a:bodyPr/>
        <a:lstStyle/>
        <a:p>
          <a:r>
            <a:rPr lang="en-US" dirty="0" smtClean="0"/>
            <a:t>On-Product Index</a:t>
          </a:r>
          <a:endParaRPr lang="en-US" dirty="0"/>
        </a:p>
      </dgm:t>
    </dgm:pt>
    <dgm:pt modelId="{9B2039B4-38C5-4951-8C03-380746ECA29B}" type="parTrans" cxnId="{C43865D8-4499-4B3F-BAE2-0B6C7A37AF67}">
      <dgm:prSet/>
      <dgm:spPr/>
      <dgm:t>
        <a:bodyPr/>
        <a:lstStyle/>
        <a:p>
          <a:endParaRPr lang="en-US"/>
        </a:p>
      </dgm:t>
    </dgm:pt>
    <dgm:pt modelId="{3DB6D067-30BB-4937-8FA3-1EF5C9A1B200}" type="sibTrans" cxnId="{C43865D8-4499-4B3F-BAE2-0B6C7A37AF67}">
      <dgm:prSet/>
      <dgm:spPr/>
      <dgm:t>
        <a:bodyPr/>
        <a:lstStyle/>
        <a:p>
          <a:endParaRPr lang="en-US"/>
        </a:p>
      </dgm:t>
    </dgm:pt>
    <dgm:pt modelId="{4461B5AE-33D6-44C1-AC70-8B458D0EA77E}">
      <dgm:prSet phldrT="[Text]"/>
      <dgm:spPr/>
      <dgm:t>
        <a:bodyPr/>
        <a:lstStyle/>
        <a:p>
          <a:r>
            <a:rPr lang="en-US" dirty="0" smtClean="0"/>
            <a:t>Availability Index</a:t>
          </a:r>
          <a:endParaRPr lang="en-US" dirty="0"/>
        </a:p>
      </dgm:t>
    </dgm:pt>
    <dgm:pt modelId="{987ECB8D-6B35-4B00-AFF2-5DF6B3A65166}" type="parTrans" cxnId="{E939A40B-EFBB-42C4-8E45-3F975E547118}">
      <dgm:prSet/>
      <dgm:spPr/>
      <dgm:t>
        <a:bodyPr/>
        <a:lstStyle/>
        <a:p>
          <a:endParaRPr lang="en-US"/>
        </a:p>
      </dgm:t>
    </dgm:pt>
    <dgm:pt modelId="{D83DFB58-7FEF-48C8-8C19-295FB71FE0CF}" type="sibTrans" cxnId="{E939A40B-EFBB-42C4-8E45-3F975E547118}">
      <dgm:prSet/>
      <dgm:spPr/>
      <dgm:t>
        <a:bodyPr/>
        <a:lstStyle/>
        <a:p>
          <a:endParaRPr lang="en-US"/>
        </a:p>
      </dgm:t>
    </dgm:pt>
    <dgm:pt modelId="{B8F84FF0-CF12-4992-B219-3CD54BE463C1}">
      <dgm:prSet phldrT="[Text]"/>
      <dgm:spPr/>
      <dgm:t>
        <a:bodyPr/>
        <a:lstStyle/>
        <a:p>
          <a:r>
            <a:rPr lang="en-US" dirty="0" smtClean="0"/>
            <a:t>Usage Index</a:t>
          </a:r>
          <a:endParaRPr lang="en-US" dirty="0"/>
        </a:p>
      </dgm:t>
    </dgm:pt>
    <dgm:pt modelId="{6E1C6F49-2F1A-4925-AB0F-F0740B618D9A}" type="parTrans" cxnId="{00FB637D-01B8-44F4-BB27-807824594228}">
      <dgm:prSet/>
      <dgm:spPr/>
      <dgm:t>
        <a:bodyPr/>
        <a:lstStyle/>
        <a:p>
          <a:endParaRPr lang="en-US"/>
        </a:p>
      </dgm:t>
    </dgm:pt>
    <dgm:pt modelId="{3DB48A35-FA08-4A70-94DD-EE501F78CAE6}" type="sibTrans" cxnId="{00FB637D-01B8-44F4-BB27-807824594228}">
      <dgm:prSet/>
      <dgm:spPr/>
      <dgm:t>
        <a:bodyPr/>
        <a:lstStyle/>
        <a:p>
          <a:endParaRPr lang="en-US"/>
        </a:p>
      </dgm:t>
    </dgm:pt>
    <dgm:pt modelId="{88EDBCF8-C886-4518-958B-F27BFC3F3267}">
      <dgm:prSet phldrT="[Text]"/>
      <dgm:spPr/>
      <dgm:t>
        <a:bodyPr/>
        <a:lstStyle/>
        <a:p>
          <a:r>
            <a:rPr lang="en-US" dirty="0" smtClean="0"/>
            <a:t>Version Index</a:t>
          </a:r>
          <a:endParaRPr lang="en-US" dirty="0"/>
        </a:p>
      </dgm:t>
    </dgm:pt>
    <dgm:pt modelId="{6E03E3B6-45D7-45C8-A6D0-100E7EF10888}" type="parTrans" cxnId="{37180123-53E5-4700-9DA2-947F2B86B36C}">
      <dgm:prSet/>
      <dgm:spPr/>
      <dgm:t>
        <a:bodyPr/>
        <a:lstStyle/>
        <a:p>
          <a:endParaRPr lang="en-US"/>
        </a:p>
      </dgm:t>
    </dgm:pt>
    <dgm:pt modelId="{AB890100-4EB9-46E9-8D66-0DED530BE264}" type="sibTrans" cxnId="{37180123-53E5-4700-9DA2-947F2B86B36C}">
      <dgm:prSet/>
      <dgm:spPr/>
      <dgm:t>
        <a:bodyPr/>
        <a:lstStyle/>
        <a:p>
          <a:endParaRPr lang="en-US"/>
        </a:p>
      </dgm:t>
    </dgm:pt>
    <dgm:pt modelId="{DB0895AA-4B8C-4B32-AA72-DF4E2A91B1F4}" type="pres">
      <dgm:prSet presAssocID="{B3653FA5-ABB6-4090-AA7F-EA581A6CC0EA}" presName="Name0" presStyleCnt="0">
        <dgm:presLayoutVars>
          <dgm:dir/>
          <dgm:animLvl val="lvl"/>
          <dgm:resizeHandles val="exact"/>
        </dgm:presLayoutVars>
      </dgm:prSet>
      <dgm:spPr/>
    </dgm:pt>
    <dgm:pt modelId="{84918F0C-0AF6-47CE-94E1-7DAD87D987CF}" type="pres">
      <dgm:prSet presAssocID="{7FC7C4C3-0FD2-45DD-83C0-DE4D18E5B09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D527B-D9F3-4989-B3E9-3299CF8EA817}" type="pres">
      <dgm:prSet presAssocID="{77A7FE2D-EE55-4EFE-AEDF-92778A8EC815}" presName="parTxOnlySpace" presStyleCnt="0"/>
      <dgm:spPr/>
    </dgm:pt>
    <dgm:pt modelId="{19FA133F-C0F8-426D-A496-21A0613696E1}" type="pres">
      <dgm:prSet presAssocID="{FF6E3949-A05F-4F20-8544-953E0CBD54B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3D18C-3C44-4F32-B6F0-DBB81C778938}" type="pres">
      <dgm:prSet presAssocID="{F7F0113B-4CD3-4AD3-AB63-AA79B20A34E6}" presName="parTxOnlySpace" presStyleCnt="0"/>
      <dgm:spPr/>
    </dgm:pt>
    <dgm:pt modelId="{4677A3FA-115E-4E73-BFC9-5FE8B304F443}" type="pres">
      <dgm:prSet presAssocID="{0C433418-C904-46C2-8C30-DF1F41F0834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00362-1445-46D3-A203-882C3603B723}" type="pres">
      <dgm:prSet presAssocID="{3DB6D067-30BB-4937-8FA3-1EF5C9A1B200}" presName="parTxOnlySpace" presStyleCnt="0"/>
      <dgm:spPr/>
    </dgm:pt>
    <dgm:pt modelId="{E5F540CF-0DE3-41FB-9CB5-46C44EB4EE30}" type="pres">
      <dgm:prSet presAssocID="{4461B5AE-33D6-44C1-AC70-8B458D0EA77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36337-2DDF-4F21-8F56-C7246DB599B4}" type="pres">
      <dgm:prSet presAssocID="{D83DFB58-7FEF-48C8-8C19-295FB71FE0CF}" presName="parTxOnlySpace" presStyleCnt="0"/>
      <dgm:spPr/>
    </dgm:pt>
    <dgm:pt modelId="{F604F91C-637E-4314-893B-BA6DAB474BF1}" type="pres">
      <dgm:prSet presAssocID="{B8F84FF0-CF12-4992-B219-3CD54BE463C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3B1FA-2F4D-4680-B030-F7EC3EA88F3A}" type="pres">
      <dgm:prSet presAssocID="{3DB48A35-FA08-4A70-94DD-EE501F78CAE6}" presName="parTxOnlySpace" presStyleCnt="0"/>
      <dgm:spPr/>
    </dgm:pt>
    <dgm:pt modelId="{82702F5E-30D4-48BD-9915-B5564C2BFBEE}" type="pres">
      <dgm:prSet presAssocID="{88EDBCF8-C886-4518-958B-F27BFC3F326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865D8-4499-4B3F-BAE2-0B6C7A37AF67}" srcId="{B3653FA5-ABB6-4090-AA7F-EA581A6CC0EA}" destId="{0C433418-C904-46C2-8C30-DF1F41F08348}" srcOrd="2" destOrd="0" parTransId="{9B2039B4-38C5-4951-8C03-380746ECA29B}" sibTransId="{3DB6D067-30BB-4937-8FA3-1EF5C9A1B200}"/>
    <dgm:cxn modelId="{4C34D337-D579-4E34-91E2-36336F87019F}" type="presOf" srcId="{FF6E3949-A05F-4F20-8544-953E0CBD54BE}" destId="{19FA133F-C0F8-426D-A496-21A0613696E1}" srcOrd="0" destOrd="0" presId="urn:microsoft.com/office/officeart/2005/8/layout/chevron1"/>
    <dgm:cxn modelId="{62295E5E-3245-4905-8317-6BBB016B835F}" srcId="{B3653FA5-ABB6-4090-AA7F-EA581A6CC0EA}" destId="{7FC7C4C3-0FD2-45DD-83C0-DE4D18E5B09F}" srcOrd="0" destOrd="0" parTransId="{F09FCE08-506C-4C91-B4E1-5D892EA55A4D}" sibTransId="{77A7FE2D-EE55-4EFE-AEDF-92778A8EC815}"/>
    <dgm:cxn modelId="{E939A40B-EFBB-42C4-8E45-3F975E547118}" srcId="{B3653FA5-ABB6-4090-AA7F-EA581A6CC0EA}" destId="{4461B5AE-33D6-44C1-AC70-8B458D0EA77E}" srcOrd="3" destOrd="0" parTransId="{987ECB8D-6B35-4B00-AFF2-5DF6B3A65166}" sibTransId="{D83DFB58-7FEF-48C8-8C19-295FB71FE0CF}"/>
    <dgm:cxn modelId="{DDD8FD67-E16C-4D2F-9F54-5C69BAC5F4FF}" type="presOf" srcId="{7FC7C4C3-0FD2-45DD-83C0-DE4D18E5B09F}" destId="{84918F0C-0AF6-47CE-94E1-7DAD87D987CF}" srcOrd="0" destOrd="0" presId="urn:microsoft.com/office/officeart/2005/8/layout/chevron1"/>
    <dgm:cxn modelId="{00FB637D-01B8-44F4-BB27-807824594228}" srcId="{B3653FA5-ABB6-4090-AA7F-EA581A6CC0EA}" destId="{B8F84FF0-CF12-4992-B219-3CD54BE463C1}" srcOrd="4" destOrd="0" parTransId="{6E1C6F49-2F1A-4925-AB0F-F0740B618D9A}" sibTransId="{3DB48A35-FA08-4A70-94DD-EE501F78CAE6}"/>
    <dgm:cxn modelId="{DB0DDD6D-2ED5-4B58-8F85-D642104D643B}" type="presOf" srcId="{B8F84FF0-CF12-4992-B219-3CD54BE463C1}" destId="{F604F91C-637E-4314-893B-BA6DAB474BF1}" srcOrd="0" destOrd="0" presId="urn:microsoft.com/office/officeart/2005/8/layout/chevron1"/>
    <dgm:cxn modelId="{37180123-53E5-4700-9DA2-947F2B86B36C}" srcId="{B3653FA5-ABB6-4090-AA7F-EA581A6CC0EA}" destId="{88EDBCF8-C886-4518-958B-F27BFC3F3267}" srcOrd="5" destOrd="0" parTransId="{6E03E3B6-45D7-45C8-A6D0-100E7EF10888}" sibTransId="{AB890100-4EB9-46E9-8D66-0DED530BE264}"/>
    <dgm:cxn modelId="{ADB9AC4B-E828-4BE8-B2BE-EC4948951926}" srcId="{B3653FA5-ABB6-4090-AA7F-EA581A6CC0EA}" destId="{FF6E3949-A05F-4F20-8544-953E0CBD54BE}" srcOrd="1" destOrd="0" parTransId="{451D1006-5AD6-450D-BF95-BCEB1AE4353E}" sibTransId="{F7F0113B-4CD3-4AD3-AB63-AA79B20A34E6}"/>
    <dgm:cxn modelId="{5FDD50F6-9C13-4801-B335-CFB10E1657F5}" type="presOf" srcId="{0C433418-C904-46C2-8C30-DF1F41F08348}" destId="{4677A3FA-115E-4E73-BFC9-5FE8B304F443}" srcOrd="0" destOrd="0" presId="urn:microsoft.com/office/officeart/2005/8/layout/chevron1"/>
    <dgm:cxn modelId="{674B28D6-A44E-4314-8E93-6A1B6753E2CA}" type="presOf" srcId="{88EDBCF8-C886-4518-958B-F27BFC3F3267}" destId="{82702F5E-30D4-48BD-9915-B5564C2BFBEE}" srcOrd="0" destOrd="0" presId="urn:microsoft.com/office/officeart/2005/8/layout/chevron1"/>
    <dgm:cxn modelId="{D0761F04-7AC7-4616-880B-993B6C551C65}" type="presOf" srcId="{4461B5AE-33D6-44C1-AC70-8B458D0EA77E}" destId="{E5F540CF-0DE3-41FB-9CB5-46C44EB4EE30}" srcOrd="0" destOrd="0" presId="urn:microsoft.com/office/officeart/2005/8/layout/chevron1"/>
    <dgm:cxn modelId="{D648F7EF-4400-4144-A90F-105F72933329}" type="presOf" srcId="{B3653FA5-ABB6-4090-AA7F-EA581A6CC0EA}" destId="{DB0895AA-4B8C-4B32-AA72-DF4E2A91B1F4}" srcOrd="0" destOrd="0" presId="urn:microsoft.com/office/officeart/2005/8/layout/chevron1"/>
    <dgm:cxn modelId="{ED9385F1-6E80-4FF1-9582-3675C43348E8}" type="presParOf" srcId="{DB0895AA-4B8C-4B32-AA72-DF4E2A91B1F4}" destId="{84918F0C-0AF6-47CE-94E1-7DAD87D987CF}" srcOrd="0" destOrd="0" presId="urn:microsoft.com/office/officeart/2005/8/layout/chevron1"/>
    <dgm:cxn modelId="{1B7782F3-D54F-40BB-960E-323011C5334B}" type="presParOf" srcId="{DB0895AA-4B8C-4B32-AA72-DF4E2A91B1F4}" destId="{65BD527B-D9F3-4989-B3E9-3299CF8EA817}" srcOrd="1" destOrd="0" presId="urn:microsoft.com/office/officeart/2005/8/layout/chevron1"/>
    <dgm:cxn modelId="{21B8D4BE-E778-4F50-935E-F63F4DBDB1E0}" type="presParOf" srcId="{DB0895AA-4B8C-4B32-AA72-DF4E2A91B1F4}" destId="{19FA133F-C0F8-426D-A496-21A0613696E1}" srcOrd="2" destOrd="0" presId="urn:microsoft.com/office/officeart/2005/8/layout/chevron1"/>
    <dgm:cxn modelId="{3351987A-45E2-440D-87CA-22CE638EC9C2}" type="presParOf" srcId="{DB0895AA-4B8C-4B32-AA72-DF4E2A91B1F4}" destId="{9463D18C-3C44-4F32-B6F0-DBB81C778938}" srcOrd="3" destOrd="0" presId="urn:microsoft.com/office/officeart/2005/8/layout/chevron1"/>
    <dgm:cxn modelId="{DB09366F-75A9-4CB4-838D-9F862E905D79}" type="presParOf" srcId="{DB0895AA-4B8C-4B32-AA72-DF4E2A91B1F4}" destId="{4677A3FA-115E-4E73-BFC9-5FE8B304F443}" srcOrd="4" destOrd="0" presId="urn:microsoft.com/office/officeart/2005/8/layout/chevron1"/>
    <dgm:cxn modelId="{4A851A29-DC0C-47BE-BB38-7AC57D45772C}" type="presParOf" srcId="{DB0895AA-4B8C-4B32-AA72-DF4E2A91B1F4}" destId="{DA800362-1445-46D3-A203-882C3603B723}" srcOrd="5" destOrd="0" presId="urn:microsoft.com/office/officeart/2005/8/layout/chevron1"/>
    <dgm:cxn modelId="{CF7A7C03-FB81-4D91-9D20-E01DFCF6CD93}" type="presParOf" srcId="{DB0895AA-4B8C-4B32-AA72-DF4E2A91B1F4}" destId="{E5F540CF-0DE3-41FB-9CB5-46C44EB4EE30}" srcOrd="6" destOrd="0" presId="urn:microsoft.com/office/officeart/2005/8/layout/chevron1"/>
    <dgm:cxn modelId="{62C37F81-35A4-4B85-9984-E316314BED63}" type="presParOf" srcId="{DB0895AA-4B8C-4B32-AA72-DF4E2A91B1F4}" destId="{39836337-2DDF-4F21-8F56-C7246DB599B4}" srcOrd="7" destOrd="0" presId="urn:microsoft.com/office/officeart/2005/8/layout/chevron1"/>
    <dgm:cxn modelId="{179491E2-4C15-42AE-9DBD-A3C4DB21FDB8}" type="presParOf" srcId="{DB0895AA-4B8C-4B32-AA72-DF4E2A91B1F4}" destId="{F604F91C-637E-4314-893B-BA6DAB474BF1}" srcOrd="8" destOrd="0" presId="urn:microsoft.com/office/officeart/2005/8/layout/chevron1"/>
    <dgm:cxn modelId="{21CC0F95-C1D5-4C04-A68B-9B366B732611}" type="presParOf" srcId="{DB0895AA-4B8C-4B32-AA72-DF4E2A91B1F4}" destId="{D553B1FA-2F4D-4680-B030-F7EC3EA88F3A}" srcOrd="9" destOrd="0" presId="urn:microsoft.com/office/officeart/2005/8/layout/chevron1"/>
    <dgm:cxn modelId="{1FDD342B-29FC-4A95-B875-BC9F6D7B81B8}" type="presParOf" srcId="{DB0895AA-4B8C-4B32-AA72-DF4E2A91B1F4}" destId="{82702F5E-30D4-48BD-9915-B5564C2BFBE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FF65FA-A75A-4FFF-83D7-8110D66DE799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05272A-6576-4DA5-89F5-0371BE1F466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4E2F993-7EA2-4C74-AA28-A2ED46B7657F}" type="parTrans" cxnId="{96D47B2A-BA6F-46F2-BD3A-510E40D9CDFE}">
      <dgm:prSet/>
      <dgm:spPr/>
      <dgm:t>
        <a:bodyPr/>
        <a:lstStyle/>
        <a:p>
          <a:endParaRPr lang="en-US"/>
        </a:p>
      </dgm:t>
    </dgm:pt>
    <dgm:pt modelId="{697274AD-B5B0-40F0-BBAE-5925E4A98597}" type="sibTrans" cxnId="{96D47B2A-BA6F-46F2-BD3A-510E40D9CDFE}">
      <dgm:prSet/>
      <dgm:spPr/>
      <dgm:t>
        <a:bodyPr/>
        <a:lstStyle/>
        <a:p>
          <a:endParaRPr lang="en-US"/>
        </a:p>
      </dgm:t>
    </dgm:pt>
    <dgm:pt modelId="{18858525-16D2-4A90-B661-66D2B86756A1}">
      <dgm:prSet phldrT="[Text]"/>
      <dgm:spPr/>
      <dgm:t>
        <a:bodyPr/>
        <a:lstStyle/>
        <a:p>
          <a:r>
            <a:rPr lang="en-US" dirty="0" smtClean="0"/>
            <a:t>29%</a:t>
          </a:r>
          <a:endParaRPr lang="en-US" dirty="0"/>
        </a:p>
      </dgm:t>
    </dgm:pt>
    <dgm:pt modelId="{35C91DCF-A58B-44A5-8258-1BFFEFB43117}" type="parTrans" cxnId="{A6B213F5-4D15-4359-AE28-A98DC668DF7A}">
      <dgm:prSet/>
      <dgm:spPr/>
      <dgm:t>
        <a:bodyPr/>
        <a:lstStyle/>
        <a:p>
          <a:endParaRPr lang="en-US"/>
        </a:p>
      </dgm:t>
    </dgm:pt>
    <dgm:pt modelId="{4D40BE61-2AD7-4419-8419-879FAF603883}" type="sibTrans" cxnId="{A6B213F5-4D15-4359-AE28-A98DC668DF7A}">
      <dgm:prSet/>
      <dgm:spPr/>
      <dgm:t>
        <a:bodyPr/>
        <a:lstStyle/>
        <a:p>
          <a:endParaRPr lang="en-US"/>
        </a:p>
      </dgm:t>
    </dgm:pt>
    <dgm:pt modelId="{147619F9-ECD8-4D85-A5D4-B818ACFD1415}">
      <dgm:prSet phldrT="[Text]"/>
      <dgm:spPr/>
      <dgm:t>
        <a:bodyPr/>
        <a:lstStyle/>
        <a:p>
          <a:endParaRPr lang="en-US" dirty="0"/>
        </a:p>
      </dgm:t>
    </dgm:pt>
    <dgm:pt modelId="{743146BB-8AE4-4465-BA31-C73220B9C25F}" type="parTrans" cxnId="{497D4D03-B7E5-40E7-97A8-F47380879C09}">
      <dgm:prSet/>
      <dgm:spPr/>
      <dgm:t>
        <a:bodyPr/>
        <a:lstStyle/>
        <a:p>
          <a:endParaRPr lang="en-US"/>
        </a:p>
      </dgm:t>
    </dgm:pt>
    <dgm:pt modelId="{382CE380-D4EC-45A5-B0BC-86CDC57786C2}" type="sibTrans" cxnId="{497D4D03-B7E5-40E7-97A8-F47380879C09}">
      <dgm:prSet/>
      <dgm:spPr/>
      <dgm:t>
        <a:bodyPr/>
        <a:lstStyle/>
        <a:p>
          <a:endParaRPr lang="en-US"/>
        </a:p>
      </dgm:t>
    </dgm:pt>
    <dgm:pt modelId="{7C736E09-28DE-4BB2-8C35-D20A90511BD7}">
      <dgm:prSet phldrT="[Text]"/>
      <dgm:spPr/>
      <dgm:t>
        <a:bodyPr/>
        <a:lstStyle/>
        <a:p>
          <a:r>
            <a:rPr lang="en-US" dirty="0" smtClean="0"/>
            <a:t>50%</a:t>
          </a:r>
          <a:endParaRPr lang="en-US" dirty="0"/>
        </a:p>
      </dgm:t>
    </dgm:pt>
    <dgm:pt modelId="{3271C96B-C621-44A8-9FAC-864AE45E9150}" type="parTrans" cxnId="{5707232A-AE12-4A10-A54C-BD3231FD2ADF}">
      <dgm:prSet/>
      <dgm:spPr/>
      <dgm:t>
        <a:bodyPr/>
        <a:lstStyle/>
        <a:p>
          <a:endParaRPr lang="en-US"/>
        </a:p>
      </dgm:t>
    </dgm:pt>
    <dgm:pt modelId="{BD91ED68-0921-4CDA-B2DD-35BB274D36B2}" type="sibTrans" cxnId="{5707232A-AE12-4A10-A54C-BD3231FD2ADF}">
      <dgm:prSet/>
      <dgm:spPr/>
      <dgm:t>
        <a:bodyPr/>
        <a:lstStyle/>
        <a:p>
          <a:endParaRPr lang="en-US"/>
        </a:p>
      </dgm:t>
    </dgm:pt>
    <dgm:pt modelId="{FEF90DBB-543E-4ABE-ABF8-19EB9B4BAB99}">
      <dgm:prSet phldrT="[Text]"/>
      <dgm:spPr/>
      <dgm:t>
        <a:bodyPr/>
        <a:lstStyle/>
        <a:p>
          <a:r>
            <a:rPr lang="en-US" dirty="0" smtClean="0"/>
            <a:t>80%</a:t>
          </a:r>
          <a:endParaRPr lang="en-US" dirty="0"/>
        </a:p>
      </dgm:t>
    </dgm:pt>
    <dgm:pt modelId="{AE6182E7-BFF8-411D-92C8-53F03190A43C}" type="parTrans" cxnId="{5366FFC1-6626-4D35-8026-F1BD031D1B8E}">
      <dgm:prSet/>
      <dgm:spPr/>
      <dgm:t>
        <a:bodyPr/>
        <a:lstStyle/>
        <a:p>
          <a:endParaRPr lang="en-US"/>
        </a:p>
      </dgm:t>
    </dgm:pt>
    <dgm:pt modelId="{E8C81B25-B8D4-46AE-8B71-F15978FA08BD}" type="sibTrans" cxnId="{5366FFC1-6626-4D35-8026-F1BD031D1B8E}">
      <dgm:prSet/>
      <dgm:spPr/>
      <dgm:t>
        <a:bodyPr/>
        <a:lstStyle/>
        <a:p>
          <a:endParaRPr lang="en-US"/>
        </a:p>
      </dgm:t>
    </dgm:pt>
    <dgm:pt modelId="{CC59393D-108F-4E5D-A84B-BD2441CF0E08}">
      <dgm:prSet phldrT="[Text]"/>
      <dgm:spPr/>
      <dgm:t>
        <a:bodyPr/>
        <a:lstStyle/>
        <a:p>
          <a:endParaRPr lang="en-US" dirty="0"/>
        </a:p>
      </dgm:t>
    </dgm:pt>
    <dgm:pt modelId="{9C8605D8-3F66-4B13-B55F-9F08CDAF51EC}" type="parTrans" cxnId="{D6A7F792-614E-4975-9F91-D92FA43B4EFF}">
      <dgm:prSet/>
      <dgm:spPr/>
      <dgm:t>
        <a:bodyPr/>
        <a:lstStyle/>
        <a:p>
          <a:endParaRPr lang="en-US"/>
        </a:p>
      </dgm:t>
    </dgm:pt>
    <dgm:pt modelId="{FC4FF19A-AE26-42F1-B9E8-15E33B9B85D7}" type="sibTrans" cxnId="{D6A7F792-614E-4975-9F91-D92FA43B4EFF}">
      <dgm:prSet/>
      <dgm:spPr/>
      <dgm:t>
        <a:bodyPr/>
        <a:lstStyle/>
        <a:p>
          <a:endParaRPr lang="en-US"/>
        </a:p>
      </dgm:t>
    </dgm:pt>
    <dgm:pt modelId="{419DB473-067E-4F07-9E21-E7030B3DE8AC}">
      <dgm:prSet phldrT="[Text]"/>
      <dgm:spPr/>
      <dgm:t>
        <a:bodyPr/>
        <a:lstStyle/>
        <a:p>
          <a:r>
            <a:rPr lang="en-US" dirty="0" smtClean="0"/>
            <a:t>99%</a:t>
          </a:r>
          <a:endParaRPr lang="en-US" dirty="0"/>
        </a:p>
      </dgm:t>
    </dgm:pt>
    <dgm:pt modelId="{EED3D13C-2CA5-41E8-8ABF-8F2AE25B5964}" type="parTrans" cxnId="{FABB5336-A520-4178-A1BC-E1DDDA7F6CE4}">
      <dgm:prSet/>
      <dgm:spPr/>
      <dgm:t>
        <a:bodyPr/>
        <a:lstStyle/>
        <a:p>
          <a:endParaRPr lang="en-US"/>
        </a:p>
      </dgm:t>
    </dgm:pt>
    <dgm:pt modelId="{B899B995-0096-4AE4-916E-4D511FEC7E29}" type="sibTrans" cxnId="{FABB5336-A520-4178-A1BC-E1DDDA7F6CE4}">
      <dgm:prSet/>
      <dgm:spPr/>
      <dgm:t>
        <a:bodyPr/>
        <a:lstStyle/>
        <a:p>
          <a:endParaRPr lang="en-US"/>
        </a:p>
      </dgm:t>
    </dgm:pt>
    <dgm:pt modelId="{36555F3B-1AD8-45BC-97D4-320528E00EC8}">
      <dgm:prSet phldrT="[Text]"/>
      <dgm:spPr/>
      <dgm:t>
        <a:bodyPr/>
        <a:lstStyle/>
        <a:p>
          <a:endParaRPr lang="en-US" dirty="0"/>
        </a:p>
      </dgm:t>
    </dgm:pt>
    <dgm:pt modelId="{A700212F-F631-498D-83E2-ED31514691A8}" type="parTrans" cxnId="{C27588D7-8B99-45E6-9E20-2DDBECCD5DA0}">
      <dgm:prSet/>
      <dgm:spPr/>
      <dgm:t>
        <a:bodyPr/>
        <a:lstStyle/>
        <a:p>
          <a:endParaRPr lang="en-US"/>
        </a:p>
      </dgm:t>
    </dgm:pt>
    <dgm:pt modelId="{DDFD022D-682C-4C0E-9FB1-06A0D1BF6A60}" type="sibTrans" cxnId="{C27588D7-8B99-45E6-9E20-2DDBECCD5DA0}">
      <dgm:prSet/>
      <dgm:spPr/>
      <dgm:t>
        <a:bodyPr/>
        <a:lstStyle/>
        <a:p>
          <a:endParaRPr lang="en-US"/>
        </a:p>
      </dgm:t>
    </dgm:pt>
    <dgm:pt modelId="{C2355ACB-F634-4025-900D-2E4F1507A27F}">
      <dgm:prSet phldrT="[Text]"/>
      <dgm:spPr/>
      <dgm:t>
        <a:bodyPr/>
        <a:lstStyle/>
        <a:p>
          <a:r>
            <a:rPr lang="en-US" dirty="0" smtClean="0"/>
            <a:t>35%</a:t>
          </a:r>
          <a:endParaRPr lang="en-US" dirty="0"/>
        </a:p>
      </dgm:t>
    </dgm:pt>
    <dgm:pt modelId="{F8B9DCC6-20BA-4DC9-BB02-DB1C033DA274}" type="parTrans" cxnId="{4B31E77C-D01D-4BEC-9C86-5A1CAB7D9FD8}">
      <dgm:prSet/>
      <dgm:spPr/>
      <dgm:t>
        <a:bodyPr/>
        <a:lstStyle/>
        <a:p>
          <a:endParaRPr lang="en-US"/>
        </a:p>
      </dgm:t>
    </dgm:pt>
    <dgm:pt modelId="{C07C89CE-4EBF-4548-B454-4B332657DD1E}" type="sibTrans" cxnId="{4B31E77C-D01D-4BEC-9C86-5A1CAB7D9FD8}">
      <dgm:prSet/>
      <dgm:spPr/>
      <dgm:t>
        <a:bodyPr/>
        <a:lstStyle/>
        <a:p>
          <a:endParaRPr lang="en-US"/>
        </a:p>
      </dgm:t>
    </dgm:pt>
    <dgm:pt modelId="{6D06BDD2-FF61-46F9-9096-5B33E38F2D22}">
      <dgm:prSet phldrT="[Text]"/>
      <dgm:spPr/>
      <dgm:t>
        <a:bodyPr/>
        <a:lstStyle/>
        <a:p>
          <a:endParaRPr lang="en-US" dirty="0"/>
        </a:p>
      </dgm:t>
    </dgm:pt>
    <dgm:pt modelId="{00B6D611-2C87-4464-AEE7-75BAA1B84B35}" type="parTrans" cxnId="{59D80BA1-5DFD-4488-9FA4-B14165949188}">
      <dgm:prSet/>
      <dgm:spPr/>
      <dgm:t>
        <a:bodyPr/>
        <a:lstStyle/>
        <a:p>
          <a:endParaRPr lang="en-US"/>
        </a:p>
      </dgm:t>
    </dgm:pt>
    <dgm:pt modelId="{58B1CFE8-C9B2-4394-B804-29613D2CA1A6}" type="sibTrans" cxnId="{59D80BA1-5DFD-4488-9FA4-B14165949188}">
      <dgm:prSet/>
      <dgm:spPr/>
      <dgm:t>
        <a:bodyPr/>
        <a:lstStyle/>
        <a:p>
          <a:endParaRPr lang="en-US"/>
        </a:p>
      </dgm:t>
    </dgm:pt>
    <dgm:pt modelId="{3FBC2D42-E77E-4F8B-8883-9FCBCBDCD550}">
      <dgm:prSet phldrT="[Text]"/>
      <dgm:spPr/>
      <dgm:t>
        <a:bodyPr/>
        <a:lstStyle/>
        <a:p>
          <a:r>
            <a:rPr lang="en-US" dirty="0" smtClean="0"/>
            <a:t>70%</a:t>
          </a:r>
          <a:endParaRPr lang="en-US" dirty="0"/>
        </a:p>
      </dgm:t>
    </dgm:pt>
    <dgm:pt modelId="{F202EA1F-5D58-400A-8078-C71EF7698F99}" type="parTrans" cxnId="{E0F885E0-E3E1-4876-8505-865271621D14}">
      <dgm:prSet/>
      <dgm:spPr/>
      <dgm:t>
        <a:bodyPr/>
        <a:lstStyle/>
        <a:p>
          <a:endParaRPr lang="en-US"/>
        </a:p>
      </dgm:t>
    </dgm:pt>
    <dgm:pt modelId="{D0312113-50D1-4BD1-8506-65F3ECFB2175}" type="sibTrans" cxnId="{E0F885E0-E3E1-4876-8505-865271621D14}">
      <dgm:prSet/>
      <dgm:spPr/>
      <dgm:t>
        <a:bodyPr/>
        <a:lstStyle/>
        <a:p>
          <a:endParaRPr lang="en-US"/>
        </a:p>
      </dgm:t>
    </dgm:pt>
    <dgm:pt modelId="{AD3314A7-B9E2-48D1-83AB-00ECFB2F5CD6}">
      <dgm:prSet phldrT="[Text]"/>
      <dgm:spPr/>
      <dgm:t>
        <a:bodyPr/>
        <a:lstStyle/>
        <a:p>
          <a:endParaRPr lang="en-US" dirty="0"/>
        </a:p>
      </dgm:t>
    </dgm:pt>
    <dgm:pt modelId="{4842100B-43EA-47CE-8505-E939520C66AA}" type="parTrans" cxnId="{EEC4366B-AFA5-40B2-95E3-3DF90B733C21}">
      <dgm:prSet/>
      <dgm:spPr/>
      <dgm:t>
        <a:bodyPr/>
        <a:lstStyle/>
        <a:p>
          <a:endParaRPr lang="en-US"/>
        </a:p>
      </dgm:t>
    </dgm:pt>
    <dgm:pt modelId="{D65E2131-7805-4555-83D7-C884EF207647}" type="sibTrans" cxnId="{EEC4366B-AFA5-40B2-95E3-3DF90B733C21}">
      <dgm:prSet/>
      <dgm:spPr/>
      <dgm:t>
        <a:bodyPr/>
        <a:lstStyle/>
        <a:p>
          <a:endParaRPr lang="en-US"/>
        </a:p>
      </dgm:t>
    </dgm:pt>
    <dgm:pt modelId="{E35951B5-30A4-4168-BC0E-132006B37DCC}" type="pres">
      <dgm:prSet presAssocID="{7EFF65FA-A75A-4FFF-83D7-8110D66DE7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4EFDC-7410-47AA-95AA-87939DAACC15}" type="pres">
      <dgm:prSet presAssocID="{CF05272A-6576-4DA5-89F5-0371BE1F466A}" presName="compositeNode" presStyleCnt="0">
        <dgm:presLayoutVars>
          <dgm:bulletEnabled val="1"/>
        </dgm:presLayoutVars>
      </dgm:prSet>
      <dgm:spPr/>
    </dgm:pt>
    <dgm:pt modelId="{979834B9-D567-41B3-8B21-24CC8C7EABF2}" type="pres">
      <dgm:prSet presAssocID="{CF05272A-6576-4DA5-89F5-0371BE1F466A}" presName="bgRect" presStyleLbl="node1" presStyleIdx="0" presStyleCnt="6"/>
      <dgm:spPr/>
      <dgm:t>
        <a:bodyPr/>
        <a:lstStyle/>
        <a:p>
          <a:endParaRPr lang="en-US"/>
        </a:p>
      </dgm:t>
    </dgm:pt>
    <dgm:pt modelId="{39AAC44A-F796-410B-8C51-CA5E66296089}" type="pres">
      <dgm:prSet presAssocID="{CF05272A-6576-4DA5-89F5-0371BE1F466A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53317-9165-420C-B883-C11B83AABEDA}" type="pres">
      <dgm:prSet presAssocID="{CF05272A-6576-4DA5-89F5-0371BE1F466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33DD0-AFCB-4973-8F3A-8A498A7C6B0B}" type="pres">
      <dgm:prSet presAssocID="{697274AD-B5B0-40F0-BBAE-5925E4A98597}" presName="hSp" presStyleCnt="0"/>
      <dgm:spPr/>
    </dgm:pt>
    <dgm:pt modelId="{B0EBA8B0-7ED8-48D0-8E3E-5565C3D7598D}" type="pres">
      <dgm:prSet presAssocID="{697274AD-B5B0-40F0-BBAE-5925E4A98597}" presName="vProcSp" presStyleCnt="0"/>
      <dgm:spPr/>
    </dgm:pt>
    <dgm:pt modelId="{94F80AF9-A250-43B1-81C0-EAC258810B65}" type="pres">
      <dgm:prSet presAssocID="{697274AD-B5B0-40F0-BBAE-5925E4A98597}" presName="vSp1" presStyleCnt="0"/>
      <dgm:spPr/>
    </dgm:pt>
    <dgm:pt modelId="{D1D614FE-1142-418A-848F-C3CEBBFAA4B6}" type="pres">
      <dgm:prSet presAssocID="{697274AD-B5B0-40F0-BBAE-5925E4A98597}" presName="simulatedConn" presStyleLbl="solidFgAcc1" presStyleIdx="0" presStyleCnt="5"/>
      <dgm:spPr/>
    </dgm:pt>
    <dgm:pt modelId="{AD938814-97CB-4123-9B08-2E8952D88EC2}" type="pres">
      <dgm:prSet presAssocID="{697274AD-B5B0-40F0-BBAE-5925E4A98597}" presName="vSp2" presStyleCnt="0"/>
      <dgm:spPr/>
    </dgm:pt>
    <dgm:pt modelId="{E1DE54BB-4473-4118-AEE0-76B69BBB9DD6}" type="pres">
      <dgm:prSet presAssocID="{697274AD-B5B0-40F0-BBAE-5925E4A98597}" presName="sibTrans" presStyleCnt="0"/>
      <dgm:spPr/>
    </dgm:pt>
    <dgm:pt modelId="{FA898D8C-625F-4B43-B669-4CC03EE103AC}" type="pres">
      <dgm:prSet presAssocID="{147619F9-ECD8-4D85-A5D4-B818ACFD1415}" presName="compositeNode" presStyleCnt="0">
        <dgm:presLayoutVars>
          <dgm:bulletEnabled val="1"/>
        </dgm:presLayoutVars>
      </dgm:prSet>
      <dgm:spPr/>
    </dgm:pt>
    <dgm:pt modelId="{58F50A75-06EF-4358-A4B9-7BC5B1931A62}" type="pres">
      <dgm:prSet presAssocID="{147619F9-ECD8-4D85-A5D4-B818ACFD1415}" presName="bgRect" presStyleLbl="node1" presStyleIdx="1" presStyleCnt="6"/>
      <dgm:spPr/>
      <dgm:t>
        <a:bodyPr/>
        <a:lstStyle/>
        <a:p>
          <a:endParaRPr lang="en-US"/>
        </a:p>
      </dgm:t>
    </dgm:pt>
    <dgm:pt modelId="{95559E69-5BFE-4BEF-8AB1-08B599353F7E}" type="pres">
      <dgm:prSet presAssocID="{147619F9-ECD8-4D85-A5D4-B818ACFD1415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B32D-759B-4D21-8FD3-62E7109D325A}" type="pres">
      <dgm:prSet presAssocID="{147619F9-ECD8-4D85-A5D4-B818ACFD141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4D272-D84A-4C47-BBCF-AD1BAA82DBF7}" type="pres">
      <dgm:prSet presAssocID="{382CE380-D4EC-45A5-B0BC-86CDC57786C2}" presName="hSp" presStyleCnt="0"/>
      <dgm:spPr/>
    </dgm:pt>
    <dgm:pt modelId="{705570CC-8A8C-49A2-8CBA-F34125437C32}" type="pres">
      <dgm:prSet presAssocID="{382CE380-D4EC-45A5-B0BC-86CDC57786C2}" presName="vProcSp" presStyleCnt="0"/>
      <dgm:spPr/>
    </dgm:pt>
    <dgm:pt modelId="{EC633B31-E25E-4AE4-8D31-3FF97B91D76B}" type="pres">
      <dgm:prSet presAssocID="{382CE380-D4EC-45A5-B0BC-86CDC57786C2}" presName="vSp1" presStyleCnt="0"/>
      <dgm:spPr/>
    </dgm:pt>
    <dgm:pt modelId="{FA428CDB-5F60-4579-8DF1-86ADD6940A22}" type="pres">
      <dgm:prSet presAssocID="{382CE380-D4EC-45A5-B0BC-86CDC57786C2}" presName="simulatedConn" presStyleLbl="solidFgAcc1" presStyleIdx="1" presStyleCnt="5"/>
      <dgm:spPr/>
    </dgm:pt>
    <dgm:pt modelId="{EB6E9495-71B6-46F6-B497-8033195ABE5F}" type="pres">
      <dgm:prSet presAssocID="{382CE380-D4EC-45A5-B0BC-86CDC57786C2}" presName="vSp2" presStyleCnt="0"/>
      <dgm:spPr/>
    </dgm:pt>
    <dgm:pt modelId="{B00A5EA9-1B79-44C5-B9A5-E33AB96580AD}" type="pres">
      <dgm:prSet presAssocID="{382CE380-D4EC-45A5-B0BC-86CDC57786C2}" presName="sibTrans" presStyleCnt="0"/>
      <dgm:spPr/>
    </dgm:pt>
    <dgm:pt modelId="{EA1FF25B-6362-4D7C-8FE5-391EE7F1ED93}" type="pres">
      <dgm:prSet presAssocID="{CC59393D-108F-4E5D-A84B-BD2441CF0E08}" presName="compositeNode" presStyleCnt="0">
        <dgm:presLayoutVars>
          <dgm:bulletEnabled val="1"/>
        </dgm:presLayoutVars>
      </dgm:prSet>
      <dgm:spPr/>
    </dgm:pt>
    <dgm:pt modelId="{B7654161-78D8-414E-9FBF-DB94ACE06480}" type="pres">
      <dgm:prSet presAssocID="{CC59393D-108F-4E5D-A84B-BD2441CF0E08}" presName="bgRect" presStyleLbl="node1" presStyleIdx="2" presStyleCnt="6"/>
      <dgm:spPr/>
      <dgm:t>
        <a:bodyPr/>
        <a:lstStyle/>
        <a:p>
          <a:endParaRPr lang="en-US"/>
        </a:p>
      </dgm:t>
    </dgm:pt>
    <dgm:pt modelId="{7BEAFF3D-BB2B-47AC-9B20-0999BA7DB6FB}" type="pres">
      <dgm:prSet presAssocID="{CC59393D-108F-4E5D-A84B-BD2441CF0E08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6C21-EEC1-432B-BE89-48C47DCC0443}" type="pres">
      <dgm:prSet presAssocID="{CC59393D-108F-4E5D-A84B-BD2441CF0E0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04DCF-9AEA-40EB-AB58-57D7B69DFF18}" type="pres">
      <dgm:prSet presAssocID="{FC4FF19A-AE26-42F1-B9E8-15E33B9B85D7}" presName="hSp" presStyleCnt="0"/>
      <dgm:spPr/>
    </dgm:pt>
    <dgm:pt modelId="{47E4C588-9084-4E12-B1EB-53D24B066288}" type="pres">
      <dgm:prSet presAssocID="{FC4FF19A-AE26-42F1-B9E8-15E33B9B85D7}" presName="vProcSp" presStyleCnt="0"/>
      <dgm:spPr/>
    </dgm:pt>
    <dgm:pt modelId="{7F1C8093-8996-4640-B7AD-50C6373E7B10}" type="pres">
      <dgm:prSet presAssocID="{FC4FF19A-AE26-42F1-B9E8-15E33B9B85D7}" presName="vSp1" presStyleCnt="0"/>
      <dgm:spPr/>
    </dgm:pt>
    <dgm:pt modelId="{E9C118C6-2A27-4895-9B6D-2083F564C79C}" type="pres">
      <dgm:prSet presAssocID="{FC4FF19A-AE26-42F1-B9E8-15E33B9B85D7}" presName="simulatedConn" presStyleLbl="solidFgAcc1" presStyleIdx="2" presStyleCnt="5"/>
      <dgm:spPr/>
    </dgm:pt>
    <dgm:pt modelId="{4617CB7F-CAAF-4C4E-A255-C872034177D1}" type="pres">
      <dgm:prSet presAssocID="{FC4FF19A-AE26-42F1-B9E8-15E33B9B85D7}" presName="vSp2" presStyleCnt="0"/>
      <dgm:spPr/>
    </dgm:pt>
    <dgm:pt modelId="{0DF48ABC-B3CC-46DC-BEDF-E548BAC77B7C}" type="pres">
      <dgm:prSet presAssocID="{FC4FF19A-AE26-42F1-B9E8-15E33B9B85D7}" presName="sibTrans" presStyleCnt="0"/>
      <dgm:spPr/>
    </dgm:pt>
    <dgm:pt modelId="{5B2A8F85-A02D-4DD5-B4D7-4660B3AF884F}" type="pres">
      <dgm:prSet presAssocID="{36555F3B-1AD8-45BC-97D4-320528E00EC8}" presName="compositeNode" presStyleCnt="0">
        <dgm:presLayoutVars>
          <dgm:bulletEnabled val="1"/>
        </dgm:presLayoutVars>
      </dgm:prSet>
      <dgm:spPr/>
    </dgm:pt>
    <dgm:pt modelId="{680A5AC9-B828-480A-9CED-0CC456164FA8}" type="pres">
      <dgm:prSet presAssocID="{36555F3B-1AD8-45BC-97D4-320528E00EC8}" presName="bgRect" presStyleLbl="node1" presStyleIdx="3" presStyleCnt="6"/>
      <dgm:spPr/>
      <dgm:t>
        <a:bodyPr/>
        <a:lstStyle/>
        <a:p>
          <a:endParaRPr lang="en-US"/>
        </a:p>
      </dgm:t>
    </dgm:pt>
    <dgm:pt modelId="{9E1D0662-5AF6-4E24-8823-4D03A0DD787A}" type="pres">
      <dgm:prSet presAssocID="{36555F3B-1AD8-45BC-97D4-320528E00EC8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9CA59-45DF-4542-BD32-E4C81EAD969D}" type="pres">
      <dgm:prSet presAssocID="{36555F3B-1AD8-45BC-97D4-320528E00EC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8A70-BDE5-458D-91A2-8A821CABD49E}" type="pres">
      <dgm:prSet presAssocID="{DDFD022D-682C-4C0E-9FB1-06A0D1BF6A60}" presName="hSp" presStyleCnt="0"/>
      <dgm:spPr/>
    </dgm:pt>
    <dgm:pt modelId="{3505C9C8-6756-471D-91E3-0E56B1972ADB}" type="pres">
      <dgm:prSet presAssocID="{DDFD022D-682C-4C0E-9FB1-06A0D1BF6A60}" presName="vProcSp" presStyleCnt="0"/>
      <dgm:spPr/>
    </dgm:pt>
    <dgm:pt modelId="{34AB019C-E2EB-4E9A-8A1A-B53BBBCF12B2}" type="pres">
      <dgm:prSet presAssocID="{DDFD022D-682C-4C0E-9FB1-06A0D1BF6A60}" presName="vSp1" presStyleCnt="0"/>
      <dgm:spPr/>
    </dgm:pt>
    <dgm:pt modelId="{DBFFEE71-34D3-4CD0-B054-433CD18254E2}" type="pres">
      <dgm:prSet presAssocID="{DDFD022D-682C-4C0E-9FB1-06A0D1BF6A60}" presName="simulatedConn" presStyleLbl="solidFgAcc1" presStyleIdx="3" presStyleCnt="5"/>
      <dgm:spPr/>
    </dgm:pt>
    <dgm:pt modelId="{E328D332-867B-4085-A7EE-1850FF56CE23}" type="pres">
      <dgm:prSet presAssocID="{DDFD022D-682C-4C0E-9FB1-06A0D1BF6A60}" presName="vSp2" presStyleCnt="0"/>
      <dgm:spPr/>
    </dgm:pt>
    <dgm:pt modelId="{A02E84FC-E291-49E7-9B4F-81B61D671478}" type="pres">
      <dgm:prSet presAssocID="{DDFD022D-682C-4C0E-9FB1-06A0D1BF6A60}" presName="sibTrans" presStyleCnt="0"/>
      <dgm:spPr/>
    </dgm:pt>
    <dgm:pt modelId="{E94A4D42-5C83-49AD-8F13-8E3824BFB6FB}" type="pres">
      <dgm:prSet presAssocID="{6D06BDD2-FF61-46F9-9096-5B33E38F2D22}" presName="compositeNode" presStyleCnt="0">
        <dgm:presLayoutVars>
          <dgm:bulletEnabled val="1"/>
        </dgm:presLayoutVars>
      </dgm:prSet>
      <dgm:spPr/>
    </dgm:pt>
    <dgm:pt modelId="{162E9051-580F-4FBC-B083-9943C64F1760}" type="pres">
      <dgm:prSet presAssocID="{6D06BDD2-FF61-46F9-9096-5B33E38F2D22}" presName="bgRect" presStyleLbl="node1" presStyleIdx="4" presStyleCnt="6"/>
      <dgm:spPr/>
      <dgm:t>
        <a:bodyPr/>
        <a:lstStyle/>
        <a:p>
          <a:endParaRPr lang="en-US"/>
        </a:p>
      </dgm:t>
    </dgm:pt>
    <dgm:pt modelId="{603FD695-08C9-4356-9066-97502FDB0364}" type="pres">
      <dgm:prSet presAssocID="{6D06BDD2-FF61-46F9-9096-5B33E38F2D22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99E38-5B02-4D37-AE80-4FAF714FC7CD}" type="pres">
      <dgm:prSet presAssocID="{6D06BDD2-FF61-46F9-9096-5B33E38F2D2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A8611-DD36-4DF4-BC2C-171BCC0BDFEA}" type="pres">
      <dgm:prSet presAssocID="{58B1CFE8-C9B2-4394-B804-29613D2CA1A6}" presName="hSp" presStyleCnt="0"/>
      <dgm:spPr/>
    </dgm:pt>
    <dgm:pt modelId="{4CD3389E-5F19-4583-9BC5-F1224D87CA0B}" type="pres">
      <dgm:prSet presAssocID="{58B1CFE8-C9B2-4394-B804-29613D2CA1A6}" presName="vProcSp" presStyleCnt="0"/>
      <dgm:spPr/>
    </dgm:pt>
    <dgm:pt modelId="{8B67DDBB-103D-421A-9648-3F01773CB4E4}" type="pres">
      <dgm:prSet presAssocID="{58B1CFE8-C9B2-4394-B804-29613D2CA1A6}" presName="vSp1" presStyleCnt="0"/>
      <dgm:spPr/>
    </dgm:pt>
    <dgm:pt modelId="{6B9849C0-F544-46FF-AE65-CFBC53BBE03A}" type="pres">
      <dgm:prSet presAssocID="{58B1CFE8-C9B2-4394-B804-29613D2CA1A6}" presName="simulatedConn" presStyleLbl="solidFgAcc1" presStyleIdx="4" presStyleCnt="5"/>
      <dgm:spPr/>
    </dgm:pt>
    <dgm:pt modelId="{48BF2B9E-F500-492E-A692-9882244C70FB}" type="pres">
      <dgm:prSet presAssocID="{58B1CFE8-C9B2-4394-B804-29613D2CA1A6}" presName="vSp2" presStyleCnt="0"/>
      <dgm:spPr/>
    </dgm:pt>
    <dgm:pt modelId="{4E43B70E-83B7-4D92-8922-0E16455B27E8}" type="pres">
      <dgm:prSet presAssocID="{58B1CFE8-C9B2-4394-B804-29613D2CA1A6}" presName="sibTrans" presStyleCnt="0"/>
      <dgm:spPr/>
    </dgm:pt>
    <dgm:pt modelId="{BD1FE8A7-0580-4DF1-8B7E-7DFB6018B781}" type="pres">
      <dgm:prSet presAssocID="{AD3314A7-B9E2-48D1-83AB-00ECFB2F5CD6}" presName="compositeNode" presStyleCnt="0">
        <dgm:presLayoutVars>
          <dgm:bulletEnabled val="1"/>
        </dgm:presLayoutVars>
      </dgm:prSet>
      <dgm:spPr/>
    </dgm:pt>
    <dgm:pt modelId="{178BB758-E6F0-4CD7-B0BC-8E5492E254DE}" type="pres">
      <dgm:prSet presAssocID="{AD3314A7-B9E2-48D1-83AB-00ECFB2F5CD6}" presName="bgRect" presStyleLbl="node1" presStyleIdx="5" presStyleCnt="6"/>
      <dgm:spPr/>
      <dgm:t>
        <a:bodyPr/>
        <a:lstStyle/>
        <a:p>
          <a:endParaRPr lang="en-US"/>
        </a:p>
      </dgm:t>
    </dgm:pt>
    <dgm:pt modelId="{6D9B842C-0AB8-4BCE-A0BB-805CF4A38F15}" type="pres">
      <dgm:prSet presAssocID="{AD3314A7-B9E2-48D1-83AB-00ECFB2F5CD6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4D5BA-D1E9-4AC5-B987-643C0604908D}" type="pres">
      <dgm:prSet presAssocID="{AD3314A7-B9E2-48D1-83AB-00ECFB2F5CD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D4D03-B7E5-40E7-97A8-F47380879C09}" srcId="{7EFF65FA-A75A-4FFF-83D7-8110D66DE799}" destId="{147619F9-ECD8-4D85-A5D4-B818ACFD1415}" srcOrd="1" destOrd="0" parTransId="{743146BB-8AE4-4465-BA31-C73220B9C25F}" sibTransId="{382CE380-D4EC-45A5-B0BC-86CDC57786C2}"/>
    <dgm:cxn modelId="{DCF25AAD-2A5F-4CC5-A003-14FEA40023A4}" type="presOf" srcId="{7C736E09-28DE-4BB2-8C35-D20A90511BD7}" destId="{3B47B32D-759B-4D21-8FD3-62E7109D325A}" srcOrd="0" destOrd="0" presId="urn:microsoft.com/office/officeart/2005/8/layout/hProcess7"/>
    <dgm:cxn modelId="{C27588D7-8B99-45E6-9E20-2DDBECCD5DA0}" srcId="{7EFF65FA-A75A-4FFF-83D7-8110D66DE799}" destId="{36555F3B-1AD8-45BC-97D4-320528E00EC8}" srcOrd="3" destOrd="0" parTransId="{A700212F-F631-498D-83E2-ED31514691A8}" sibTransId="{DDFD022D-682C-4C0E-9FB1-06A0D1BF6A60}"/>
    <dgm:cxn modelId="{47593129-5967-49A7-838A-7D9FED8B23CA}" type="presOf" srcId="{36555F3B-1AD8-45BC-97D4-320528E00EC8}" destId="{680A5AC9-B828-480A-9CED-0CC456164FA8}" srcOrd="0" destOrd="0" presId="urn:microsoft.com/office/officeart/2005/8/layout/hProcess7"/>
    <dgm:cxn modelId="{19691EDC-2404-4D11-8651-871A81D1ADCE}" type="presOf" srcId="{36555F3B-1AD8-45BC-97D4-320528E00EC8}" destId="{9E1D0662-5AF6-4E24-8823-4D03A0DD787A}" srcOrd="1" destOrd="0" presId="urn:microsoft.com/office/officeart/2005/8/layout/hProcess7"/>
    <dgm:cxn modelId="{3B23629B-1E82-4A4F-82EF-F2A26E575DC7}" type="presOf" srcId="{CF05272A-6576-4DA5-89F5-0371BE1F466A}" destId="{39AAC44A-F796-410B-8C51-CA5E66296089}" srcOrd="1" destOrd="0" presId="urn:microsoft.com/office/officeart/2005/8/layout/hProcess7"/>
    <dgm:cxn modelId="{25BD373C-F838-4FE5-AB84-45E09DF90196}" type="presOf" srcId="{FEF90DBB-543E-4ABE-ABF8-19EB9B4BAB99}" destId="{05E06C21-EEC1-432B-BE89-48C47DCC0443}" srcOrd="0" destOrd="0" presId="urn:microsoft.com/office/officeart/2005/8/layout/hProcess7"/>
    <dgm:cxn modelId="{5707232A-AE12-4A10-A54C-BD3231FD2ADF}" srcId="{147619F9-ECD8-4D85-A5D4-B818ACFD1415}" destId="{7C736E09-28DE-4BB2-8C35-D20A90511BD7}" srcOrd="0" destOrd="0" parTransId="{3271C96B-C621-44A8-9FAC-864AE45E9150}" sibTransId="{BD91ED68-0921-4CDA-B2DD-35BB274D36B2}"/>
    <dgm:cxn modelId="{EEC4366B-AFA5-40B2-95E3-3DF90B733C21}" srcId="{7EFF65FA-A75A-4FFF-83D7-8110D66DE799}" destId="{AD3314A7-B9E2-48D1-83AB-00ECFB2F5CD6}" srcOrd="5" destOrd="0" parTransId="{4842100B-43EA-47CE-8505-E939520C66AA}" sibTransId="{D65E2131-7805-4555-83D7-C884EF207647}"/>
    <dgm:cxn modelId="{8D27BCAB-5617-42E2-8F78-9C630B30F26D}" type="presOf" srcId="{CC59393D-108F-4E5D-A84B-BD2441CF0E08}" destId="{7BEAFF3D-BB2B-47AC-9B20-0999BA7DB6FB}" srcOrd="1" destOrd="0" presId="urn:microsoft.com/office/officeart/2005/8/layout/hProcess7"/>
    <dgm:cxn modelId="{96D47B2A-BA6F-46F2-BD3A-510E40D9CDFE}" srcId="{7EFF65FA-A75A-4FFF-83D7-8110D66DE799}" destId="{CF05272A-6576-4DA5-89F5-0371BE1F466A}" srcOrd="0" destOrd="0" parTransId="{04E2F993-7EA2-4C74-AA28-A2ED46B7657F}" sibTransId="{697274AD-B5B0-40F0-BBAE-5925E4A98597}"/>
    <dgm:cxn modelId="{59D80BA1-5DFD-4488-9FA4-B14165949188}" srcId="{7EFF65FA-A75A-4FFF-83D7-8110D66DE799}" destId="{6D06BDD2-FF61-46F9-9096-5B33E38F2D22}" srcOrd="4" destOrd="0" parTransId="{00B6D611-2C87-4464-AEE7-75BAA1B84B35}" sibTransId="{58B1CFE8-C9B2-4394-B804-29613D2CA1A6}"/>
    <dgm:cxn modelId="{CC43D37E-055D-48E9-AFBD-F007C48636CC}" type="presOf" srcId="{6D06BDD2-FF61-46F9-9096-5B33E38F2D22}" destId="{162E9051-580F-4FBC-B083-9943C64F1760}" srcOrd="0" destOrd="0" presId="urn:microsoft.com/office/officeart/2005/8/layout/hProcess7"/>
    <dgm:cxn modelId="{D6A7F792-614E-4975-9F91-D92FA43B4EFF}" srcId="{7EFF65FA-A75A-4FFF-83D7-8110D66DE799}" destId="{CC59393D-108F-4E5D-A84B-BD2441CF0E08}" srcOrd="2" destOrd="0" parTransId="{9C8605D8-3F66-4B13-B55F-9F08CDAF51EC}" sibTransId="{FC4FF19A-AE26-42F1-B9E8-15E33B9B85D7}"/>
    <dgm:cxn modelId="{2A97C389-E32E-4C02-A67E-B2F4507E6D69}" type="presOf" srcId="{419DB473-067E-4F07-9E21-E7030B3DE8AC}" destId="{1F89CA59-45DF-4542-BD32-E4C81EAD969D}" srcOrd="0" destOrd="0" presId="urn:microsoft.com/office/officeart/2005/8/layout/hProcess7"/>
    <dgm:cxn modelId="{4B31E77C-D01D-4BEC-9C86-5A1CAB7D9FD8}" srcId="{6D06BDD2-FF61-46F9-9096-5B33E38F2D22}" destId="{C2355ACB-F634-4025-900D-2E4F1507A27F}" srcOrd="0" destOrd="0" parTransId="{F8B9DCC6-20BA-4DC9-BB02-DB1C033DA274}" sibTransId="{C07C89CE-4EBF-4548-B454-4B332657DD1E}"/>
    <dgm:cxn modelId="{A6B213F5-4D15-4359-AE28-A98DC668DF7A}" srcId="{CF05272A-6576-4DA5-89F5-0371BE1F466A}" destId="{18858525-16D2-4A90-B661-66D2B86756A1}" srcOrd="0" destOrd="0" parTransId="{35C91DCF-A58B-44A5-8258-1BFFEFB43117}" sibTransId="{4D40BE61-2AD7-4419-8419-879FAF603883}"/>
    <dgm:cxn modelId="{BC7D2067-7B81-40A7-AFBE-D211B430D8F7}" type="presOf" srcId="{3FBC2D42-E77E-4F8B-8883-9FCBCBDCD550}" destId="{3E64D5BA-D1E9-4AC5-B987-643C0604908D}" srcOrd="0" destOrd="0" presId="urn:microsoft.com/office/officeart/2005/8/layout/hProcess7"/>
    <dgm:cxn modelId="{5366FFC1-6626-4D35-8026-F1BD031D1B8E}" srcId="{CC59393D-108F-4E5D-A84B-BD2441CF0E08}" destId="{FEF90DBB-543E-4ABE-ABF8-19EB9B4BAB99}" srcOrd="0" destOrd="0" parTransId="{AE6182E7-BFF8-411D-92C8-53F03190A43C}" sibTransId="{E8C81B25-B8D4-46AE-8B71-F15978FA08BD}"/>
    <dgm:cxn modelId="{1CB3E946-F2B9-46AC-B7F7-4222B05E7AB8}" type="presOf" srcId="{AD3314A7-B9E2-48D1-83AB-00ECFB2F5CD6}" destId="{178BB758-E6F0-4CD7-B0BC-8E5492E254DE}" srcOrd="0" destOrd="0" presId="urn:microsoft.com/office/officeart/2005/8/layout/hProcess7"/>
    <dgm:cxn modelId="{31E92E85-E46B-42E2-BCA1-95D99854468C}" type="presOf" srcId="{147619F9-ECD8-4D85-A5D4-B818ACFD1415}" destId="{95559E69-5BFE-4BEF-8AB1-08B599353F7E}" srcOrd="1" destOrd="0" presId="urn:microsoft.com/office/officeart/2005/8/layout/hProcess7"/>
    <dgm:cxn modelId="{5821ED2F-C173-427F-B78E-7C454444BB06}" type="presOf" srcId="{7EFF65FA-A75A-4FFF-83D7-8110D66DE799}" destId="{E35951B5-30A4-4168-BC0E-132006B37DCC}" srcOrd="0" destOrd="0" presId="urn:microsoft.com/office/officeart/2005/8/layout/hProcess7"/>
    <dgm:cxn modelId="{03CA2EF6-A05C-4C5A-BBFC-1C29821866E6}" type="presOf" srcId="{6D06BDD2-FF61-46F9-9096-5B33E38F2D22}" destId="{603FD695-08C9-4356-9066-97502FDB0364}" srcOrd="1" destOrd="0" presId="urn:microsoft.com/office/officeart/2005/8/layout/hProcess7"/>
    <dgm:cxn modelId="{FABB5336-A520-4178-A1BC-E1DDDA7F6CE4}" srcId="{36555F3B-1AD8-45BC-97D4-320528E00EC8}" destId="{419DB473-067E-4F07-9E21-E7030B3DE8AC}" srcOrd="0" destOrd="0" parTransId="{EED3D13C-2CA5-41E8-8ABF-8F2AE25B5964}" sibTransId="{B899B995-0096-4AE4-916E-4D511FEC7E29}"/>
    <dgm:cxn modelId="{ADE57CB4-E871-405E-8523-FAEB64E382BD}" type="presOf" srcId="{C2355ACB-F634-4025-900D-2E4F1507A27F}" destId="{39499E38-5B02-4D37-AE80-4FAF714FC7CD}" srcOrd="0" destOrd="0" presId="urn:microsoft.com/office/officeart/2005/8/layout/hProcess7"/>
    <dgm:cxn modelId="{4882876E-2045-4495-9BA6-2B0818F93A75}" type="presOf" srcId="{18858525-16D2-4A90-B661-66D2B86756A1}" destId="{55453317-9165-420C-B883-C11B83AABEDA}" srcOrd="0" destOrd="0" presId="urn:microsoft.com/office/officeart/2005/8/layout/hProcess7"/>
    <dgm:cxn modelId="{BDD0AD0F-2163-4899-B69A-96F77553C1B1}" type="presOf" srcId="{147619F9-ECD8-4D85-A5D4-B818ACFD1415}" destId="{58F50A75-06EF-4358-A4B9-7BC5B1931A62}" srcOrd="0" destOrd="0" presId="urn:microsoft.com/office/officeart/2005/8/layout/hProcess7"/>
    <dgm:cxn modelId="{E0F885E0-E3E1-4876-8505-865271621D14}" srcId="{AD3314A7-B9E2-48D1-83AB-00ECFB2F5CD6}" destId="{3FBC2D42-E77E-4F8B-8883-9FCBCBDCD550}" srcOrd="0" destOrd="0" parTransId="{F202EA1F-5D58-400A-8078-C71EF7698F99}" sibTransId="{D0312113-50D1-4BD1-8506-65F3ECFB2175}"/>
    <dgm:cxn modelId="{25275EC9-1262-4C5E-8457-73BD6DA114A9}" type="presOf" srcId="{CC59393D-108F-4E5D-A84B-BD2441CF0E08}" destId="{B7654161-78D8-414E-9FBF-DB94ACE06480}" srcOrd="0" destOrd="0" presId="urn:microsoft.com/office/officeart/2005/8/layout/hProcess7"/>
    <dgm:cxn modelId="{8DE12939-C278-4268-A2E6-9C954D41C17F}" type="presOf" srcId="{CF05272A-6576-4DA5-89F5-0371BE1F466A}" destId="{979834B9-D567-41B3-8B21-24CC8C7EABF2}" srcOrd="0" destOrd="0" presId="urn:microsoft.com/office/officeart/2005/8/layout/hProcess7"/>
    <dgm:cxn modelId="{32DA8371-C18D-4407-BC51-47D29569B8DB}" type="presOf" srcId="{AD3314A7-B9E2-48D1-83AB-00ECFB2F5CD6}" destId="{6D9B842C-0AB8-4BCE-A0BB-805CF4A38F15}" srcOrd="1" destOrd="0" presId="urn:microsoft.com/office/officeart/2005/8/layout/hProcess7"/>
    <dgm:cxn modelId="{159D21AC-60F6-4650-9528-3E832B0ECC1A}" type="presParOf" srcId="{E35951B5-30A4-4168-BC0E-132006B37DCC}" destId="{2CD4EFDC-7410-47AA-95AA-87939DAACC15}" srcOrd="0" destOrd="0" presId="urn:microsoft.com/office/officeart/2005/8/layout/hProcess7"/>
    <dgm:cxn modelId="{CD9D8CB4-1CF0-4A45-92AF-B5EB797E314B}" type="presParOf" srcId="{2CD4EFDC-7410-47AA-95AA-87939DAACC15}" destId="{979834B9-D567-41B3-8B21-24CC8C7EABF2}" srcOrd="0" destOrd="0" presId="urn:microsoft.com/office/officeart/2005/8/layout/hProcess7"/>
    <dgm:cxn modelId="{2E8EBCCB-12C3-4499-92D1-BD7615FCEC9D}" type="presParOf" srcId="{2CD4EFDC-7410-47AA-95AA-87939DAACC15}" destId="{39AAC44A-F796-410B-8C51-CA5E66296089}" srcOrd="1" destOrd="0" presId="urn:microsoft.com/office/officeart/2005/8/layout/hProcess7"/>
    <dgm:cxn modelId="{6696C734-E28F-47BD-A0FD-0BEB6A9BDA9F}" type="presParOf" srcId="{2CD4EFDC-7410-47AA-95AA-87939DAACC15}" destId="{55453317-9165-420C-B883-C11B83AABEDA}" srcOrd="2" destOrd="0" presId="urn:microsoft.com/office/officeart/2005/8/layout/hProcess7"/>
    <dgm:cxn modelId="{1E4BB3B0-2230-46F3-B002-83C6CAD83A34}" type="presParOf" srcId="{E35951B5-30A4-4168-BC0E-132006B37DCC}" destId="{09A33DD0-AFCB-4973-8F3A-8A498A7C6B0B}" srcOrd="1" destOrd="0" presId="urn:microsoft.com/office/officeart/2005/8/layout/hProcess7"/>
    <dgm:cxn modelId="{7E69116E-E12F-4955-89D0-70C5136D1CF5}" type="presParOf" srcId="{E35951B5-30A4-4168-BC0E-132006B37DCC}" destId="{B0EBA8B0-7ED8-48D0-8E3E-5565C3D7598D}" srcOrd="2" destOrd="0" presId="urn:microsoft.com/office/officeart/2005/8/layout/hProcess7"/>
    <dgm:cxn modelId="{F06BB929-C357-4D0D-8B86-3EAA94C97E31}" type="presParOf" srcId="{B0EBA8B0-7ED8-48D0-8E3E-5565C3D7598D}" destId="{94F80AF9-A250-43B1-81C0-EAC258810B65}" srcOrd="0" destOrd="0" presId="urn:microsoft.com/office/officeart/2005/8/layout/hProcess7"/>
    <dgm:cxn modelId="{2B7D92D7-7222-43CA-864D-50B47FA26A51}" type="presParOf" srcId="{B0EBA8B0-7ED8-48D0-8E3E-5565C3D7598D}" destId="{D1D614FE-1142-418A-848F-C3CEBBFAA4B6}" srcOrd="1" destOrd="0" presId="urn:microsoft.com/office/officeart/2005/8/layout/hProcess7"/>
    <dgm:cxn modelId="{4911CDB8-3168-4D8A-80FE-55E5396BFC42}" type="presParOf" srcId="{B0EBA8B0-7ED8-48D0-8E3E-5565C3D7598D}" destId="{AD938814-97CB-4123-9B08-2E8952D88EC2}" srcOrd="2" destOrd="0" presId="urn:microsoft.com/office/officeart/2005/8/layout/hProcess7"/>
    <dgm:cxn modelId="{2C5B7852-366D-49D2-A141-1A90390A549D}" type="presParOf" srcId="{E35951B5-30A4-4168-BC0E-132006B37DCC}" destId="{E1DE54BB-4473-4118-AEE0-76B69BBB9DD6}" srcOrd="3" destOrd="0" presId="urn:microsoft.com/office/officeart/2005/8/layout/hProcess7"/>
    <dgm:cxn modelId="{03610D1C-5D55-4BCE-9B0B-84157F73BDCF}" type="presParOf" srcId="{E35951B5-30A4-4168-BC0E-132006B37DCC}" destId="{FA898D8C-625F-4B43-B669-4CC03EE103AC}" srcOrd="4" destOrd="0" presId="urn:microsoft.com/office/officeart/2005/8/layout/hProcess7"/>
    <dgm:cxn modelId="{40DB56A4-54D5-4FAD-819C-7F47A8304D4F}" type="presParOf" srcId="{FA898D8C-625F-4B43-B669-4CC03EE103AC}" destId="{58F50A75-06EF-4358-A4B9-7BC5B1931A62}" srcOrd="0" destOrd="0" presId="urn:microsoft.com/office/officeart/2005/8/layout/hProcess7"/>
    <dgm:cxn modelId="{4812F17A-F591-45E6-A423-231E02100926}" type="presParOf" srcId="{FA898D8C-625F-4B43-B669-4CC03EE103AC}" destId="{95559E69-5BFE-4BEF-8AB1-08B599353F7E}" srcOrd="1" destOrd="0" presId="urn:microsoft.com/office/officeart/2005/8/layout/hProcess7"/>
    <dgm:cxn modelId="{3AC50346-A2BF-4173-BF47-A594C1A82856}" type="presParOf" srcId="{FA898D8C-625F-4B43-B669-4CC03EE103AC}" destId="{3B47B32D-759B-4D21-8FD3-62E7109D325A}" srcOrd="2" destOrd="0" presId="urn:microsoft.com/office/officeart/2005/8/layout/hProcess7"/>
    <dgm:cxn modelId="{AFB36D43-8324-4397-A5D6-5BC206899D04}" type="presParOf" srcId="{E35951B5-30A4-4168-BC0E-132006B37DCC}" destId="{E794D272-D84A-4C47-BBCF-AD1BAA82DBF7}" srcOrd="5" destOrd="0" presId="urn:microsoft.com/office/officeart/2005/8/layout/hProcess7"/>
    <dgm:cxn modelId="{9A14AC90-70AB-4EF0-9EBE-D20A7758F892}" type="presParOf" srcId="{E35951B5-30A4-4168-BC0E-132006B37DCC}" destId="{705570CC-8A8C-49A2-8CBA-F34125437C32}" srcOrd="6" destOrd="0" presId="urn:microsoft.com/office/officeart/2005/8/layout/hProcess7"/>
    <dgm:cxn modelId="{749F8BF3-A1C9-45F8-8FDC-A84727F14A93}" type="presParOf" srcId="{705570CC-8A8C-49A2-8CBA-F34125437C32}" destId="{EC633B31-E25E-4AE4-8D31-3FF97B91D76B}" srcOrd="0" destOrd="0" presId="urn:microsoft.com/office/officeart/2005/8/layout/hProcess7"/>
    <dgm:cxn modelId="{33DD74CD-1991-4F16-BCC2-C0B10DC1676C}" type="presParOf" srcId="{705570CC-8A8C-49A2-8CBA-F34125437C32}" destId="{FA428CDB-5F60-4579-8DF1-86ADD6940A22}" srcOrd="1" destOrd="0" presId="urn:microsoft.com/office/officeart/2005/8/layout/hProcess7"/>
    <dgm:cxn modelId="{E19DDC5A-08E9-49E7-AF20-48438C00936C}" type="presParOf" srcId="{705570CC-8A8C-49A2-8CBA-F34125437C32}" destId="{EB6E9495-71B6-46F6-B497-8033195ABE5F}" srcOrd="2" destOrd="0" presId="urn:microsoft.com/office/officeart/2005/8/layout/hProcess7"/>
    <dgm:cxn modelId="{061AE0AF-10CA-4442-B984-B977C62589DC}" type="presParOf" srcId="{E35951B5-30A4-4168-BC0E-132006B37DCC}" destId="{B00A5EA9-1B79-44C5-B9A5-E33AB96580AD}" srcOrd="7" destOrd="0" presId="urn:microsoft.com/office/officeart/2005/8/layout/hProcess7"/>
    <dgm:cxn modelId="{5ADCD9C4-79F1-4B3F-8252-39C374F56097}" type="presParOf" srcId="{E35951B5-30A4-4168-BC0E-132006B37DCC}" destId="{EA1FF25B-6362-4D7C-8FE5-391EE7F1ED93}" srcOrd="8" destOrd="0" presId="urn:microsoft.com/office/officeart/2005/8/layout/hProcess7"/>
    <dgm:cxn modelId="{F7BBC160-955F-477F-B983-658498A253CB}" type="presParOf" srcId="{EA1FF25B-6362-4D7C-8FE5-391EE7F1ED93}" destId="{B7654161-78D8-414E-9FBF-DB94ACE06480}" srcOrd="0" destOrd="0" presId="urn:microsoft.com/office/officeart/2005/8/layout/hProcess7"/>
    <dgm:cxn modelId="{7C5A2B63-51FC-4CC2-B6D8-40D70CBD2F3A}" type="presParOf" srcId="{EA1FF25B-6362-4D7C-8FE5-391EE7F1ED93}" destId="{7BEAFF3D-BB2B-47AC-9B20-0999BA7DB6FB}" srcOrd="1" destOrd="0" presId="urn:microsoft.com/office/officeart/2005/8/layout/hProcess7"/>
    <dgm:cxn modelId="{685DF8BC-FF4D-4AF7-8F62-040A47555FE9}" type="presParOf" srcId="{EA1FF25B-6362-4D7C-8FE5-391EE7F1ED93}" destId="{05E06C21-EEC1-432B-BE89-48C47DCC0443}" srcOrd="2" destOrd="0" presId="urn:microsoft.com/office/officeart/2005/8/layout/hProcess7"/>
    <dgm:cxn modelId="{AA0519EF-21B7-4F76-B988-554BC17E7CC4}" type="presParOf" srcId="{E35951B5-30A4-4168-BC0E-132006B37DCC}" destId="{01A04DCF-9AEA-40EB-AB58-57D7B69DFF18}" srcOrd="9" destOrd="0" presId="urn:microsoft.com/office/officeart/2005/8/layout/hProcess7"/>
    <dgm:cxn modelId="{F60D18BD-13F2-47C2-ACF3-47A3C4417493}" type="presParOf" srcId="{E35951B5-30A4-4168-BC0E-132006B37DCC}" destId="{47E4C588-9084-4E12-B1EB-53D24B066288}" srcOrd="10" destOrd="0" presId="urn:microsoft.com/office/officeart/2005/8/layout/hProcess7"/>
    <dgm:cxn modelId="{B013C041-7B33-4E4E-B202-2C7FFA2657EC}" type="presParOf" srcId="{47E4C588-9084-4E12-B1EB-53D24B066288}" destId="{7F1C8093-8996-4640-B7AD-50C6373E7B10}" srcOrd="0" destOrd="0" presId="urn:microsoft.com/office/officeart/2005/8/layout/hProcess7"/>
    <dgm:cxn modelId="{ADB33E60-4200-4EB9-A9B6-667C7C3ECD1F}" type="presParOf" srcId="{47E4C588-9084-4E12-B1EB-53D24B066288}" destId="{E9C118C6-2A27-4895-9B6D-2083F564C79C}" srcOrd="1" destOrd="0" presId="urn:microsoft.com/office/officeart/2005/8/layout/hProcess7"/>
    <dgm:cxn modelId="{0AF9650E-4C46-4233-909B-E210D5B19B4A}" type="presParOf" srcId="{47E4C588-9084-4E12-B1EB-53D24B066288}" destId="{4617CB7F-CAAF-4C4E-A255-C872034177D1}" srcOrd="2" destOrd="0" presId="urn:microsoft.com/office/officeart/2005/8/layout/hProcess7"/>
    <dgm:cxn modelId="{1A17418F-5C22-4C07-B68C-256668E3A454}" type="presParOf" srcId="{E35951B5-30A4-4168-BC0E-132006B37DCC}" destId="{0DF48ABC-B3CC-46DC-BEDF-E548BAC77B7C}" srcOrd="11" destOrd="0" presId="urn:microsoft.com/office/officeart/2005/8/layout/hProcess7"/>
    <dgm:cxn modelId="{93C4CACD-CDC9-48F8-95BC-564222597E78}" type="presParOf" srcId="{E35951B5-30A4-4168-BC0E-132006B37DCC}" destId="{5B2A8F85-A02D-4DD5-B4D7-4660B3AF884F}" srcOrd="12" destOrd="0" presId="urn:microsoft.com/office/officeart/2005/8/layout/hProcess7"/>
    <dgm:cxn modelId="{B1353A9B-4B36-4140-BEBB-5E6172AE29B1}" type="presParOf" srcId="{5B2A8F85-A02D-4DD5-B4D7-4660B3AF884F}" destId="{680A5AC9-B828-480A-9CED-0CC456164FA8}" srcOrd="0" destOrd="0" presId="urn:microsoft.com/office/officeart/2005/8/layout/hProcess7"/>
    <dgm:cxn modelId="{4082324F-DADC-442E-AFFF-3E7AED070E84}" type="presParOf" srcId="{5B2A8F85-A02D-4DD5-B4D7-4660B3AF884F}" destId="{9E1D0662-5AF6-4E24-8823-4D03A0DD787A}" srcOrd="1" destOrd="0" presId="urn:microsoft.com/office/officeart/2005/8/layout/hProcess7"/>
    <dgm:cxn modelId="{33C22235-9A44-42BA-9261-630D6535EC06}" type="presParOf" srcId="{5B2A8F85-A02D-4DD5-B4D7-4660B3AF884F}" destId="{1F89CA59-45DF-4542-BD32-E4C81EAD969D}" srcOrd="2" destOrd="0" presId="urn:microsoft.com/office/officeart/2005/8/layout/hProcess7"/>
    <dgm:cxn modelId="{9FF508AE-0ACD-4A2D-8A6E-BEE81303D215}" type="presParOf" srcId="{E35951B5-30A4-4168-BC0E-132006B37DCC}" destId="{53E18A70-BDE5-458D-91A2-8A821CABD49E}" srcOrd="13" destOrd="0" presId="urn:microsoft.com/office/officeart/2005/8/layout/hProcess7"/>
    <dgm:cxn modelId="{BC204DB5-A319-4866-AD90-3EE5AD96CA05}" type="presParOf" srcId="{E35951B5-30A4-4168-BC0E-132006B37DCC}" destId="{3505C9C8-6756-471D-91E3-0E56B1972ADB}" srcOrd="14" destOrd="0" presId="urn:microsoft.com/office/officeart/2005/8/layout/hProcess7"/>
    <dgm:cxn modelId="{66E3F4A8-82CE-4CFD-97CA-F7A96791495C}" type="presParOf" srcId="{3505C9C8-6756-471D-91E3-0E56B1972ADB}" destId="{34AB019C-E2EB-4E9A-8A1A-B53BBBCF12B2}" srcOrd="0" destOrd="0" presId="urn:microsoft.com/office/officeart/2005/8/layout/hProcess7"/>
    <dgm:cxn modelId="{96632F6F-3EEA-400F-8384-4F00525CE4DF}" type="presParOf" srcId="{3505C9C8-6756-471D-91E3-0E56B1972ADB}" destId="{DBFFEE71-34D3-4CD0-B054-433CD18254E2}" srcOrd="1" destOrd="0" presId="urn:microsoft.com/office/officeart/2005/8/layout/hProcess7"/>
    <dgm:cxn modelId="{2420FEB3-B7EA-4B03-8DD5-77310A3E3EA9}" type="presParOf" srcId="{3505C9C8-6756-471D-91E3-0E56B1972ADB}" destId="{E328D332-867B-4085-A7EE-1850FF56CE23}" srcOrd="2" destOrd="0" presId="urn:microsoft.com/office/officeart/2005/8/layout/hProcess7"/>
    <dgm:cxn modelId="{265704C3-B580-40A4-B06B-0260606F09D8}" type="presParOf" srcId="{E35951B5-30A4-4168-BC0E-132006B37DCC}" destId="{A02E84FC-E291-49E7-9B4F-81B61D671478}" srcOrd="15" destOrd="0" presId="urn:microsoft.com/office/officeart/2005/8/layout/hProcess7"/>
    <dgm:cxn modelId="{D5E8AE17-0E19-47A3-81C5-68DFACA22AB5}" type="presParOf" srcId="{E35951B5-30A4-4168-BC0E-132006B37DCC}" destId="{E94A4D42-5C83-49AD-8F13-8E3824BFB6FB}" srcOrd="16" destOrd="0" presId="urn:microsoft.com/office/officeart/2005/8/layout/hProcess7"/>
    <dgm:cxn modelId="{A9AF5DBE-D6DB-4930-A122-1D390DC16026}" type="presParOf" srcId="{E94A4D42-5C83-49AD-8F13-8E3824BFB6FB}" destId="{162E9051-580F-4FBC-B083-9943C64F1760}" srcOrd="0" destOrd="0" presId="urn:microsoft.com/office/officeart/2005/8/layout/hProcess7"/>
    <dgm:cxn modelId="{656C378C-5819-4F91-A571-8297EDB30B59}" type="presParOf" srcId="{E94A4D42-5C83-49AD-8F13-8E3824BFB6FB}" destId="{603FD695-08C9-4356-9066-97502FDB0364}" srcOrd="1" destOrd="0" presId="urn:microsoft.com/office/officeart/2005/8/layout/hProcess7"/>
    <dgm:cxn modelId="{A021090F-55B0-4F41-A0BF-35D628C607AF}" type="presParOf" srcId="{E94A4D42-5C83-49AD-8F13-8E3824BFB6FB}" destId="{39499E38-5B02-4D37-AE80-4FAF714FC7CD}" srcOrd="2" destOrd="0" presId="urn:microsoft.com/office/officeart/2005/8/layout/hProcess7"/>
    <dgm:cxn modelId="{2820714D-C273-4E94-B4CD-48C6162AA2A8}" type="presParOf" srcId="{E35951B5-30A4-4168-BC0E-132006B37DCC}" destId="{DCEA8611-DD36-4DF4-BC2C-171BCC0BDFEA}" srcOrd="17" destOrd="0" presId="urn:microsoft.com/office/officeart/2005/8/layout/hProcess7"/>
    <dgm:cxn modelId="{C4A2124C-9FB5-402D-B914-E220AA15911B}" type="presParOf" srcId="{E35951B5-30A4-4168-BC0E-132006B37DCC}" destId="{4CD3389E-5F19-4583-9BC5-F1224D87CA0B}" srcOrd="18" destOrd="0" presId="urn:microsoft.com/office/officeart/2005/8/layout/hProcess7"/>
    <dgm:cxn modelId="{C4B0BE05-814F-4D32-A0FF-4C399D68877E}" type="presParOf" srcId="{4CD3389E-5F19-4583-9BC5-F1224D87CA0B}" destId="{8B67DDBB-103D-421A-9648-3F01773CB4E4}" srcOrd="0" destOrd="0" presId="urn:microsoft.com/office/officeart/2005/8/layout/hProcess7"/>
    <dgm:cxn modelId="{764BDCA0-A2E0-45B3-A66A-941A84A4B6CD}" type="presParOf" srcId="{4CD3389E-5F19-4583-9BC5-F1224D87CA0B}" destId="{6B9849C0-F544-46FF-AE65-CFBC53BBE03A}" srcOrd="1" destOrd="0" presId="urn:microsoft.com/office/officeart/2005/8/layout/hProcess7"/>
    <dgm:cxn modelId="{AFAC2812-FCCB-429F-89A9-08724925C7DE}" type="presParOf" srcId="{4CD3389E-5F19-4583-9BC5-F1224D87CA0B}" destId="{48BF2B9E-F500-492E-A692-9882244C70FB}" srcOrd="2" destOrd="0" presId="urn:microsoft.com/office/officeart/2005/8/layout/hProcess7"/>
    <dgm:cxn modelId="{BD21BE1A-21C9-4A94-B41C-A47021DB54D2}" type="presParOf" srcId="{E35951B5-30A4-4168-BC0E-132006B37DCC}" destId="{4E43B70E-83B7-4D92-8922-0E16455B27E8}" srcOrd="19" destOrd="0" presId="urn:microsoft.com/office/officeart/2005/8/layout/hProcess7"/>
    <dgm:cxn modelId="{B4FA5948-F0C3-42D1-AE32-72DE61A0B70D}" type="presParOf" srcId="{E35951B5-30A4-4168-BC0E-132006B37DCC}" destId="{BD1FE8A7-0580-4DF1-8B7E-7DFB6018B781}" srcOrd="20" destOrd="0" presId="urn:microsoft.com/office/officeart/2005/8/layout/hProcess7"/>
    <dgm:cxn modelId="{26B2C107-5B13-4251-83B6-8EDE1956AC18}" type="presParOf" srcId="{BD1FE8A7-0580-4DF1-8B7E-7DFB6018B781}" destId="{178BB758-E6F0-4CD7-B0BC-8E5492E254DE}" srcOrd="0" destOrd="0" presId="urn:microsoft.com/office/officeart/2005/8/layout/hProcess7"/>
    <dgm:cxn modelId="{6D787C32-DD62-4E6F-9D34-5D45F1A7FD26}" type="presParOf" srcId="{BD1FE8A7-0580-4DF1-8B7E-7DFB6018B781}" destId="{6D9B842C-0AB8-4BCE-A0BB-805CF4A38F15}" srcOrd="1" destOrd="0" presId="urn:microsoft.com/office/officeart/2005/8/layout/hProcess7"/>
    <dgm:cxn modelId="{A603E5CB-1A73-439D-B2BA-C2E296E07E92}" type="presParOf" srcId="{BD1FE8A7-0580-4DF1-8B7E-7DFB6018B781}" destId="{3E64D5BA-D1E9-4AC5-B987-643C0604908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12CF-FDDF-4D38-B9A2-A81E0530D682}">
      <dsp:nvSpPr>
        <dsp:cNvPr id="0" name=""/>
        <dsp:cNvSpPr/>
      </dsp:nvSpPr>
      <dsp:spPr>
        <a:xfrm>
          <a:off x="0" y="1357788"/>
          <a:ext cx="11117262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B593-2980-4CEB-8BB9-B59C87A7D7DD}">
      <dsp:nvSpPr>
        <dsp:cNvPr id="0" name=""/>
        <dsp:cNvSpPr/>
      </dsp:nvSpPr>
      <dsp:spPr>
        <a:xfrm>
          <a:off x="2748" y="0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Innovation Rate</a:t>
          </a:r>
          <a:endParaRPr lang="en-US" sz="2200" kern="1200" dirty="0"/>
        </a:p>
      </dsp:txBody>
      <dsp:txXfrm>
        <a:off x="2748" y="0"/>
        <a:ext cx="1600006" cy="1810385"/>
      </dsp:txXfrm>
    </dsp:sp>
    <dsp:sp modelId="{A2567FBC-6ED5-4B8B-ACA3-07A3F3247AA9}">
      <dsp:nvSpPr>
        <dsp:cNvPr id="0" name=""/>
        <dsp:cNvSpPr/>
      </dsp:nvSpPr>
      <dsp:spPr>
        <a:xfrm>
          <a:off x="576453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E3EEC-31FC-43F1-BE20-904B1C7770E2}">
      <dsp:nvSpPr>
        <dsp:cNvPr id="0" name=""/>
        <dsp:cNvSpPr/>
      </dsp:nvSpPr>
      <dsp:spPr>
        <a:xfrm>
          <a:off x="1682754" y="2715577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Strategic Alignment Index</a:t>
          </a:r>
          <a:endParaRPr lang="en-US" sz="2200" kern="1200" dirty="0"/>
        </a:p>
      </dsp:txBody>
      <dsp:txXfrm>
        <a:off x="1682754" y="2715577"/>
        <a:ext cx="1600006" cy="1810385"/>
      </dsp:txXfrm>
    </dsp:sp>
    <dsp:sp modelId="{B80C53D0-AE34-47AD-90F1-C19A3848A4D1}">
      <dsp:nvSpPr>
        <dsp:cNvPr id="0" name=""/>
        <dsp:cNvSpPr/>
      </dsp:nvSpPr>
      <dsp:spPr>
        <a:xfrm>
          <a:off x="2256459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FDC58-8EBF-4601-957C-035E792906B9}">
      <dsp:nvSpPr>
        <dsp:cNvPr id="0" name=""/>
        <dsp:cNvSpPr/>
      </dsp:nvSpPr>
      <dsp:spPr>
        <a:xfrm>
          <a:off x="3362761" y="0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On-Product Index</a:t>
          </a:r>
          <a:endParaRPr lang="en-US" sz="2200" kern="1200" dirty="0"/>
        </a:p>
      </dsp:txBody>
      <dsp:txXfrm>
        <a:off x="3362761" y="0"/>
        <a:ext cx="1600006" cy="1810385"/>
      </dsp:txXfrm>
    </dsp:sp>
    <dsp:sp modelId="{AC4B94B1-2FA6-425D-A23A-8CCB3A7C27A1}">
      <dsp:nvSpPr>
        <dsp:cNvPr id="0" name=""/>
        <dsp:cNvSpPr/>
      </dsp:nvSpPr>
      <dsp:spPr>
        <a:xfrm>
          <a:off x="3936466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188CF-6E60-4666-9C57-9ED78CE21676}">
      <dsp:nvSpPr>
        <dsp:cNvPr id="0" name=""/>
        <dsp:cNvSpPr/>
      </dsp:nvSpPr>
      <dsp:spPr>
        <a:xfrm>
          <a:off x="5042768" y="2715577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 Availability</a:t>
          </a:r>
          <a:endParaRPr lang="en-US" sz="2200" kern="1200" dirty="0"/>
        </a:p>
      </dsp:txBody>
      <dsp:txXfrm>
        <a:off x="5042768" y="2715577"/>
        <a:ext cx="1600006" cy="1810385"/>
      </dsp:txXfrm>
    </dsp:sp>
    <dsp:sp modelId="{9A382697-858C-48BD-AB2C-05FC54393865}">
      <dsp:nvSpPr>
        <dsp:cNvPr id="0" name=""/>
        <dsp:cNvSpPr/>
      </dsp:nvSpPr>
      <dsp:spPr>
        <a:xfrm>
          <a:off x="5616473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2515-DEE4-4453-8FEA-2454F32841D4}">
      <dsp:nvSpPr>
        <dsp:cNvPr id="0" name=""/>
        <dsp:cNvSpPr/>
      </dsp:nvSpPr>
      <dsp:spPr>
        <a:xfrm>
          <a:off x="6722775" y="0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Usage Index</a:t>
          </a:r>
          <a:endParaRPr lang="en-US" sz="2200" kern="1200" dirty="0"/>
        </a:p>
      </dsp:txBody>
      <dsp:txXfrm>
        <a:off x="6722775" y="0"/>
        <a:ext cx="1600006" cy="1810385"/>
      </dsp:txXfrm>
    </dsp:sp>
    <dsp:sp modelId="{64E9A3BC-3F55-4F39-8566-522DFF2B4D77}">
      <dsp:nvSpPr>
        <dsp:cNvPr id="0" name=""/>
        <dsp:cNvSpPr/>
      </dsp:nvSpPr>
      <dsp:spPr>
        <a:xfrm>
          <a:off x="7296480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2BF8E-637E-4643-8AA2-A30F59E4ABBB}">
      <dsp:nvSpPr>
        <dsp:cNvPr id="0" name=""/>
        <dsp:cNvSpPr/>
      </dsp:nvSpPr>
      <dsp:spPr>
        <a:xfrm>
          <a:off x="8402782" y="2715577"/>
          <a:ext cx="16000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Installed Version Index</a:t>
          </a:r>
          <a:endParaRPr lang="en-US" sz="2200" kern="1200" dirty="0"/>
        </a:p>
      </dsp:txBody>
      <dsp:txXfrm>
        <a:off x="8402782" y="2715577"/>
        <a:ext cx="1600006" cy="1810385"/>
      </dsp:txXfrm>
    </dsp:sp>
    <dsp:sp modelId="{BB38F8BF-4AD7-4BEC-B7E7-0EDB4F3F5141}">
      <dsp:nvSpPr>
        <dsp:cNvPr id="0" name=""/>
        <dsp:cNvSpPr/>
      </dsp:nvSpPr>
      <dsp:spPr>
        <a:xfrm>
          <a:off x="8976487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D5A1-E633-471F-A08D-8A7C8DFFD15B}">
      <dsp:nvSpPr>
        <dsp:cNvPr id="0" name=""/>
        <dsp:cNvSpPr/>
      </dsp:nvSpPr>
      <dsp:spPr>
        <a:xfrm>
          <a:off x="4525344" y="2459170"/>
          <a:ext cx="2066573" cy="2066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Product Availability</a:t>
          </a:r>
          <a:endParaRPr lang="en-US" sz="2500" kern="1200" dirty="0"/>
        </a:p>
      </dsp:txBody>
      <dsp:txXfrm>
        <a:off x="4827987" y="2761813"/>
        <a:ext cx="1461287" cy="1461287"/>
      </dsp:txXfrm>
    </dsp:sp>
    <dsp:sp modelId="{28080488-E513-48A3-927F-397C96C6748B}">
      <dsp:nvSpPr>
        <dsp:cNvPr id="0" name=""/>
        <dsp:cNvSpPr/>
      </dsp:nvSpPr>
      <dsp:spPr>
        <a:xfrm rot="12900000">
          <a:off x="3198220" y="2098918"/>
          <a:ext cx="1581603" cy="5889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EA6D6-A2E2-41B1-B9BB-83B902845E1F}">
      <dsp:nvSpPr>
        <dsp:cNvPr id="0" name=""/>
        <dsp:cNvSpPr/>
      </dsp:nvSpPr>
      <dsp:spPr>
        <a:xfrm>
          <a:off x="2359612" y="1154522"/>
          <a:ext cx="1963244" cy="15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Product Performance</a:t>
          </a:r>
          <a:endParaRPr lang="en-US" sz="2600" kern="1200" dirty="0"/>
        </a:p>
      </dsp:txBody>
      <dsp:txXfrm>
        <a:off x="2405613" y="1200523"/>
        <a:ext cx="1871242" cy="1478593"/>
      </dsp:txXfrm>
    </dsp:sp>
    <dsp:sp modelId="{131AA042-7282-4E54-BDAD-B8A570A76860}">
      <dsp:nvSpPr>
        <dsp:cNvPr id="0" name=""/>
        <dsp:cNvSpPr/>
      </dsp:nvSpPr>
      <dsp:spPr>
        <a:xfrm rot="16200000">
          <a:off x="4767829" y="1281831"/>
          <a:ext cx="1581603" cy="5889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3829C-969D-41A0-8A97-CAE6A922686B}">
      <dsp:nvSpPr>
        <dsp:cNvPr id="0" name=""/>
        <dsp:cNvSpPr/>
      </dsp:nvSpPr>
      <dsp:spPr>
        <a:xfrm>
          <a:off x="4577009" y="218"/>
          <a:ext cx="1963244" cy="15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Support Execution</a:t>
          </a:r>
          <a:endParaRPr lang="en-US" sz="2600" kern="1200" dirty="0"/>
        </a:p>
      </dsp:txBody>
      <dsp:txXfrm>
        <a:off x="4623010" y="46219"/>
        <a:ext cx="1871242" cy="1478593"/>
      </dsp:txXfrm>
    </dsp:sp>
    <dsp:sp modelId="{9B69CF9E-D9AA-4582-8858-CF0CFB586C91}">
      <dsp:nvSpPr>
        <dsp:cNvPr id="0" name=""/>
        <dsp:cNvSpPr/>
      </dsp:nvSpPr>
      <dsp:spPr>
        <a:xfrm rot="19500000">
          <a:off x="6337439" y="2098918"/>
          <a:ext cx="1581603" cy="5889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35D7D-7DCD-4EFC-B5F7-9D15C0B850AB}">
      <dsp:nvSpPr>
        <dsp:cNvPr id="0" name=""/>
        <dsp:cNvSpPr/>
      </dsp:nvSpPr>
      <dsp:spPr>
        <a:xfrm>
          <a:off x="6794405" y="1154522"/>
          <a:ext cx="1963244" cy="15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Operational Excellence</a:t>
          </a:r>
          <a:endParaRPr lang="en-US" sz="2600" kern="1200" dirty="0"/>
        </a:p>
      </dsp:txBody>
      <dsp:txXfrm>
        <a:off x="6840406" y="1200523"/>
        <a:ext cx="1871242" cy="147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1FD71-7922-4CB0-AEC3-C7EB59BA5B78}">
      <dsp:nvSpPr>
        <dsp:cNvPr id="0" name=""/>
        <dsp:cNvSpPr/>
      </dsp:nvSpPr>
      <dsp:spPr>
        <a:xfrm>
          <a:off x="4949299" y="1059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Innovation Rate</a:t>
          </a:r>
          <a:endParaRPr lang="en-US" sz="1700" kern="1200" dirty="0"/>
        </a:p>
      </dsp:txBody>
      <dsp:txXfrm>
        <a:off x="4987968" y="39728"/>
        <a:ext cx="1141326" cy="714794"/>
      </dsp:txXfrm>
    </dsp:sp>
    <dsp:sp modelId="{577647CD-192A-4003-8959-D65939F8E58D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2628410" y="162938"/>
              </a:moveTo>
              <a:arcTo wR="1865856" hR="1865856" stAng="17647350" swAng="923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DAD33-6B20-490C-B3D0-FC8B7EC061BC}">
      <dsp:nvSpPr>
        <dsp:cNvPr id="0" name=""/>
        <dsp:cNvSpPr/>
      </dsp:nvSpPr>
      <dsp:spPr>
        <a:xfrm>
          <a:off x="6565178" y="933987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Strategic Alignment</a:t>
          </a:r>
          <a:endParaRPr lang="en-US" sz="1700" kern="1200" dirty="0"/>
        </a:p>
      </dsp:txBody>
      <dsp:txXfrm>
        <a:off x="6603847" y="972656"/>
        <a:ext cx="1141326" cy="714794"/>
      </dsp:txXfrm>
    </dsp:sp>
    <dsp:sp modelId="{1C6853AD-40F7-4937-9D51-034EC0B9A951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3702638" y="1537755"/>
              </a:moveTo>
              <a:arcTo wR="1865856" hR="1865856" stAng="20992332" swAng="1215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C1FB7-B587-4BFA-BE12-1A9BE912FAB3}">
      <dsp:nvSpPr>
        <dsp:cNvPr id="0" name=""/>
        <dsp:cNvSpPr/>
      </dsp:nvSpPr>
      <dsp:spPr>
        <a:xfrm>
          <a:off x="6565178" y="2799843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On-Product Index</a:t>
          </a:r>
          <a:endParaRPr lang="en-US" sz="1700" kern="1200" dirty="0"/>
        </a:p>
      </dsp:txBody>
      <dsp:txXfrm>
        <a:off x="6603847" y="2838512"/>
        <a:ext cx="1141326" cy="714794"/>
      </dsp:txXfrm>
    </dsp:sp>
    <dsp:sp modelId="{BC403C70-2D69-4496-9945-7530CD4273F5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3053145" y="3305218"/>
              </a:moveTo>
              <a:arcTo wR="1865856" hR="1865856" stAng="3028904" swAng="923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D69B-9A82-405A-AFEA-12B790D1D884}">
      <dsp:nvSpPr>
        <dsp:cNvPr id="0" name=""/>
        <dsp:cNvSpPr/>
      </dsp:nvSpPr>
      <dsp:spPr>
        <a:xfrm>
          <a:off x="4949299" y="3732771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Availability Index</a:t>
          </a:r>
          <a:endParaRPr lang="en-US" sz="1700" kern="1200" dirty="0"/>
        </a:p>
      </dsp:txBody>
      <dsp:txXfrm>
        <a:off x="4987968" y="3771440"/>
        <a:ext cx="1141326" cy="714794"/>
      </dsp:txXfrm>
    </dsp:sp>
    <dsp:sp modelId="{A8A0B25C-2494-408D-B266-E0BCA89B4128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1103301" y="3568774"/>
              </a:moveTo>
              <a:arcTo wR="1865856" hR="1865856" stAng="6847350" swAng="923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A296F-21C6-44D1-96A3-96A7E7DA70AC}">
      <dsp:nvSpPr>
        <dsp:cNvPr id="0" name=""/>
        <dsp:cNvSpPr/>
      </dsp:nvSpPr>
      <dsp:spPr>
        <a:xfrm>
          <a:off x="3333420" y="2799843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Usage Index</a:t>
          </a:r>
          <a:endParaRPr lang="en-US" sz="1700" kern="1200" dirty="0"/>
        </a:p>
      </dsp:txBody>
      <dsp:txXfrm>
        <a:off x="3372089" y="2838512"/>
        <a:ext cx="1141326" cy="714794"/>
      </dsp:txXfrm>
    </dsp:sp>
    <dsp:sp modelId="{3AE3D869-CB21-46D7-81B3-DA9810CF64E3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29073" y="2193956"/>
              </a:moveTo>
              <a:arcTo wR="1865856" hR="1865856" stAng="10192332" swAng="1215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B6C21-9534-49B7-BEB4-72F250960C3E}">
      <dsp:nvSpPr>
        <dsp:cNvPr id="0" name=""/>
        <dsp:cNvSpPr/>
      </dsp:nvSpPr>
      <dsp:spPr>
        <a:xfrm>
          <a:off x="3333420" y="933987"/>
          <a:ext cx="1218664" cy="79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Version Index</a:t>
          </a:r>
          <a:endParaRPr lang="en-US" sz="1700" kern="1200" dirty="0"/>
        </a:p>
      </dsp:txBody>
      <dsp:txXfrm>
        <a:off x="3372089" y="972656"/>
        <a:ext cx="1141326" cy="714794"/>
      </dsp:txXfrm>
    </dsp:sp>
    <dsp:sp modelId="{3B21EFB8-0709-475C-8CFF-AE37797785D3}">
      <dsp:nvSpPr>
        <dsp:cNvPr id="0" name=""/>
        <dsp:cNvSpPr/>
      </dsp:nvSpPr>
      <dsp:spPr>
        <a:xfrm>
          <a:off x="3692775" y="397125"/>
          <a:ext cx="3731712" cy="3731712"/>
        </a:xfrm>
        <a:custGeom>
          <a:avLst/>
          <a:gdLst/>
          <a:ahLst/>
          <a:cxnLst/>
          <a:rect l="0" t="0" r="0" b="0"/>
          <a:pathLst>
            <a:path>
              <a:moveTo>
                <a:pt x="678566" y="426494"/>
              </a:moveTo>
              <a:arcTo wR="1865856" hR="1865856" stAng="13828904" swAng="923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8F0C-0AF6-47CE-94E1-7DAD87D987CF}">
      <dsp:nvSpPr>
        <dsp:cNvPr id="0" name=""/>
        <dsp:cNvSpPr/>
      </dsp:nvSpPr>
      <dsp:spPr>
        <a:xfrm>
          <a:off x="5076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Innovation Rate</a:t>
          </a:r>
          <a:endParaRPr lang="en-US" sz="1700" kern="1200"/>
        </a:p>
      </dsp:txBody>
      <dsp:txXfrm>
        <a:off x="382788" y="306376"/>
        <a:ext cx="1133136" cy="755423"/>
      </dsp:txXfrm>
    </dsp:sp>
    <dsp:sp modelId="{19FA133F-C0F8-426D-A496-21A0613696E1}">
      <dsp:nvSpPr>
        <dsp:cNvPr id="0" name=""/>
        <dsp:cNvSpPr/>
      </dsp:nvSpPr>
      <dsp:spPr>
        <a:xfrm>
          <a:off x="1704780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Strategic Alignment</a:t>
          </a:r>
          <a:endParaRPr lang="en-US" sz="1700" kern="1200" dirty="0"/>
        </a:p>
      </dsp:txBody>
      <dsp:txXfrm>
        <a:off x="2082492" y="306376"/>
        <a:ext cx="1133136" cy="755423"/>
      </dsp:txXfrm>
    </dsp:sp>
    <dsp:sp modelId="{4677A3FA-115E-4E73-BFC9-5FE8B304F443}">
      <dsp:nvSpPr>
        <dsp:cNvPr id="0" name=""/>
        <dsp:cNvSpPr/>
      </dsp:nvSpPr>
      <dsp:spPr>
        <a:xfrm>
          <a:off x="3404484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On-Product Index</a:t>
          </a:r>
          <a:endParaRPr lang="en-US" sz="1700" kern="1200" dirty="0"/>
        </a:p>
      </dsp:txBody>
      <dsp:txXfrm>
        <a:off x="3782196" y="306376"/>
        <a:ext cx="1133136" cy="755423"/>
      </dsp:txXfrm>
    </dsp:sp>
    <dsp:sp modelId="{E5F540CF-0DE3-41FB-9CB5-46C44EB4EE30}">
      <dsp:nvSpPr>
        <dsp:cNvPr id="0" name=""/>
        <dsp:cNvSpPr/>
      </dsp:nvSpPr>
      <dsp:spPr>
        <a:xfrm>
          <a:off x="5104188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Availability Index</a:t>
          </a:r>
          <a:endParaRPr lang="en-US" sz="1700" kern="1200" dirty="0"/>
        </a:p>
      </dsp:txBody>
      <dsp:txXfrm>
        <a:off x="5481900" y="306376"/>
        <a:ext cx="1133136" cy="755423"/>
      </dsp:txXfrm>
    </dsp:sp>
    <dsp:sp modelId="{F604F91C-637E-4314-893B-BA6DAB474BF1}">
      <dsp:nvSpPr>
        <dsp:cNvPr id="0" name=""/>
        <dsp:cNvSpPr/>
      </dsp:nvSpPr>
      <dsp:spPr>
        <a:xfrm>
          <a:off x="6803891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Usage Index</a:t>
          </a:r>
          <a:endParaRPr lang="en-US" sz="1700" kern="1200" dirty="0"/>
        </a:p>
      </dsp:txBody>
      <dsp:txXfrm>
        <a:off x="7181603" y="306376"/>
        <a:ext cx="1133136" cy="755423"/>
      </dsp:txXfrm>
    </dsp:sp>
    <dsp:sp modelId="{82702F5E-30D4-48BD-9915-B5564C2BFBEE}">
      <dsp:nvSpPr>
        <dsp:cNvPr id="0" name=""/>
        <dsp:cNvSpPr/>
      </dsp:nvSpPr>
      <dsp:spPr>
        <a:xfrm>
          <a:off x="8503595" y="306376"/>
          <a:ext cx="1888559" cy="75542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Version Index</a:t>
          </a:r>
          <a:endParaRPr lang="en-US" sz="1700" kern="1200" dirty="0"/>
        </a:p>
      </dsp:txBody>
      <dsp:txXfrm>
        <a:off x="8881307" y="306376"/>
        <a:ext cx="1133136" cy="755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834B9-D567-41B3-8B21-24CC8C7EABF2}">
      <dsp:nvSpPr>
        <dsp:cNvPr id="0" name=""/>
        <dsp:cNvSpPr/>
      </dsp:nvSpPr>
      <dsp:spPr>
        <a:xfrm>
          <a:off x="2447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 rot="16200000">
        <a:off x="-641780" y="666277"/>
        <a:ext cx="1617143" cy="328687"/>
      </dsp:txXfrm>
    </dsp:sp>
    <dsp:sp modelId="{55453317-9165-420C-B883-C11B83AABEDA}">
      <dsp:nvSpPr>
        <dsp:cNvPr id="0" name=""/>
        <dsp:cNvSpPr/>
      </dsp:nvSpPr>
      <dsp:spPr>
        <a:xfrm>
          <a:off x="331135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29%</a:t>
          </a:r>
          <a:endParaRPr lang="en-US" sz="5500" kern="1200" dirty="0"/>
        </a:p>
      </dsp:txBody>
      <dsp:txXfrm>
        <a:off x="331135" y="22049"/>
        <a:ext cx="1224361" cy="1972126"/>
      </dsp:txXfrm>
    </dsp:sp>
    <dsp:sp modelId="{58F50A75-06EF-4358-A4B9-7BC5B1931A62}">
      <dsp:nvSpPr>
        <dsp:cNvPr id="0" name=""/>
        <dsp:cNvSpPr/>
      </dsp:nvSpPr>
      <dsp:spPr>
        <a:xfrm>
          <a:off x="1703406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1059178" y="666277"/>
        <a:ext cx="1617143" cy="328687"/>
      </dsp:txXfrm>
    </dsp:sp>
    <dsp:sp modelId="{D1D614FE-1142-418A-848F-C3CEBBFAA4B6}">
      <dsp:nvSpPr>
        <dsp:cNvPr id="0" name=""/>
        <dsp:cNvSpPr/>
      </dsp:nvSpPr>
      <dsp:spPr>
        <a:xfrm rot="5400000">
          <a:off x="1566637" y="1590299"/>
          <a:ext cx="289972" cy="2465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7B32D-759B-4D21-8FD3-62E7109D325A}">
      <dsp:nvSpPr>
        <dsp:cNvPr id="0" name=""/>
        <dsp:cNvSpPr/>
      </dsp:nvSpPr>
      <dsp:spPr>
        <a:xfrm>
          <a:off x="2032094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50%</a:t>
          </a:r>
          <a:endParaRPr lang="en-US" sz="5500" kern="1200" dirty="0"/>
        </a:p>
      </dsp:txBody>
      <dsp:txXfrm>
        <a:off x="2032094" y="22049"/>
        <a:ext cx="1224361" cy="1972126"/>
      </dsp:txXfrm>
    </dsp:sp>
    <dsp:sp modelId="{B7654161-78D8-414E-9FBF-DB94ACE06480}">
      <dsp:nvSpPr>
        <dsp:cNvPr id="0" name=""/>
        <dsp:cNvSpPr/>
      </dsp:nvSpPr>
      <dsp:spPr>
        <a:xfrm>
          <a:off x="3404365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2760137" y="666277"/>
        <a:ext cx="1617143" cy="328687"/>
      </dsp:txXfrm>
    </dsp:sp>
    <dsp:sp modelId="{FA428CDB-5F60-4579-8DF1-86ADD6940A22}">
      <dsp:nvSpPr>
        <dsp:cNvPr id="0" name=""/>
        <dsp:cNvSpPr/>
      </dsp:nvSpPr>
      <dsp:spPr>
        <a:xfrm rot="5400000">
          <a:off x="3267596" y="1590299"/>
          <a:ext cx="289972" cy="2465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06C21-EEC1-432B-BE89-48C47DCC0443}">
      <dsp:nvSpPr>
        <dsp:cNvPr id="0" name=""/>
        <dsp:cNvSpPr/>
      </dsp:nvSpPr>
      <dsp:spPr>
        <a:xfrm>
          <a:off x="3733053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80%</a:t>
          </a:r>
          <a:endParaRPr lang="en-US" sz="5500" kern="1200" dirty="0"/>
        </a:p>
      </dsp:txBody>
      <dsp:txXfrm>
        <a:off x="3733053" y="22049"/>
        <a:ext cx="1224361" cy="1972126"/>
      </dsp:txXfrm>
    </dsp:sp>
    <dsp:sp modelId="{680A5AC9-B828-480A-9CED-0CC456164FA8}">
      <dsp:nvSpPr>
        <dsp:cNvPr id="0" name=""/>
        <dsp:cNvSpPr/>
      </dsp:nvSpPr>
      <dsp:spPr>
        <a:xfrm>
          <a:off x="5105324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4461096" y="666277"/>
        <a:ext cx="1617143" cy="328687"/>
      </dsp:txXfrm>
    </dsp:sp>
    <dsp:sp modelId="{E9C118C6-2A27-4895-9B6D-2083F564C79C}">
      <dsp:nvSpPr>
        <dsp:cNvPr id="0" name=""/>
        <dsp:cNvSpPr/>
      </dsp:nvSpPr>
      <dsp:spPr>
        <a:xfrm rot="5400000">
          <a:off x="4968554" y="1590299"/>
          <a:ext cx="289972" cy="2465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9CA59-45DF-4542-BD32-E4C81EAD969D}">
      <dsp:nvSpPr>
        <dsp:cNvPr id="0" name=""/>
        <dsp:cNvSpPr/>
      </dsp:nvSpPr>
      <dsp:spPr>
        <a:xfrm>
          <a:off x="5434011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99%</a:t>
          </a:r>
          <a:endParaRPr lang="en-US" sz="5500" kern="1200" dirty="0"/>
        </a:p>
      </dsp:txBody>
      <dsp:txXfrm>
        <a:off x="5434011" y="22049"/>
        <a:ext cx="1224361" cy="1972126"/>
      </dsp:txXfrm>
    </dsp:sp>
    <dsp:sp modelId="{162E9051-580F-4FBC-B083-9943C64F1760}">
      <dsp:nvSpPr>
        <dsp:cNvPr id="0" name=""/>
        <dsp:cNvSpPr/>
      </dsp:nvSpPr>
      <dsp:spPr>
        <a:xfrm>
          <a:off x="6806282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6162055" y="666277"/>
        <a:ext cx="1617143" cy="328687"/>
      </dsp:txXfrm>
    </dsp:sp>
    <dsp:sp modelId="{DBFFEE71-34D3-4CD0-B054-433CD18254E2}">
      <dsp:nvSpPr>
        <dsp:cNvPr id="0" name=""/>
        <dsp:cNvSpPr/>
      </dsp:nvSpPr>
      <dsp:spPr>
        <a:xfrm rot="5400000">
          <a:off x="6669513" y="1590299"/>
          <a:ext cx="289972" cy="2465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99E38-5B02-4D37-AE80-4FAF714FC7CD}">
      <dsp:nvSpPr>
        <dsp:cNvPr id="0" name=""/>
        <dsp:cNvSpPr/>
      </dsp:nvSpPr>
      <dsp:spPr>
        <a:xfrm>
          <a:off x="7134970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35%</a:t>
          </a:r>
          <a:endParaRPr lang="en-US" sz="5500" kern="1200" dirty="0"/>
        </a:p>
      </dsp:txBody>
      <dsp:txXfrm>
        <a:off x="7134970" y="22049"/>
        <a:ext cx="1224361" cy="1972126"/>
      </dsp:txXfrm>
    </dsp:sp>
    <dsp:sp modelId="{178BB758-E6F0-4CD7-B0BC-8E5492E254DE}">
      <dsp:nvSpPr>
        <dsp:cNvPr id="0" name=""/>
        <dsp:cNvSpPr/>
      </dsp:nvSpPr>
      <dsp:spPr>
        <a:xfrm>
          <a:off x="8507241" y="22049"/>
          <a:ext cx="1643438" cy="1972126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7863013" y="666277"/>
        <a:ext cx="1617143" cy="328687"/>
      </dsp:txXfrm>
    </dsp:sp>
    <dsp:sp modelId="{6B9849C0-F544-46FF-AE65-CFBC53BBE03A}">
      <dsp:nvSpPr>
        <dsp:cNvPr id="0" name=""/>
        <dsp:cNvSpPr/>
      </dsp:nvSpPr>
      <dsp:spPr>
        <a:xfrm rot="5400000">
          <a:off x="8370472" y="1590299"/>
          <a:ext cx="289972" cy="2465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4D5BA-D1E9-4AC5-B987-643C0604908D}">
      <dsp:nvSpPr>
        <dsp:cNvPr id="0" name=""/>
        <dsp:cNvSpPr/>
      </dsp:nvSpPr>
      <dsp:spPr>
        <a:xfrm>
          <a:off x="8835929" y="22049"/>
          <a:ext cx="1224361" cy="1972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70%</a:t>
          </a:r>
          <a:endParaRPr lang="en-US" sz="5500" kern="1200" dirty="0"/>
        </a:p>
      </dsp:txBody>
      <dsp:txXfrm>
        <a:off x="8835929" y="22049"/>
        <a:ext cx="1224361" cy="1972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61301-18C9-4CA0-A0BF-791B6E0DDD4D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0BA8-12AF-476D-99B2-894C09A4E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Responsibility	</a:t>
            </a:r>
            <a:r>
              <a:rPr lang="en-US" dirty="0" smtClean="0">
                <a:effectLst/>
              </a:rPr>
              <a:t>Owning your ability and power to create, choose, and attract</a:t>
            </a:r>
          </a:p>
          <a:p>
            <a:r>
              <a:rPr lang="en-US" b="1" dirty="0" smtClean="0">
                <a:effectLst/>
              </a:rPr>
              <a:t>Quit		</a:t>
            </a:r>
            <a:r>
              <a:rPr lang="en-US" dirty="0" smtClean="0">
                <a:effectLst/>
              </a:rPr>
              <a:t>Giving up to avoid the pain of Shame and Obligation</a:t>
            </a:r>
          </a:p>
          <a:p>
            <a:r>
              <a:rPr lang="en-US" b="1" dirty="0" smtClean="0">
                <a:effectLst/>
              </a:rPr>
              <a:t>Obligation		</a:t>
            </a:r>
            <a:r>
              <a:rPr lang="en-US" dirty="0" smtClean="0">
                <a:effectLst/>
              </a:rPr>
              <a:t>Doing what you have to instead of what you want to</a:t>
            </a:r>
          </a:p>
          <a:p>
            <a:r>
              <a:rPr lang="en-US" b="1" dirty="0" smtClean="0">
                <a:effectLst/>
              </a:rPr>
              <a:t>Shame		</a:t>
            </a:r>
            <a:r>
              <a:rPr lang="en-US" dirty="0" smtClean="0">
                <a:effectLst/>
              </a:rPr>
              <a:t>Laying blame onto oneself (often felt as guilt)</a:t>
            </a:r>
          </a:p>
          <a:p>
            <a:r>
              <a:rPr lang="en-US" b="1" dirty="0" smtClean="0">
                <a:effectLst/>
              </a:rPr>
              <a:t>Justify		</a:t>
            </a:r>
            <a:r>
              <a:rPr lang="en-US" dirty="0" smtClean="0">
                <a:effectLst/>
              </a:rPr>
              <a:t>Using excuses for things being the way they are</a:t>
            </a:r>
          </a:p>
          <a:p>
            <a:r>
              <a:rPr lang="en-US" b="1" dirty="0" smtClean="0">
                <a:effectLst/>
              </a:rPr>
              <a:t>Lay Blame		</a:t>
            </a:r>
            <a:r>
              <a:rPr lang="en-US" dirty="0" smtClean="0">
                <a:effectLst/>
              </a:rPr>
              <a:t>Holding others at fault for causing something</a:t>
            </a:r>
          </a:p>
          <a:p>
            <a:r>
              <a:rPr lang="en-US" b="1" dirty="0" smtClean="0">
                <a:effectLst/>
              </a:rPr>
              <a:t>Denial		</a:t>
            </a:r>
            <a:r>
              <a:rPr lang="en-US" dirty="0" smtClean="0">
                <a:effectLst/>
              </a:rPr>
              <a:t>Ignoring the existence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0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act">
    <p:bg>
      <p:bgPr>
        <a:pattFill prst="lgGrid">
          <a:fgClr>
            <a:srgbClr val="F6F8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8977" y="2259484"/>
            <a:ext cx="109728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92733" y="3716338"/>
            <a:ext cx="9505288" cy="720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832963" y="4949073"/>
            <a:ext cx="3176003" cy="39300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E-mail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8832962" y="5504552"/>
            <a:ext cx="3176003" cy="327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Twitter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8832962" y="5975392"/>
            <a:ext cx="3176003" cy="3108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Website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962" y="5770794"/>
            <a:ext cx="720000" cy="7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962" y="5308495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962" y="478557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11116816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900792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2357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 -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008A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008A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-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29166" y="1628775"/>
            <a:ext cx="3527474" cy="4525988"/>
          </a:xfrm>
          <a:prstGeom prst="rect">
            <a:avLst/>
          </a:prstGeom>
          <a:solidFill>
            <a:srgbClr val="008A00"/>
          </a:solidFill>
        </p:spPr>
        <p:txBody>
          <a:bodyPr anchor="b"/>
          <a:lstStyle>
            <a:lvl1pPr>
              <a:defRPr lang="en-US" sz="2800" baseline="0" dirty="0" smtClean="0">
                <a:latin typeface="Segoe UI Light" pitchFamily="34" charset="0"/>
              </a:defRPr>
            </a:lvl1pPr>
          </a:lstStyle>
          <a:p>
            <a:pPr marL="0" lvl="0" indent="0">
              <a:buClr>
                <a:schemeClr val="tx1"/>
              </a:buClr>
              <a:buFontTx/>
              <a:buNone/>
            </a:pPr>
            <a:r>
              <a:rPr lang="en-US" dirty="0" smtClean="0"/>
              <a:t>Tile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483174" y="1844824"/>
            <a:ext cx="3229450" cy="3816424"/>
          </a:xfrm>
          <a:prstGeom prst="rect">
            <a:avLst/>
          </a:prstGeom>
          <a:solidFill>
            <a:srgbClr val="008A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No Title -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29166" y="1628775"/>
            <a:ext cx="3527474" cy="4525988"/>
          </a:xfrm>
          <a:prstGeom prst="rect">
            <a:avLst/>
          </a:prstGeom>
          <a:solidFill>
            <a:srgbClr val="008A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Violet">
    <p:bg>
      <p:bgPr>
        <a:gradFill flip="none" rotWithShape="1">
          <a:gsLst>
            <a:gs pos="100000">
              <a:srgbClr val="AA00FF"/>
            </a:gs>
            <a:gs pos="0">
              <a:srgbClr val="6A00FF">
                <a:alpha val="96863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en-US" dirty="0" smtClean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11116816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6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900792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2357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6A00F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6A00F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6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29166" y="1628775"/>
            <a:ext cx="3527474" cy="4525988"/>
          </a:xfrm>
          <a:prstGeom prst="rect">
            <a:avLst/>
          </a:prstGeom>
          <a:solidFill>
            <a:srgbClr val="6A00FF"/>
          </a:solidFill>
        </p:spPr>
        <p:txBody>
          <a:bodyPr anchor="b"/>
          <a:lstStyle>
            <a:lvl1pPr>
              <a:defRPr lang="en-US" sz="2800" baseline="0" dirty="0" smtClean="0">
                <a:latin typeface="Segoe UI Light" pitchFamily="34" charset="0"/>
              </a:defRPr>
            </a:lvl1pPr>
          </a:lstStyle>
          <a:p>
            <a:pPr marL="0" lvl="0" indent="0">
              <a:buClr>
                <a:schemeClr val="tx1"/>
              </a:buClr>
              <a:buFontTx/>
              <a:buNone/>
            </a:pPr>
            <a:r>
              <a:rPr lang="en-US" dirty="0" smtClean="0"/>
              <a:t>Tile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483174" y="1844824"/>
            <a:ext cx="3229450" cy="3816424"/>
          </a:xfrm>
          <a:prstGeom prst="rect">
            <a:avLst/>
          </a:prstGeom>
          <a:solidFill>
            <a:srgbClr val="6A00F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6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No Titl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29166" y="1628775"/>
            <a:ext cx="3527474" cy="4525988"/>
          </a:xfrm>
          <a:prstGeom prst="rect">
            <a:avLst/>
          </a:prstGeom>
          <a:solidFill>
            <a:srgbClr val="6A00F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6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gradFill flip="none" rotWithShape="1">
          <a:gsLst>
            <a:gs pos="100000">
              <a:srgbClr val="F0A30A"/>
            </a:gs>
            <a:gs pos="0">
              <a:srgbClr val="FA6800">
                <a:alpha val="96863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en-US" dirty="0" smtClean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8977" y="2259484"/>
            <a:ext cx="109728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92733" y="3716338"/>
            <a:ext cx="9505288" cy="720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11116816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900792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2357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FA68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FA68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29166" y="1628775"/>
            <a:ext cx="3527474" cy="4525988"/>
          </a:xfrm>
          <a:prstGeom prst="rect">
            <a:avLst/>
          </a:prstGeom>
          <a:solidFill>
            <a:srgbClr val="FA6800"/>
          </a:solidFill>
        </p:spPr>
        <p:txBody>
          <a:bodyPr anchor="b"/>
          <a:lstStyle>
            <a:lvl1pPr>
              <a:defRPr lang="en-US" sz="2800" baseline="0" dirty="0" smtClean="0">
                <a:latin typeface="Segoe UI Light" pitchFamily="34" charset="0"/>
              </a:defRPr>
            </a:lvl1pPr>
          </a:lstStyle>
          <a:p>
            <a:pPr marL="0" lvl="0" indent="0">
              <a:buClr>
                <a:schemeClr val="tx1"/>
              </a:buClr>
              <a:buFontTx/>
              <a:buNone/>
            </a:pPr>
            <a:r>
              <a:rPr lang="en-US" dirty="0" smtClean="0"/>
              <a:t>Tile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483174" y="1844824"/>
            <a:ext cx="3229450" cy="3816424"/>
          </a:xfrm>
          <a:prstGeom prst="rect">
            <a:avLst/>
          </a:prstGeom>
          <a:solidFill>
            <a:srgbClr val="FA68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No Titl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29166" y="1628775"/>
            <a:ext cx="3527474" cy="4525988"/>
          </a:xfrm>
          <a:prstGeom prst="rect">
            <a:avLst/>
          </a:prstGeom>
          <a:solidFill>
            <a:srgbClr val="FA6800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6" y="260648"/>
            <a:ext cx="11377264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set Presenter’s name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304213" y="1628775"/>
            <a:ext cx="3552825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fr-BE" dirty="0" smtClean="0"/>
              <a:t>Click to set </a:t>
            </a:r>
            <a:r>
              <a:rPr lang="fr-BE" dirty="0" err="1" smtClean="0"/>
              <a:t>Presenters</a:t>
            </a:r>
            <a:r>
              <a:rPr lang="fr-BE" dirty="0" smtClean="0"/>
              <a:t>’ Photo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832963" y="4096552"/>
            <a:ext cx="3176003" cy="39300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E-mail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8832962" y="4652031"/>
            <a:ext cx="3176003" cy="327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Twitter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8832962" y="5122871"/>
            <a:ext cx="3176003" cy="3108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Website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962" y="4918273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962" y="4455974"/>
            <a:ext cx="72000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962" y="393305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obalt">
    <p:bg>
      <p:bgPr>
        <a:gradFill flip="none" rotWithShape="1">
          <a:gsLst>
            <a:gs pos="0">
              <a:srgbClr val="0050EF"/>
            </a:gs>
            <a:gs pos="100000">
              <a:srgbClr val="00ABA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en-US" dirty="0" smtClean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11116816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5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900792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2357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0050E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0050E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5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29166" y="1628775"/>
            <a:ext cx="3527474" cy="4525988"/>
          </a:xfrm>
          <a:prstGeom prst="rect">
            <a:avLst/>
          </a:prstGeom>
          <a:solidFill>
            <a:srgbClr val="0050EF"/>
          </a:solidFill>
        </p:spPr>
        <p:txBody>
          <a:bodyPr anchor="b"/>
          <a:lstStyle>
            <a:lvl1pPr>
              <a:defRPr lang="en-US" sz="2800" baseline="0" dirty="0" smtClean="0">
                <a:latin typeface="Segoe UI Light" pitchFamily="34" charset="0"/>
              </a:defRPr>
            </a:lvl1pPr>
          </a:lstStyle>
          <a:p>
            <a:pPr marL="0" lvl="0" indent="0">
              <a:buClr>
                <a:schemeClr val="tx1"/>
              </a:buClr>
              <a:buFontTx/>
              <a:buNone/>
            </a:pPr>
            <a:r>
              <a:rPr lang="en-US" dirty="0" smtClean="0"/>
              <a:t>Tile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483174" y="1844824"/>
            <a:ext cx="3229450" cy="3816424"/>
          </a:xfrm>
          <a:prstGeom prst="rect">
            <a:avLst/>
          </a:prstGeom>
          <a:solidFill>
            <a:srgbClr val="0050E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5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Big Tile No Title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116124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29166" y="1628775"/>
            <a:ext cx="3527474" cy="4525988"/>
          </a:xfrm>
          <a:prstGeom prst="rect">
            <a:avLst/>
          </a:prstGeom>
          <a:solidFill>
            <a:srgbClr val="0050EF"/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756084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005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23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Emerald">
    <p:bg>
      <p:bgPr>
        <a:gradFill flip="none" rotWithShape="1">
          <a:gsLst>
            <a:gs pos="0">
              <a:srgbClr val="008A00"/>
            </a:gs>
            <a:gs pos="100000">
              <a:srgbClr val="60A917">
                <a:alpha val="96863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en-US" dirty="0" smtClean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rgbClr val="F6F8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79" r:id="rId3"/>
    <p:sldLayoutId id="2147483661" r:id="rId4"/>
    <p:sldLayoutId id="2147483650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chart" Target="../charts/chart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Modèle</a:t>
            </a:r>
            <a:r>
              <a:rPr lang="en-US" dirty="0" smtClean="0"/>
              <a:t> de Kano</a:t>
            </a:r>
            <a:endParaRPr lang="en-US" dirty="0"/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 flipH="1">
            <a:off x="6023992" y="1628800"/>
            <a:ext cx="13792" cy="44644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99656" y="3861048"/>
            <a:ext cx="619268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63752" y="2204864"/>
            <a:ext cx="4104456" cy="34563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209925" y="1765448"/>
            <a:ext cx="4542259" cy="2023592"/>
          </a:xfrm>
          <a:custGeom>
            <a:avLst/>
            <a:gdLst>
              <a:gd name="connsiteX0" fmla="*/ 0 w 4219575"/>
              <a:gd name="connsiteY0" fmla="*/ 1704975 h 1704975"/>
              <a:gd name="connsiteX1" fmla="*/ 2752725 w 4219575"/>
              <a:gd name="connsiteY1" fmla="*/ 1419225 h 1704975"/>
              <a:gd name="connsiteX2" fmla="*/ 4219575 w 4219575"/>
              <a:gd name="connsiteY2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575" h="1704975">
                <a:moveTo>
                  <a:pt x="0" y="1704975"/>
                </a:moveTo>
                <a:cubicBezTo>
                  <a:pt x="1024731" y="1704181"/>
                  <a:pt x="2049463" y="1703387"/>
                  <a:pt x="2752725" y="1419225"/>
                </a:cubicBezTo>
                <a:cubicBezTo>
                  <a:pt x="3455987" y="1135063"/>
                  <a:pt x="3837781" y="567531"/>
                  <a:pt x="4219575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924853" y="3947746"/>
            <a:ext cx="5176016" cy="2137471"/>
          </a:xfrm>
          <a:custGeom>
            <a:avLst/>
            <a:gdLst>
              <a:gd name="connsiteX0" fmla="*/ 25663 w 2959363"/>
              <a:gd name="connsiteY0" fmla="*/ 2158108 h 2158108"/>
              <a:gd name="connsiteX1" fmla="*/ 425713 w 2959363"/>
              <a:gd name="connsiteY1" fmla="*/ 262633 h 2158108"/>
              <a:gd name="connsiteX2" fmla="*/ 2959363 w 2959363"/>
              <a:gd name="connsiteY2" fmla="*/ 62608 h 2158108"/>
              <a:gd name="connsiteX0" fmla="*/ 1525 w 3917598"/>
              <a:gd name="connsiteY0" fmla="*/ 2302762 h 2302762"/>
              <a:gd name="connsiteX1" fmla="*/ 1383948 w 3917598"/>
              <a:gd name="connsiteY1" fmla="*/ 262633 h 2302762"/>
              <a:gd name="connsiteX2" fmla="*/ 3917598 w 3917598"/>
              <a:gd name="connsiteY2" fmla="*/ 62608 h 2302762"/>
              <a:gd name="connsiteX0" fmla="*/ 0 w 3916073"/>
              <a:gd name="connsiteY0" fmla="*/ 2302762 h 2302762"/>
              <a:gd name="connsiteX1" fmla="*/ 1382423 w 3916073"/>
              <a:gd name="connsiteY1" fmla="*/ 262633 h 2302762"/>
              <a:gd name="connsiteX2" fmla="*/ 3916073 w 3916073"/>
              <a:gd name="connsiteY2" fmla="*/ 62608 h 2302762"/>
              <a:gd name="connsiteX0" fmla="*/ 0 w 4098998"/>
              <a:gd name="connsiteY0" fmla="*/ 2266598 h 2266598"/>
              <a:gd name="connsiteX1" fmla="*/ 1565348 w 4098998"/>
              <a:gd name="connsiteY1" fmla="*/ 262633 h 2266598"/>
              <a:gd name="connsiteX2" fmla="*/ 4098998 w 4098998"/>
              <a:gd name="connsiteY2" fmla="*/ 62608 h 2266598"/>
              <a:gd name="connsiteX0" fmla="*/ 0 w 4098998"/>
              <a:gd name="connsiteY0" fmla="*/ 2235037 h 2235037"/>
              <a:gd name="connsiteX1" fmla="*/ 1517923 w 4098998"/>
              <a:gd name="connsiteY1" fmla="*/ 348602 h 2235037"/>
              <a:gd name="connsiteX2" fmla="*/ 4098998 w 4098998"/>
              <a:gd name="connsiteY2" fmla="*/ 31047 h 2235037"/>
              <a:gd name="connsiteX0" fmla="*/ 0 w 4065123"/>
              <a:gd name="connsiteY0" fmla="*/ 2265849 h 2265849"/>
              <a:gd name="connsiteX1" fmla="*/ 1517923 w 4065123"/>
              <a:gd name="connsiteY1" fmla="*/ 379414 h 2265849"/>
              <a:gd name="connsiteX2" fmla="*/ 4065123 w 4065123"/>
              <a:gd name="connsiteY2" fmla="*/ 25695 h 2265849"/>
              <a:gd name="connsiteX0" fmla="*/ 0 w 4065123"/>
              <a:gd name="connsiteY0" fmla="*/ 2240154 h 2240154"/>
              <a:gd name="connsiteX1" fmla="*/ 1517923 w 4065123"/>
              <a:gd name="connsiteY1" fmla="*/ 353719 h 2240154"/>
              <a:gd name="connsiteX2" fmla="*/ 4065123 w 4065123"/>
              <a:gd name="connsiteY2" fmla="*/ 0 h 22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5123" h="2240154">
                <a:moveTo>
                  <a:pt x="0" y="2240154"/>
                </a:moveTo>
                <a:cubicBezTo>
                  <a:pt x="267200" y="1584571"/>
                  <a:pt x="1028973" y="702969"/>
                  <a:pt x="1517923" y="353719"/>
                </a:cubicBezTo>
                <a:cubicBezTo>
                  <a:pt x="2006873" y="4469"/>
                  <a:pt x="3042773" y="51958"/>
                  <a:pt x="4065123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48128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6220" y="1965558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63594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75920" y="1108830"/>
            <a:ext cx="134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91572" y="3522449"/>
            <a:ext cx="170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Présence</a:t>
            </a:r>
            <a:r>
              <a:rPr lang="en-US" dirty="0" smtClean="0"/>
              <a:t> </a:t>
            </a:r>
            <a:r>
              <a:rPr lang="en-US" dirty="0" err="1" smtClean="0"/>
              <a:t>fonctionnalité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94733"/>
              </p:ext>
            </p:extLst>
          </p:nvPr>
        </p:nvGraphicFramePr>
        <p:xfrm>
          <a:off x="479425" y="1628775"/>
          <a:ext cx="111172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Availability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Customer access, usability, and support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252162"/>
              </p:ext>
            </p:extLst>
          </p:nvPr>
        </p:nvGraphicFramePr>
        <p:xfrm>
          <a:off x="479425" y="1628775"/>
          <a:ext cx="518452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Index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Do people actually use the functionality you build ?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1504" y="1916832"/>
            <a:ext cx="3888432" cy="295232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5600" y="3933056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67808" y="4077072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79976" y="213285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Build things that people will actually use.</a:t>
            </a:r>
          </a:p>
          <a:p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If they aren’t, try to figure out why and drive more usage. If you can’t, why do you have the feature ?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384032" y="5085184"/>
            <a:ext cx="1080120" cy="144016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52184" y="5160094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 smtClean="0"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Higher </a:t>
            </a:r>
            <a:r>
              <a:rPr lang="en-US" sz="3200" i="1" dirty="0" smtClean="0">
                <a:latin typeface="Segoe UI Light" pitchFamily="34" charset="0"/>
                <a:ea typeface="Segoe UI" pitchFamily="34" charset="0"/>
                <a:cs typeface="Segoe UI Light" panose="020B0502040204020203" pitchFamily="34" charset="0"/>
              </a:rPr>
              <a:t>tends</a:t>
            </a:r>
            <a:r>
              <a:rPr lang="en-US" sz="3200" dirty="0" smtClean="0">
                <a:latin typeface="Segoe UI Light" pitchFamily="34" charset="0"/>
                <a:ea typeface="Segoe UI" pitchFamily="34" charset="0"/>
                <a:cs typeface="Segoe UI Light" panose="020B0502040204020203" pitchFamily="34" charset="0"/>
              </a:rPr>
              <a:t> to be</a:t>
            </a:r>
            <a:r>
              <a:rPr lang="en-US" sz="3200" i="1" dirty="0" smtClean="0">
                <a:latin typeface="Segoe UI Light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n-US" sz="3200" dirty="0" smtClean="0">
                <a:latin typeface="Segoe UI Light" pitchFamily="34" charset="0"/>
                <a:ea typeface="Segoe UI" pitchFamily="34" charset="0"/>
                <a:cs typeface="Segoe UI Light" panose="020B0502040204020203" pitchFamily="34" charset="0"/>
              </a:rPr>
              <a:t>better</a:t>
            </a:r>
            <a:endParaRPr lang="en-US" sz="3200" dirty="0">
              <a:latin typeface="Segoe UI Light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86223"/>
              </p:ext>
            </p:extLst>
          </p:nvPr>
        </p:nvGraphicFramePr>
        <p:xfrm>
          <a:off x="479425" y="2060848"/>
          <a:ext cx="11117263" cy="409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Version Index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Monitoring product absorption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51384" y="1628800"/>
            <a:ext cx="11044808" cy="7920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25425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491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percent of your customers are on your latest (n) release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32039"/>
              </p:ext>
            </p:extLst>
          </p:nvPr>
        </p:nvGraphicFramePr>
        <p:xfrm>
          <a:off x="479425" y="1628775"/>
          <a:ext cx="111172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KPI by itself provides very little information.</a:t>
            </a:r>
            <a:br>
              <a:rPr lang="en-US" dirty="0" smtClean="0"/>
            </a:br>
            <a:r>
              <a:rPr lang="en-US" dirty="0" smtClean="0"/>
              <a:t>KPIs are all interconnected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4182"/>
              </p:ext>
            </p:extLst>
          </p:nvPr>
        </p:nvGraphicFramePr>
        <p:xfrm>
          <a:off x="1199456" y="1628775"/>
          <a:ext cx="10397232" cy="136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KPIs provides a high-level proxy of actual value delivered by software products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6280984"/>
              </p:ext>
            </p:extLst>
          </p:nvPr>
        </p:nvGraphicFramePr>
        <p:xfrm>
          <a:off x="1271464" y="2780928"/>
          <a:ext cx="10153128" cy="201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59290203"/>
              </p:ext>
            </p:extLst>
          </p:nvPr>
        </p:nvGraphicFramePr>
        <p:xfrm>
          <a:off x="707182" y="4725144"/>
          <a:ext cx="10789418" cy="1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35360" y="1988840"/>
            <a:ext cx="504056" cy="4536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en-US" dirty="0" smtClean="0"/>
              <a:t>$1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16632"/>
            <a:ext cx="8856984" cy="66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343025"/>
            <a:ext cx="105060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695325"/>
            <a:ext cx="110966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52387"/>
            <a:ext cx="109251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4312"/>
            <a:ext cx="109347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Responsibility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Obligation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Shame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Justify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Lay Blame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Denial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processus</a:t>
            </a:r>
            <a:r>
              <a:rPr lang="en-US" dirty="0" smtClean="0"/>
              <a:t> de </a:t>
            </a:r>
            <a:r>
              <a:rPr lang="en-US" dirty="0" err="1" smtClean="0"/>
              <a:t>responsabilité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9656" y="594928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Christophe Avery,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conseiller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le leadership responsible et le travail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groupe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208" y="27809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Quit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1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-71438"/>
            <a:ext cx="1106805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2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637"/>
            <a:ext cx="109347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76225"/>
            <a:ext cx="109156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71462"/>
            <a:ext cx="10896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52412"/>
            <a:ext cx="109156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14312"/>
            <a:ext cx="108394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95275"/>
            <a:ext cx="107442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488303"/>
              </p:ext>
            </p:extLst>
          </p:nvPr>
        </p:nvGraphicFramePr>
        <p:xfrm>
          <a:off x="479425" y="1628775"/>
          <a:ext cx="111172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simple KPIs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Rate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818539412"/>
              </p:ext>
            </p:extLst>
          </p:nvPr>
        </p:nvGraphicFramePr>
        <p:xfrm>
          <a:off x="8329613" y="1628775"/>
          <a:ext cx="35274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your product is spent on </a:t>
            </a:r>
          </a:p>
          <a:p>
            <a:r>
              <a:rPr lang="en-US" dirty="0" smtClean="0"/>
              <a:t>building new functionality </a:t>
            </a:r>
          </a:p>
          <a:p>
            <a:r>
              <a:rPr lang="en-US" b="1" dirty="0" smtClean="0"/>
              <a:t>vs.</a:t>
            </a:r>
            <a:r>
              <a:rPr lang="en-US" dirty="0" smtClean="0"/>
              <a:t> maintaining the existing </a:t>
            </a:r>
          </a:p>
          <a:p>
            <a:r>
              <a:rPr lang="en-US" b="1" dirty="0" smtClean="0"/>
              <a:t>vs.</a:t>
            </a:r>
            <a:r>
              <a:rPr lang="en-US" dirty="0" smtClean="0"/>
              <a:t> expanding capacity?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Building new vs. sustaining existing</a:t>
            </a:r>
          </a:p>
        </p:txBody>
      </p:sp>
    </p:spTree>
    <p:extLst>
      <p:ext uri="{BB962C8B-B14F-4D97-AF65-F5344CB8AC3E}">
        <p14:creationId xmlns:p14="http://schemas.microsoft.com/office/powerpoint/2010/main" val="18533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5640" y="1628800"/>
            <a:ext cx="5688632" cy="792087"/>
          </a:xfrm>
        </p:spPr>
        <p:txBody>
          <a:bodyPr/>
          <a:lstStyle/>
          <a:p>
            <a:pPr algn="ctr"/>
            <a:r>
              <a:rPr lang="en-US" dirty="0" smtClean="0"/>
              <a:t>Which is better 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Rate</a:t>
            </a: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857921"/>
              </p:ext>
            </p:extLst>
          </p:nvPr>
        </p:nvGraphicFramePr>
        <p:xfrm>
          <a:off x="7104112" y="2071389"/>
          <a:ext cx="35274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24655"/>
              </p:ext>
            </p:extLst>
          </p:nvPr>
        </p:nvGraphicFramePr>
        <p:xfrm>
          <a:off x="1703512" y="2071389"/>
          <a:ext cx="35274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5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31404"/>
              </p:ext>
            </p:extLst>
          </p:nvPr>
        </p:nvGraphicFramePr>
        <p:xfrm>
          <a:off x="2567608" y="1689775"/>
          <a:ext cx="42484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Alignment Index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7568" y="1905798"/>
            <a:ext cx="0" cy="3888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23592" y="5866238"/>
            <a:ext cx="468052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9456" y="1617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99456" y="54969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0003" y="6022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422" y="6022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3352" y="3561982"/>
            <a:ext cx="160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 Strategic Alignment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8931" y="5930209"/>
            <a:ext cx="160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Strategic Alignment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968208" y="3945830"/>
            <a:ext cx="504056" cy="504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60296" y="400680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Product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68208" y="46531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Bubble = TCO</a:t>
            </a:r>
            <a:endParaRPr lang="en-US" dirty="0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Software to support strategic vision and IT strategy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 flipH="1">
            <a:off x="7104112" y="2431922"/>
            <a:ext cx="2736304" cy="121310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benefits are most likely realized when building these products or features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23116" y="2204864"/>
            <a:ext cx="1948948" cy="1737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303230"/>
              </p:ext>
            </p:extLst>
          </p:nvPr>
        </p:nvGraphicFramePr>
        <p:xfrm>
          <a:off x="2567608" y="1689775"/>
          <a:ext cx="42484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Alignment Index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7568" y="1905798"/>
            <a:ext cx="0" cy="3888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23592" y="5866238"/>
            <a:ext cx="468052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9456" y="1617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99456" y="54969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0003" y="6022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422" y="6022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3352" y="3561982"/>
            <a:ext cx="160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 Strategic Alignment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8931" y="5930209"/>
            <a:ext cx="160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Strategic Alignment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968208" y="3945830"/>
            <a:ext cx="504056" cy="504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60296" y="400680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Product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68208" y="46531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Bubble = TCO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23116" y="2204864"/>
            <a:ext cx="1948948" cy="1737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flipH="1">
            <a:off x="7104112" y="2431922"/>
            <a:ext cx="2736304" cy="12131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benefits are most likely realized when building these products or features</a:t>
            </a:r>
            <a:endParaRPr lang="en-US" dirty="0"/>
          </a:p>
        </p:txBody>
      </p:sp>
      <p:sp>
        <p:nvSpPr>
          <p:cNvPr id="30" name="Pentagon 29"/>
          <p:cNvSpPr/>
          <p:nvPr/>
        </p:nvSpPr>
        <p:spPr>
          <a:xfrm flipH="1">
            <a:off x="3503712" y="4581128"/>
            <a:ext cx="2228127" cy="71355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why do these get built 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68208" y="53842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TCO (Total Cost of Ownership) and alignment are </a:t>
            </a:r>
            <a:r>
              <a:rPr lang="en-US" i="1" dirty="0" smtClean="0"/>
              <a:t>some</a:t>
            </a:r>
            <a:r>
              <a:rPr lang="en-US" dirty="0" smtClean="0"/>
              <a:t> variables that can be used in backlog ordering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of time team spends working on product stuff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Things that create value)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On-Product Index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95400" y="756407"/>
            <a:ext cx="11161240" cy="7780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Making sure team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deliver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31504" y="3645024"/>
            <a:ext cx="1440160" cy="18002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3712" y="363471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Generally, higher is better</a:t>
            </a:r>
          </a:p>
        </p:txBody>
      </p:sp>
    </p:spTree>
    <p:extLst>
      <p:ext uri="{BB962C8B-B14F-4D97-AF65-F5344CB8AC3E}">
        <p14:creationId xmlns:p14="http://schemas.microsoft.com/office/powerpoint/2010/main" val="36967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711423"/>
              </p:ext>
            </p:extLst>
          </p:nvPr>
        </p:nvGraphicFramePr>
        <p:xfrm>
          <a:off x="1055440" y="1628775"/>
          <a:ext cx="10153128" cy="410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switching destroys efficiency and quality, and can actually make you less intelligent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1784" y="59492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Gerald Weinberg, Quality Software Management : System Thinking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UI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NetHub - v6.potx" id="{C63018C9-86FD-4912-8B34-7AF6340956E6}" vid="{97853BC5-145F-44BC-BD0C-21EA2470F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v6</Template>
  <TotalTime>4381</TotalTime>
  <Words>413</Words>
  <Application>Microsoft Office PowerPoint</Application>
  <PresentationFormat>Widescreen</PresentationFormat>
  <Paragraphs>113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</vt:lpstr>
      <vt:lpstr>Segoe UI Light</vt:lpstr>
      <vt:lpstr>Segoe WP</vt:lpstr>
      <vt:lpstr>Modern UI Theme</vt:lpstr>
      <vt:lpstr>Modèle de Kano</vt:lpstr>
      <vt:lpstr>Le processus de responsabilité</vt:lpstr>
      <vt:lpstr>Six simple KPIs</vt:lpstr>
      <vt:lpstr>Innovation Rate</vt:lpstr>
      <vt:lpstr>Innovation Rate</vt:lpstr>
      <vt:lpstr>Strategic Alignment Index</vt:lpstr>
      <vt:lpstr>Strategic Alignment Index</vt:lpstr>
      <vt:lpstr>On-Product Index</vt:lpstr>
      <vt:lpstr>Task switching destroys efficiency and quality, and can actually make you less intelligent</vt:lpstr>
      <vt:lpstr>Product Availability</vt:lpstr>
      <vt:lpstr>Usage Index</vt:lpstr>
      <vt:lpstr>Installed Version Index</vt:lpstr>
      <vt:lpstr>Any KPI by itself provides very little information. KPIs are all interconnected</vt:lpstr>
      <vt:lpstr>Using KPIs provides a high-level proxy of actual value delivered by software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20</cp:revision>
  <dcterms:created xsi:type="dcterms:W3CDTF">2013-06-11T05:03:55Z</dcterms:created>
  <dcterms:modified xsi:type="dcterms:W3CDTF">2013-06-15T20:49:08Z</dcterms:modified>
</cp:coreProperties>
</file>