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8" r:id="rId22"/>
    <p:sldId id="281" r:id="rId23"/>
    <p:sldId id="282" r:id="rId24"/>
    <p:sldId id="283" r:id="rId25"/>
    <p:sldId id="285" r:id="rId26"/>
    <p:sldId id="284" r:id="rId27"/>
    <p:sldId id="286" r:id="rId28"/>
    <p:sldId id="287" r:id="rId29"/>
    <p:sldId id="272" r:id="rId30"/>
    <p:sldId id="273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39" autoAdjust="0"/>
  </p:normalViewPr>
  <p:slideViewPr>
    <p:cSldViewPr snapToGrid="0" snapToObjects="1">
      <p:cViewPr varScale="1">
        <p:scale>
          <a:sx n="71" d="100"/>
          <a:sy n="71" d="100"/>
        </p:scale>
        <p:origin x="17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agilemanifesto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0D2A4-8222-4EA9-9A92-9FA62947636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9A0B69-1791-4492-87AF-CA60646DE5EB}">
      <dgm:prSet phldrT="[Text]"/>
      <dgm:spPr/>
      <dgm:t>
        <a:bodyPr/>
        <a:lstStyle/>
        <a:p>
          <a:r>
            <a:rPr lang="fr-BE" dirty="0" smtClean="0"/>
            <a:t>1962</a:t>
          </a:r>
          <a:endParaRPr lang="en-US" dirty="0"/>
        </a:p>
      </dgm:t>
    </dgm:pt>
    <dgm:pt modelId="{095CE343-2D36-438C-8588-4984C342ECC4}" type="parTrans" cxnId="{F63BC1D1-7978-4335-98CE-42B682A54D23}">
      <dgm:prSet/>
      <dgm:spPr/>
      <dgm:t>
        <a:bodyPr/>
        <a:lstStyle/>
        <a:p>
          <a:endParaRPr lang="en-US"/>
        </a:p>
      </dgm:t>
    </dgm:pt>
    <dgm:pt modelId="{8C68B1A0-4B39-43D4-B221-A15D4370819C}" type="sibTrans" cxnId="{F63BC1D1-7978-4335-98CE-42B682A54D23}">
      <dgm:prSet/>
      <dgm:spPr/>
      <dgm:t>
        <a:bodyPr/>
        <a:lstStyle/>
        <a:p>
          <a:endParaRPr lang="en-US"/>
        </a:p>
      </dgm:t>
    </dgm:pt>
    <dgm:pt modelId="{52380279-D60E-4DFF-9185-625421540D97}">
      <dgm:prSet phldrT="[Text]"/>
      <dgm:spPr/>
      <dgm:t>
        <a:bodyPr/>
        <a:lstStyle/>
        <a:p>
          <a:r>
            <a:rPr lang="fr-BE" dirty="0" smtClean="0"/>
            <a:t>1999</a:t>
          </a:r>
          <a:endParaRPr lang="en-US" dirty="0"/>
        </a:p>
      </dgm:t>
    </dgm:pt>
    <dgm:pt modelId="{749D28E5-48AF-43DE-9D5D-3C4ABC6FA5D5}" type="parTrans" cxnId="{3BFD2E4A-8E0E-419E-AFBD-59E7B34C7085}">
      <dgm:prSet/>
      <dgm:spPr/>
      <dgm:t>
        <a:bodyPr/>
        <a:lstStyle/>
        <a:p>
          <a:endParaRPr lang="en-US"/>
        </a:p>
      </dgm:t>
    </dgm:pt>
    <dgm:pt modelId="{4FE0892A-68E7-4938-8DD8-547B1F9B12BA}" type="sibTrans" cxnId="{3BFD2E4A-8E0E-419E-AFBD-59E7B34C7085}">
      <dgm:prSet/>
      <dgm:spPr/>
      <dgm:t>
        <a:bodyPr/>
        <a:lstStyle/>
        <a:p>
          <a:endParaRPr lang="en-US"/>
        </a:p>
      </dgm:t>
    </dgm:pt>
    <dgm:pt modelId="{C9FBC24B-82D7-4332-85A0-91F04D7CA5A1}">
      <dgm:prSet phldrT="[Text]"/>
      <dgm:spPr/>
      <dgm:t>
        <a:bodyPr/>
        <a:lstStyle/>
        <a:p>
          <a:r>
            <a:rPr lang="fr-BE" dirty="0" smtClean="0"/>
            <a:t>2001</a:t>
          </a:r>
          <a:endParaRPr lang="en-US" dirty="0"/>
        </a:p>
      </dgm:t>
    </dgm:pt>
    <dgm:pt modelId="{4D2119C1-BAD8-44CA-B8C0-0C5D6978EE7F}" type="parTrans" cxnId="{9C5BCC8D-AD3D-40E3-BBF9-84660D394EC1}">
      <dgm:prSet/>
      <dgm:spPr/>
      <dgm:t>
        <a:bodyPr/>
        <a:lstStyle/>
        <a:p>
          <a:endParaRPr lang="en-US"/>
        </a:p>
      </dgm:t>
    </dgm:pt>
    <dgm:pt modelId="{525C324D-7E0E-4721-857B-51CCAAB7125B}" type="sibTrans" cxnId="{9C5BCC8D-AD3D-40E3-BBF9-84660D394EC1}">
      <dgm:prSet/>
      <dgm:spPr/>
      <dgm:t>
        <a:bodyPr/>
        <a:lstStyle/>
        <a:p>
          <a:endParaRPr lang="en-US"/>
        </a:p>
      </dgm:t>
    </dgm:pt>
    <dgm:pt modelId="{7CA23C2F-DB25-4614-B880-C90C813B7C7B}">
      <dgm:prSet phldrT="[Text]"/>
      <dgm:spPr/>
      <dgm:t>
        <a:bodyPr/>
        <a:lstStyle/>
        <a:p>
          <a:r>
            <a:rPr lang="fr-BE" dirty="0" smtClean="0"/>
            <a:t>XP</a:t>
          </a:r>
          <a:endParaRPr lang="en-US" dirty="0"/>
        </a:p>
      </dgm:t>
    </dgm:pt>
    <dgm:pt modelId="{3E17777A-F5A9-4EE3-B55F-2F44AB65F088}" type="parTrans" cxnId="{1D89D36E-3A60-4E5F-8A6D-5D0799B43F57}">
      <dgm:prSet/>
      <dgm:spPr/>
      <dgm:t>
        <a:bodyPr/>
        <a:lstStyle/>
        <a:p>
          <a:endParaRPr lang="en-US"/>
        </a:p>
      </dgm:t>
    </dgm:pt>
    <dgm:pt modelId="{5CFFD248-765C-499F-91F9-BAC48E1CC93B}" type="sibTrans" cxnId="{1D89D36E-3A60-4E5F-8A6D-5D0799B43F57}">
      <dgm:prSet/>
      <dgm:spPr/>
      <dgm:t>
        <a:bodyPr/>
        <a:lstStyle/>
        <a:p>
          <a:endParaRPr lang="en-US"/>
        </a:p>
      </dgm:t>
    </dgm:pt>
    <dgm:pt modelId="{0EDA1376-A51D-4DBC-9813-002C6B244D10}">
      <dgm:prSet phldrT="[Text]"/>
      <dgm:spPr/>
      <dgm:t>
        <a:bodyPr/>
        <a:lstStyle/>
        <a:p>
          <a:r>
            <a:rPr lang="fr-BE" dirty="0" err="1" smtClean="0"/>
            <a:t>Scrum</a:t>
          </a:r>
          <a:endParaRPr lang="en-US" dirty="0"/>
        </a:p>
      </dgm:t>
    </dgm:pt>
    <dgm:pt modelId="{A42DD913-2A17-45EC-ACB9-18A1307C8BEE}" type="parTrans" cxnId="{570CA90B-4E36-4F4C-927A-3CF5B1FA8CCD}">
      <dgm:prSet/>
      <dgm:spPr/>
      <dgm:t>
        <a:bodyPr/>
        <a:lstStyle/>
        <a:p>
          <a:endParaRPr lang="en-US"/>
        </a:p>
      </dgm:t>
    </dgm:pt>
    <dgm:pt modelId="{42FC1E17-FA71-40AB-8014-A1F13101E4E5}" type="sibTrans" cxnId="{570CA90B-4E36-4F4C-927A-3CF5B1FA8CCD}">
      <dgm:prSet/>
      <dgm:spPr/>
      <dgm:t>
        <a:bodyPr/>
        <a:lstStyle/>
        <a:p>
          <a:endParaRPr lang="en-US"/>
        </a:p>
      </dgm:t>
    </dgm:pt>
    <dgm:pt modelId="{A883DAFE-A5C3-45F8-90A3-B659DB5C888B}">
      <dgm:prSet phldrT="[Text]"/>
      <dgm:spPr/>
      <dgm:t>
        <a:bodyPr/>
        <a:lstStyle/>
        <a:p>
          <a:r>
            <a:rPr lang="fr-BE" dirty="0" smtClean="0">
              <a:hlinkClick xmlns:r="http://schemas.openxmlformats.org/officeDocument/2006/relationships" r:id="rId1"/>
            </a:rPr>
            <a:t>agilemanifesto.org</a:t>
          </a:r>
          <a:endParaRPr lang="en-US" dirty="0"/>
        </a:p>
      </dgm:t>
    </dgm:pt>
    <dgm:pt modelId="{C50C642D-E596-49BE-92FA-CD088C3D8028}" type="parTrans" cxnId="{FF3EFAD7-2644-4546-BA2D-B4041DA2ACD0}">
      <dgm:prSet/>
      <dgm:spPr/>
      <dgm:t>
        <a:bodyPr/>
        <a:lstStyle/>
        <a:p>
          <a:endParaRPr lang="en-US"/>
        </a:p>
      </dgm:t>
    </dgm:pt>
    <dgm:pt modelId="{0172E451-5CD6-4810-A92D-99ED95B78050}" type="sibTrans" cxnId="{FF3EFAD7-2644-4546-BA2D-B4041DA2ACD0}">
      <dgm:prSet/>
      <dgm:spPr/>
      <dgm:t>
        <a:bodyPr/>
        <a:lstStyle/>
        <a:p>
          <a:endParaRPr lang="en-US"/>
        </a:p>
      </dgm:t>
    </dgm:pt>
    <dgm:pt modelId="{8A12F1C7-CBCB-421E-AD34-3EC7A392698A}">
      <dgm:prSet phldrT="[Text]"/>
      <dgm:spPr/>
      <dgm:t>
        <a:bodyPr/>
        <a:lstStyle/>
        <a:p>
          <a:r>
            <a:rPr lang="fr-BE" dirty="0" smtClean="0"/>
            <a:t>Agile </a:t>
          </a:r>
          <a:r>
            <a:rPr lang="fr-BE" dirty="0" err="1" smtClean="0"/>
            <a:t>Manifesto</a:t>
          </a:r>
          <a:endParaRPr lang="en-US" dirty="0"/>
        </a:p>
      </dgm:t>
    </dgm:pt>
    <dgm:pt modelId="{0939E2D2-AD6C-4174-9E20-0D6F8504725F}" type="parTrans" cxnId="{ADB88305-7E53-4572-8955-8565AB53A947}">
      <dgm:prSet/>
      <dgm:spPr/>
      <dgm:t>
        <a:bodyPr/>
        <a:lstStyle/>
        <a:p>
          <a:endParaRPr lang="en-US"/>
        </a:p>
      </dgm:t>
    </dgm:pt>
    <dgm:pt modelId="{B990E0D9-4DD0-41B1-9B88-97B2EA147A61}" type="sibTrans" cxnId="{ADB88305-7E53-4572-8955-8565AB53A947}">
      <dgm:prSet/>
      <dgm:spPr/>
      <dgm:t>
        <a:bodyPr/>
        <a:lstStyle/>
        <a:p>
          <a:endParaRPr lang="en-US"/>
        </a:p>
      </dgm:t>
    </dgm:pt>
    <dgm:pt modelId="{5FD14C14-C186-46FA-9F46-BF9001BE8976}" type="pres">
      <dgm:prSet presAssocID="{3130D2A4-8222-4EA9-9A92-9FA629476360}" presName="Name0" presStyleCnt="0">
        <dgm:presLayoutVars>
          <dgm:dir/>
          <dgm:animLvl val="lvl"/>
          <dgm:resizeHandles val="exact"/>
        </dgm:presLayoutVars>
      </dgm:prSet>
      <dgm:spPr/>
    </dgm:pt>
    <dgm:pt modelId="{F401EBB3-7D40-45C3-9F92-E3A6E2F76A65}" type="pres">
      <dgm:prSet presAssocID="{9D9A0B69-1791-4492-87AF-CA60646DE5EB}" presName="composite" presStyleCnt="0"/>
      <dgm:spPr/>
    </dgm:pt>
    <dgm:pt modelId="{8448D177-C115-40B2-A9AE-64EFCBC283B1}" type="pres">
      <dgm:prSet presAssocID="{9D9A0B69-1791-4492-87AF-CA60646DE5E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FB60-524C-4038-AD3C-22EF10E8DDE2}" type="pres">
      <dgm:prSet presAssocID="{9D9A0B69-1791-4492-87AF-CA60646DE5EB}" presName="desTx" presStyleLbl="revTx" presStyleIdx="0" presStyleCnt="2">
        <dgm:presLayoutVars>
          <dgm:bulletEnabled val="1"/>
        </dgm:presLayoutVars>
      </dgm:prSet>
      <dgm:spPr/>
    </dgm:pt>
    <dgm:pt modelId="{DDB422DB-5FFA-4269-9926-7A073531D885}" type="pres">
      <dgm:prSet presAssocID="{8C68B1A0-4B39-43D4-B221-A15D4370819C}" presName="space" presStyleCnt="0"/>
      <dgm:spPr/>
    </dgm:pt>
    <dgm:pt modelId="{E931C742-C565-490D-AFC4-BFEE848918A7}" type="pres">
      <dgm:prSet presAssocID="{52380279-D60E-4DFF-9185-625421540D97}" presName="composite" presStyleCnt="0"/>
      <dgm:spPr/>
    </dgm:pt>
    <dgm:pt modelId="{3F717FD1-7516-4840-A9CF-663568B33961}" type="pres">
      <dgm:prSet presAssocID="{52380279-D60E-4DFF-9185-625421540D9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00DB7-9FE0-4326-90DA-2111A00C1B83}" type="pres">
      <dgm:prSet presAssocID="{52380279-D60E-4DFF-9185-625421540D97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AAA6B-1BAF-4B4D-942E-7DEC5D5BF318}" type="pres">
      <dgm:prSet presAssocID="{4FE0892A-68E7-4938-8DD8-547B1F9B12BA}" presName="space" presStyleCnt="0"/>
      <dgm:spPr/>
    </dgm:pt>
    <dgm:pt modelId="{AA49E541-8D68-49D2-8613-DBE8669636B5}" type="pres">
      <dgm:prSet presAssocID="{C9FBC24B-82D7-4332-85A0-91F04D7CA5A1}" presName="composite" presStyleCnt="0"/>
      <dgm:spPr/>
    </dgm:pt>
    <dgm:pt modelId="{228905F7-9004-4B9D-8E65-D03612338916}" type="pres">
      <dgm:prSet presAssocID="{C9FBC24B-82D7-4332-85A0-91F04D7CA5A1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4F66C-E5AE-44E9-9050-985BC1026401}" type="pres">
      <dgm:prSet presAssocID="{C9FBC24B-82D7-4332-85A0-91F04D7CA5A1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824AD-5F08-4288-9C0F-72AA732D1B5D}" type="presOf" srcId="{A883DAFE-A5C3-45F8-90A3-B659DB5C888B}" destId="{DD44F66C-E5AE-44E9-9050-985BC1026401}" srcOrd="0" destOrd="1" presId="urn:microsoft.com/office/officeart/2005/8/layout/chevron1"/>
    <dgm:cxn modelId="{8AC39039-48E3-49E0-8764-8EF6603383CD}" type="presOf" srcId="{0EDA1376-A51D-4DBC-9813-002C6B244D10}" destId="{0CB00DB7-9FE0-4326-90DA-2111A00C1B83}" srcOrd="0" destOrd="1" presId="urn:microsoft.com/office/officeart/2005/8/layout/chevron1"/>
    <dgm:cxn modelId="{1D89D36E-3A60-4E5F-8A6D-5D0799B43F57}" srcId="{52380279-D60E-4DFF-9185-625421540D97}" destId="{7CA23C2F-DB25-4614-B880-C90C813B7C7B}" srcOrd="0" destOrd="0" parTransId="{3E17777A-F5A9-4EE3-B55F-2F44AB65F088}" sibTransId="{5CFFD248-765C-499F-91F9-BAC48E1CC93B}"/>
    <dgm:cxn modelId="{3BFD2E4A-8E0E-419E-AFBD-59E7B34C7085}" srcId="{3130D2A4-8222-4EA9-9A92-9FA629476360}" destId="{52380279-D60E-4DFF-9185-625421540D97}" srcOrd="1" destOrd="0" parTransId="{749D28E5-48AF-43DE-9D5D-3C4ABC6FA5D5}" sibTransId="{4FE0892A-68E7-4938-8DD8-547B1F9B12BA}"/>
    <dgm:cxn modelId="{AD44F899-9577-44C8-8D1A-FAD45F800FDA}" type="presOf" srcId="{52380279-D60E-4DFF-9185-625421540D97}" destId="{3F717FD1-7516-4840-A9CF-663568B33961}" srcOrd="0" destOrd="0" presId="urn:microsoft.com/office/officeart/2005/8/layout/chevron1"/>
    <dgm:cxn modelId="{9C5BCC8D-AD3D-40E3-BBF9-84660D394EC1}" srcId="{3130D2A4-8222-4EA9-9A92-9FA629476360}" destId="{C9FBC24B-82D7-4332-85A0-91F04D7CA5A1}" srcOrd="2" destOrd="0" parTransId="{4D2119C1-BAD8-44CA-B8C0-0C5D6978EE7F}" sibTransId="{525C324D-7E0E-4721-857B-51CCAAB7125B}"/>
    <dgm:cxn modelId="{42D273BB-CCFC-4A6B-BA39-744965A31C03}" type="presOf" srcId="{8A12F1C7-CBCB-421E-AD34-3EC7A392698A}" destId="{DD44F66C-E5AE-44E9-9050-985BC1026401}" srcOrd="0" destOrd="0" presId="urn:microsoft.com/office/officeart/2005/8/layout/chevron1"/>
    <dgm:cxn modelId="{570CA90B-4E36-4F4C-927A-3CF5B1FA8CCD}" srcId="{52380279-D60E-4DFF-9185-625421540D97}" destId="{0EDA1376-A51D-4DBC-9813-002C6B244D10}" srcOrd="1" destOrd="0" parTransId="{A42DD913-2A17-45EC-ACB9-18A1307C8BEE}" sibTransId="{42FC1E17-FA71-40AB-8014-A1F13101E4E5}"/>
    <dgm:cxn modelId="{FC2C18EA-CBD0-41C5-91B6-82F2D4DFF04B}" type="presOf" srcId="{7CA23C2F-DB25-4614-B880-C90C813B7C7B}" destId="{0CB00DB7-9FE0-4326-90DA-2111A00C1B83}" srcOrd="0" destOrd="0" presId="urn:microsoft.com/office/officeart/2005/8/layout/chevron1"/>
    <dgm:cxn modelId="{F63BC1D1-7978-4335-98CE-42B682A54D23}" srcId="{3130D2A4-8222-4EA9-9A92-9FA629476360}" destId="{9D9A0B69-1791-4492-87AF-CA60646DE5EB}" srcOrd="0" destOrd="0" parTransId="{095CE343-2D36-438C-8588-4984C342ECC4}" sibTransId="{8C68B1A0-4B39-43D4-B221-A15D4370819C}"/>
    <dgm:cxn modelId="{FF3EFAD7-2644-4546-BA2D-B4041DA2ACD0}" srcId="{C9FBC24B-82D7-4332-85A0-91F04D7CA5A1}" destId="{A883DAFE-A5C3-45F8-90A3-B659DB5C888B}" srcOrd="1" destOrd="0" parTransId="{C50C642D-E596-49BE-92FA-CD088C3D8028}" sibTransId="{0172E451-5CD6-4810-A92D-99ED95B78050}"/>
    <dgm:cxn modelId="{D08330C0-A9B0-4C38-B4A2-13397E73652B}" type="presOf" srcId="{3130D2A4-8222-4EA9-9A92-9FA629476360}" destId="{5FD14C14-C186-46FA-9F46-BF9001BE8976}" srcOrd="0" destOrd="0" presId="urn:microsoft.com/office/officeart/2005/8/layout/chevron1"/>
    <dgm:cxn modelId="{2DAA49F6-5633-4BA7-833C-29B26126931F}" type="presOf" srcId="{C9FBC24B-82D7-4332-85A0-91F04D7CA5A1}" destId="{228905F7-9004-4B9D-8E65-D03612338916}" srcOrd="0" destOrd="0" presId="urn:microsoft.com/office/officeart/2005/8/layout/chevron1"/>
    <dgm:cxn modelId="{7E9B7E1C-CBC7-4BF1-BA91-BC73D316F555}" type="presOf" srcId="{9D9A0B69-1791-4492-87AF-CA60646DE5EB}" destId="{8448D177-C115-40B2-A9AE-64EFCBC283B1}" srcOrd="0" destOrd="0" presId="urn:microsoft.com/office/officeart/2005/8/layout/chevron1"/>
    <dgm:cxn modelId="{ADB88305-7E53-4572-8955-8565AB53A947}" srcId="{C9FBC24B-82D7-4332-85A0-91F04D7CA5A1}" destId="{8A12F1C7-CBCB-421E-AD34-3EC7A392698A}" srcOrd="0" destOrd="0" parTransId="{0939E2D2-AD6C-4174-9E20-0D6F8504725F}" sibTransId="{B990E0D9-4DD0-41B1-9B88-97B2EA147A61}"/>
    <dgm:cxn modelId="{EDEE73D4-AA07-4D0B-BBE9-FC59C3D042E7}" type="presParOf" srcId="{5FD14C14-C186-46FA-9F46-BF9001BE8976}" destId="{F401EBB3-7D40-45C3-9F92-E3A6E2F76A65}" srcOrd="0" destOrd="0" presId="urn:microsoft.com/office/officeart/2005/8/layout/chevron1"/>
    <dgm:cxn modelId="{B46ADB76-0C00-4948-AC07-7CD68CEB8E0E}" type="presParOf" srcId="{F401EBB3-7D40-45C3-9F92-E3A6E2F76A65}" destId="{8448D177-C115-40B2-A9AE-64EFCBC283B1}" srcOrd="0" destOrd="0" presId="urn:microsoft.com/office/officeart/2005/8/layout/chevron1"/>
    <dgm:cxn modelId="{525BB1BF-9751-4C87-9B98-F98DEEE38652}" type="presParOf" srcId="{F401EBB3-7D40-45C3-9F92-E3A6E2F76A65}" destId="{2138FB60-524C-4038-AD3C-22EF10E8DDE2}" srcOrd="1" destOrd="0" presId="urn:microsoft.com/office/officeart/2005/8/layout/chevron1"/>
    <dgm:cxn modelId="{1F1445DD-0A6D-4FE4-9424-F3DE2E19EDA9}" type="presParOf" srcId="{5FD14C14-C186-46FA-9F46-BF9001BE8976}" destId="{DDB422DB-5FFA-4269-9926-7A073531D885}" srcOrd="1" destOrd="0" presId="urn:microsoft.com/office/officeart/2005/8/layout/chevron1"/>
    <dgm:cxn modelId="{DF8F2427-76A7-46D0-BFD5-ACE75CA6595D}" type="presParOf" srcId="{5FD14C14-C186-46FA-9F46-BF9001BE8976}" destId="{E931C742-C565-490D-AFC4-BFEE848918A7}" srcOrd="2" destOrd="0" presId="urn:microsoft.com/office/officeart/2005/8/layout/chevron1"/>
    <dgm:cxn modelId="{A991393C-A802-4641-A9EA-398C24AFC601}" type="presParOf" srcId="{E931C742-C565-490D-AFC4-BFEE848918A7}" destId="{3F717FD1-7516-4840-A9CF-663568B33961}" srcOrd="0" destOrd="0" presId="urn:microsoft.com/office/officeart/2005/8/layout/chevron1"/>
    <dgm:cxn modelId="{23654BE0-0525-4154-8375-06383F6D56C0}" type="presParOf" srcId="{E931C742-C565-490D-AFC4-BFEE848918A7}" destId="{0CB00DB7-9FE0-4326-90DA-2111A00C1B83}" srcOrd="1" destOrd="0" presId="urn:microsoft.com/office/officeart/2005/8/layout/chevron1"/>
    <dgm:cxn modelId="{74682D33-9C04-45D3-9A39-D4C4D8E03D5F}" type="presParOf" srcId="{5FD14C14-C186-46FA-9F46-BF9001BE8976}" destId="{2C9AAA6B-1BAF-4B4D-942E-7DEC5D5BF318}" srcOrd="3" destOrd="0" presId="urn:microsoft.com/office/officeart/2005/8/layout/chevron1"/>
    <dgm:cxn modelId="{DFDDA511-A7EE-414B-960A-4F084046553F}" type="presParOf" srcId="{5FD14C14-C186-46FA-9F46-BF9001BE8976}" destId="{AA49E541-8D68-49D2-8613-DBE8669636B5}" srcOrd="4" destOrd="0" presId="urn:microsoft.com/office/officeart/2005/8/layout/chevron1"/>
    <dgm:cxn modelId="{C3724159-964D-4EE6-81B6-50D1A246097D}" type="presParOf" srcId="{AA49E541-8D68-49D2-8613-DBE8669636B5}" destId="{228905F7-9004-4B9D-8E65-D03612338916}" srcOrd="0" destOrd="0" presId="urn:microsoft.com/office/officeart/2005/8/layout/chevron1"/>
    <dgm:cxn modelId="{E8B58445-F933-49B4-AA58-8C7C1E9AE8E8}" type="presParOf" srcId="{AA49E541-8D68-49D2-8613-DBE8669636B5}" destId="{DD44F66C-E5AE-44E9-9050-985BC102640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83853-917F-4146-A2AD-8B3BC030276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fr-BE"/>
        </a:p>
      </dgm:t>
    </dgm:pt>
    <dgm:pt modelId="{B7964AFE-E8C1-48B1-9E2D-134E9705648B}">
      <dgm:prSet phldrT="[Text]"/>
      <dgm:spPr/>
      <dgm:t>
        <a:bodyPr/>
        <a:lstStyle/>
        <a:p>
          <a:r>
            <a:rPr lang="fr-BE" dirty="0" err="1" smtClean="0"/>
            <a:t>Director</a:t>
          </a:r>
          <a:endParaRPr lang="fr-BE" dirty="0"/>
        </a:p>
      </dgm:t>
    </dgm:pt>
    <dgm:pt modelId="{B72C9A8B-F4C3-4248-A00D-0AD35CC0C1E4}" type="parTrans" cxnId="{E8E7E7A8-4A55-4764-9B06-56D523E0C578}">
      <dgm:prSet/>
      <dgm:spPr/>
      <dgm:t>
        <a:bodyPr/>
        <a:lstStyle/>
        <a:p>
          <a:endParaRPr lang="fr-BE"/>
        </a:p>
      </dgm:t>
    </dgm:pt>
    <dgm:pt modelId="{DD908D7F-573F-420D-8D82-2059631F2D76}" type="sibTrans" cxnId="{E8E7E7A8-4A55-4764-9B06-56D523E0C578}">
      <dgm:prSet/>
      <dgm:spPr/>
      <dgm:t>
        <a:bodyPr/>
        <a:lstStyle/>
        <a:p>
          <a:endParaRPr lang="fr-BE"/>
        </a:p>
      </dgm:t>
    </dgm:pt>
    <dgm:pt modelId="{4D4049EB-4071-45A8-AE42-4430ABAA0D6F}">
      <dgm:prSet phldrT="[Text]"/>
      <dgm:spPr/>
      <dgm:t>
        <a:bodyPr/>
        <a:lstStyle/>
        <a:p>
          <a:r>
            <a:rPr lang="fr-BE" dirty="0" err="1" smtClean="0"/>
            <a:t>Department</a:t>
          </a:r>
          <a:r>
            <a:rPr lang="fr-BE" dirty="0" smtClean="0"/>
            <a:t> Head</a:t>
          </a:r>
          <a:endParaRPr lang="fr-BE" dirty="0"/>
        </a:p>
      </dgm:t>
    </dgm:pt>
    <dgm:pt modelId="{B9CE0112-4566-408D-A876-0B4E83C73453}" type="parTrans" cxnId="{D90DC7A6-6BDC-4347-AE84-BE383E914DC0}">
      <dgm:prSet/>
      <dgm:spPr/>
      <dgm:t>
        <a:bodyPr/>
        <a:lstStyle/>
        <a:p>
          <a:endParaRPr lang="fr-BE"/>
        </a:p>
      </dgm:t>
    </dgm:pt>
    <dgm:pt modelId="{91684651-51F6-4BB9-A951-D239FA3251BA}" type="sibTrans" cxnId="{D90DC7A6-6BDC-4347-AE84-BE383E914DC0}">
      <dgm:prSet/>
      <dgm:spPr/>
      <dgm:t>
        <a:bodyPr/>
        <a:lstStyle/>
        <a:p>
          <a:endParaRPr lang="fr-BE"/>
        </a:p>
      </dgm:t>
    </dgm:pt>
    <dgm:pt modelId="{B282501C-C281-46BF-864F-C812F43FFD12}">
      <dgm:prSet phldrT="[Text]"/>
      <dgm:spPr/>
      <dgm:t>
        <a:bodyPr/>
        <a:lstStyle/>
        <a:p>
          <a:r>
            <a:rPr lang="fr-BE" dirty="0" err="1" smtClean="0"/>
            <a:t>Department</a:t>
          </a:r>
          <a:r>
            <a:rPr lang="fr-BE" dirty="0" smtClean="0"/>
            <a:t> Head</a:t>
          </a:r>
          <a:endParaRPr lang="fr-BE" dirty="0"/>
        </a:p>
      </dgm:t>
    </dgm:pt>
    <dgm:pt modelId="{AC12BD13-A296-4D66-8028-980288E00798}" type="parTrans" cxnId="{F2A74883-B4E8-4E91-8760-6D496FE68ECD}">
      <dgm:prSet/>
      <dgm:spPr/>
      <dgm:t>
        <a:bodyPr/>
        <a:lstStyle/>
        <a:p>
          <a:endParaRPr lang="fr-BE"/>
        </a:p>
      </dgm:t>
    </dgm:pt>
    <dgm:pt modelId="{099B9247-376C-4989-9145-08F1FD662BAF}" type="sibTrans" cxnId="{F2A74883-B4E8-4E91-8760-6D496FE68ECD}">
      <dgm:prSet/>
      <dgm:spPr/>
      <dgm:t>
        <a:bodyPr/>
        <a:lstStyle/>
        <a:p>
          <a:endParaRPr lang="fr-BE"/>
        </a:p>
      </dgm:t>
    </dgm:pt>
    <dgm:pt modelId="{FD9A5215-704A-4EF3-81D8-30F6514182AD}">
      <dgm:prSet phldrT="[Text]"/>
      <dgm:spPr/>
      <dgm:t>
        <a:bodyPr/>
        <a:lstStyle/>
        <a:p>
          <a:r>
            <a:rPr lang="fr-BE" dirty="0" err="1" smtClean="0"/>
            <a:t>Employee</a:t>
          </a:r>
          <a:r>
            <a:rPr lang="fr-BE" dirty="0" smtClean="0"/>
            <a:t> 1</a:t>
          </a:r>
          <a:endParaRPr lang="fr-BE" dirty="0"/>
        </a:p>
      </dgm:t>
    </dgm:pt>
    <dgm:pt modelId="{68CC6EB3-4A1D-40B4-B1F6-F16FFB8BD113}" type="parTrans" cxnId="{433B8408-F207-4BC1-8B12-FEBD6B91D654}">
      <dgm:prSet/>
      <dgm:spPr/>
      <dgm:t>
        <a:bodyPr/>
        <a:lstStyle/>
        <a:p>
          <a:endParaRPr lang="fr-BE"/>
        </a:p>
      </dgm:t>
    </dgm:pt>
    <dgm:pt modelId="{C32D49EC-18C2-46F9-BFC2-4755C86D8235}" type="sibTrans" cxnId="{433B8408-F207-4BC1-8B12-FEBD6B91D654}">
      <dgm:prSet/>
      <dgm:spPr/>
      <dgm:t>
        <a:bodyPr/>
        <a:lstStyle/>
        <a:p>
          <a:endParaRPr lang="fr-BE"/>
        </a:p>
      </dgm:t>
    </dgm:pt>
    <dgm:pt modelId="{1AA2D14C-67A5-445E-BBD3-FBEDFD684966}">
      <dgm:prSet phldrT="[Text]"/>
      <dgm:spPr/>
      <dgm:t>
        <a:bodyPr/>
        <a:lstStyle/>
        <a:p>
          <a:r>
            <a:rPr lang="fr-BE" dirty="0" err="1" smtClean="0"/>
            <a:t>Employee</a:t>
          </a:r>
          <a:r>
            <a:rPr lang="fr-BE" dirty="0" smtClean="0"/>
            <a:t> 2</a:t>
          </a:r>
          <a:endParaRPr lang="fr-BE" dirty="0"/>
        </a:p>
      </dgm:t>
    </dgm:pt>
    <dgm:pt modelId="{A741BB31-D056-4D1E-952D-EF3BCB449101}" type="parTrans" cxnId="{6D8BC2C1-0AA1-4F9C-99C8-5747D022EFC1}">
      <dgm:prSet/>
      <dgm:spPr/>
      <dgm:t>
        <a:bodyPr/>
        <a:lstStyle/>
        <a:p>
          <a:endParaRPr lang="fr-BE"/>
        </a:p>
      </dgm:t>
    </dgm:pt>
    <dgm:pt modelId="{64F90AE5-2485-4BBB-AE99-7CDB89D58C9E}" type="sibTrans" cxnId="{6D8BC2C1-0AA1-4F9C-99C8-5747D022EFC1}">
      <dgm:prSet/>
      <dgm:spPr/>
      <dgm:t>
        <a:bodyPr/>
        <a:lstStyle/>
        <a:p>
          <a:endParaRPr lang="fr-BE"/>
        </a:p>
      </dgm:t>
    </dgm:pt>
    <dgm:pt modelId="{AAB1638F-04CD-46A9-B5A3-660495F375D0}">
      <dgm:prSet phldrT="[Text]"/>
      <dgm:spPr/>
      <dgm:t>
        <a:bodyPr/>
        <a:lstStyle/>
        <a:p>
          <a:r>
            <a:rPr lang="fr-BE" dirty="0" err="1" smtClean="0"/>
            <a:t>Employee</a:t>
          </a:r>
          <a:r>
            <a:rPr lang="fr-BE" dirty="0" smtClean="0"/>
            <a:t> 3</a:t>
          </a:r>
          <a:endParaRPr lang="fr-BE" dirty="0"/>
        </a:p>
      </dgm:t>
    </dgm:pt>
    <dgm:pt modelId="{AEE7A087-10E7-4CAF-A82F-92B28F553B3F}" type="parTrans" cxnId="{831D1AD5-A2D2-41B5-B668-6B29C00F58FF}">
      <dgm:prSet/>
      <dgm:spPr/>
      <dgm:t>
        <a:bodyPr/>
        <a:lstStyle/>
        <a:p>
          <a:endParaRPr lang="fr-BE"/>
        </a:p>
      </dgm:t>
    </dgm:pt>
    <dgm:pt modelId="{4A7BF816-B174-4A30-A3A2-45069AA0BEFC}" type="sibTrans" cxnId="{831D1AD5-A2D2-41B5-B668-6B29C00F58FF}">
      <dgm:prSet/>
      <dgm:spPr/>
      <dgm:t>
        <a:bodyPr/>
        <a:lstStyle/>
        <a:p>
          <a:endParaRPr lang="fr-BE"/>
        </a:p>
      </dgm:t>
    </dgm:pt>
    <dgm:pt modelId="{E27CA672-B28E-41DF-80FB-43AE9BF2F9FD}">
      <dgm:prSet phldrT="[Text]"/>
      <dgm:spPr/>
      <dgm:t>
        <a:bodyPr/>
        <a:lstStyle/>
        <a:p>
          <a:r>
            <a:rPr lang="fr-BE" dirty="0" err="1" smtClean="0"/>
            <a:t>Employee</a:t>
          </a:r>
          <a:r>
            <a:rPr lang="fr-BE" dirty="0" smtClean="0"/>
            <a:t> 4</a:t>
          </a:r>
          <a:endParaRPr lang="fr-BE" dirty="0"/>
        </a:p>
      </dgm:t>
    </dgm:pt>
    <dgm:pt modelId="{B415325F-DEA9-4745-A922-70AC9D54AC8D}" type="parTrans" cxnId="{A82F6079-EA1A-4EF0-B65C-F62FC14CC0A6}">
      <dgm:prSet/>
      <dgm:spPr/>
      <dgm:t>
        <a:bodyPr/>
        <a:lstStyle/>
        <a:p>
          <a:endParaRPr lang="fr-BE"/>
        </a:p>
      </dgm:t>
    </dgm:pt>
    <dgm:pt modelId="{D9A72E5D-FDDA-4064-97ED-F416EE9BE1C7}" type="sibTrans" cxnId="{A82F6079-EA1A-4EF0-B65C-F62FC14CC0A6}">
      <dgm:prSet/>
      <dgm:spPr/>
      <dgm:t>
        <a:bodyPr/>
        <a:lstStyle/>
        <a:p>
          <a:endParaRPr lang="fr-BE"/>
        </a:p>
      </dgm:t>
    </dgm:pt>
    <dgm:pt modelId="{4748C8EB-043F-4C52-AFA1-FFABB388152B}">
      <dgm:prSet phldrT="[Text]"/>
      <dgm:spPr/>
      <dgm:t>
        <a:bodyPr/>
        <a:lstStyle/>
        <a:p>
          <a:r>
            <a:rPr lang="fr-BE" dirty="0" smtClean="0"/>
            <a:t>Project Manager</a:t>
          </a:r>
          <a:endParaRPr lang="fr-BE" dirty="0"/>
        </a:p>
      </dgm:t>
    </dgm:pt>
    <dgm:pt modelId="{AD63F7AE-E43D-4695-95EB-5D8827F1FB51}" type="parTrans" cxnId="{94B7A395-2465-49DA-AD70-14170F114F43}">
      <dgm:prSet/>
      <dgm:spPr/>
      <dgm:t>
        <a:bodyPr/>
        <a:lstStyle/>
        <a:p>
          <a:endParaRPr lang="fr-BE"/>
        </a:p>
      </dgm:t>
    </dgm:pt>
    <dgm:pt modelId="{041151E0-33A1-4058-9ECA-58CC838EC888}" type="sibTrans" cxnId="{94B7A395-2465-49DA-AD70-14170F114F43}">
      <dgm:prSet/>
      <dgm:spPr/>
      <dgm:t>
        <a:bodyPr/>
        <a:lstStyle/>
        <a:p>
          <a:endParaRPr lang="fr-BE"/>
        </a:p>
      </dgm:t>
    </dgm:pt>
    <dgm:pt modelId="{A8109CEB-EB03-4FA2-ABE5-5681DDE58BCF}">
      <dgm:prSet phldrT="[Text]"/>
      <dgm:spPr/>
      <dgm:t>
        <a:bodyPr/>
        <a:lstStyle/>
        <a:p>
          <a:r>
            <a:rPr lang="fr-BE" dirty="0" err="1" smtClean="0"/>
            <a:t>Department</a:t>
          </a:r>
          <a:r>
            <a:rPr lang="fr-BE" dirty="0" smtClean="0"/>
            <a:t> Head</a:t>
          </a:r>
          <a:endParaRPr lang="fr-BE" dirty="0"/>
        </a:p>
      </dgm:t>
    </dgm:pt>
    <dgm:pt modelId="{2A8529F2-6A37-433B-9E28-C5889930220D}" type="parTrans" cxnId="{6783C453-4EA3-4451-A11E-4A6494662CCD}">
      <dgm:prSet/>
      <dgm:spPr/>
      <dgm:t>
        <a:bodyPr/>
        <a:lstStyle/>
        <a:p>
          <a:endParaRPr lang="fr-BE"/>
        </a:p>
      </dgm:t>
    </dgm:pt>
    <dgm:pt modelId="{FBDB2329-3178-4B3C-86DA-6B7FCB0179A8}" type="sibTrans" cxnId="{6783C453-4EA3-4451-A11E-4A6494662CCD}">
      <dgm:prSet/>
      <dgm:spPr/>
      <dgm:t>
        <a:bodyPr/>
        <a:lstStyle/>
        <a:p>
          <a:endParaRPr lang="fr-BE"/>
        </a:p>
      </dgm:t>
    </dgm:pt>
    <dgm:pt modelId="{F2646628-A815-4345-893C-77DFB49FFFC6}" type="pres">
      <dgm:prSet presAssocID="{72283853-917F-4146-A2AD-8B3BC0302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0F3D03E-643D-4DC7-8536-824EFE9970BD}" type="pres">
      <dgm:prSet presAssocID="{B7964AFE-E8C1-48B1-9E2D-134E9705648B}" presName="hierRoot1" presStyleCnt="0">
        <dgm:presLayoutVars>
          <dgm:hierBranch val="init"/>
        </dgm:presLayoutVars>
      </dgm:prSet>
      <dgm:spPr/>
    </dgm:pt>
    <dgm:pt modelId="{56CF5756-86DC-488A-BF25-B6CC2F3EDC11}" type="pres">
      <dgm:prSet presAssocID="{B7964AFE-E8C1-48B1-9E2D-134E9705648B}" presName="rootComposite1" presStyleCnt="0"/>
      <dgm:spPr/>
    </dgm:pt>
    <dgm:pt modelId="{94313ED8-B283-4165-A8F2-30C94C1D47D8}" type="pres">
      <dgm:prSet presAssocID="{B7964AFE-E8C1-48B1-9E2D-134E970564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9E1CA68-00DD-47DE-B4AD-910D1683C096}" type="pres">
      <dgm:prSet presAssocID="{B7964AFE-E8C1-48B1-9E2D-134E9705648B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EF3017C-E2C6-4129-9D07-A4BB189045B0}" type="pres">
      <dgm:prSet presAssocID="{B7964AFE-E8C1-48B1-9E2D-134E9705648B}" presName="hierChild2" presStyleCnt="0"/>
      <dgm:spPr/>
    </dgm:pt>
    <dgm:pt modelId="{7B567972-BA58-4E70-868D-3D6C7FBA7B58}" type="pres">
      <dgm:prSet presAssocID="{AC12BD13-A296-4D66-8028-980288E00798}" presName="Name37" presStyleLbl="parChTrans1D2" presStyleIdx="0" presStyleCnt="3"/>
      <dgm:spPr/>
      <dgm:t>
        <a:bodyPr/>
        <a:lstStyle/>
        <a:p>
          <a:endParaRPr lang="fr-BE"/>
        </a:p>
      </dgm:t>
    </dgm:pt>
    <dgm:pt modelId="{E54C3182-4716-4CD1-9873-5C3BF4BBDA87}" type="pres">
      <dgm:prSet presAssocID="{B282501C-C281-46BF-864F-C812F43FFD12}" presName="hierRoot2" presStyleCnt="0">
        <dgm:presLayoutVars>
          <dgm:hierBranch val="init"/>
        </dgm:presLayoutVars>
      </dgm:prSet>
      <dgm:spPr/>
    </dgm:pt>
    <dgm:pt modelId="{B71AE3E8-E33F-4817-A6C6-9F1088807709}" type="pres">
      <dgm:prSet presAssocID="{B282501C-C281-46BF-864F-C812F43FFD12}" presName="rootComposite" presStyleCnt="0"/>
      <dgm:spPr/>
    </dgm:pt>
    <dgm:pt modelId="{88306555-D69F-443D-8A73-3715985A9CA2}" type="pres">
      <dgm:prSet presAssocID="{B282501C-C281-46BF-864F-C812F43FFD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4940E2-06E5-477C-A656-3370379208C1}" type="pres">
      <dgm:prSet presAssocID="{B282501C-C281-46BF-864F-C812F43FFD12}" presName="rootConnector" presStyleLbl="node2" presStyleIdx="0" presStyleCnt="3"/>
      <dgm:spPr/>
      <dgm:t>
        <a:bodyPr/>
        <a:lstStyle/>
        <a:p>
          <a:endParaRPr lang="fr-BE"/>
        </a:p>
      </dgm:t>
    </dgm:pt>
    <dgm:pt modelId="{9A47C341-0825-49BA-A512-BEFCBFE3A9CF}" type="pres">
      <dgm:prSet presAssocID="{B282501C-C281-46BF-864F-C812F43FFD12}" presName="hierChild4" presStyleCnt="0"/>
      <dgm:spPr/>
    </dgm:pt>
    <dgm:pt modelId="{E4487CC9-A0F7-4BB4-AA73-DD6BD3960CF4}" type="pres">
      <dgm:prSet presAssocID="{68CC6EB3-4A1D-40B4-B1F6-F16FFB8BD113}" presName="Name37" presStyleLbl="parChTrans1D3" presStyleIdx="0" presStyleCnt="5"/>
      <dgm:spPr/>
      <dgm:t>
        <a:bodyPr/>
        <a:lstStyle/>
        <a:p>
          <a:endParaRPr lang="fr-BE"/>
        </a:p>
      </dgm:t>
    </dgm:pt>
    <dgm:pt modelId="{7C09FB66-542C-4486-B5B8-A41551FC1E65}" type="pres">
      <dgm:prSet presAssocID="{FD9A5215-704A-4EF3-81D8-30F6514182AD}" presName="hierRoot2" presStyleCnt="0">
        <dgm:presLayoutVars>
          <dgm:hierBranch val="init"/>
        </dgm:presLayoutVars>
      </dgm:prSet>
      <dgm:spPr/>
    </dgm:pt>
    <dgm:pt modelId="{ECA91491-62D3-4F36-B765-6EFD5AAE0AD2}" type="pres">
      <dgm:prSet presAssocID="{FD9A5215-704A-4EF3-81D8-30F6514182AD}" presName="rootComposite" presStyleCnt="0"/>
      <dgm:spPr/>
    </dgm:pt>
    <dgm:pt modelId="{79C55E8E-DB51-437A-9843-FFF05FCF7E24}" type="pres">
      <dgm:prSet presAssocID="{FD9A5215-704A-4EF3-81D8-30F6514182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01C0461-DA9A-4FFD-B7A7-1AA82A1B2F16}" type="pres">
      <dgm:prSet presAssocID="{FD9A5215-704A-4EF3-81D8-30F6514182AD}" presName="rootConnector" presStyleLbl="node3" presStyleIdx="0" presStyleCnt="5"/>
      <dgm:spPr/>
      <dgm:t>
        <a:bodyPr/>
        <a:lstStyle/>
        <a:p>
          <a:endParaRPr lang="fr-BE"/>
        </a:p>
      </dgm:t>
    </dgm:pt>
    <dgm:pt modelId="{89804172-FE12-4C6D-B7A6-661F2F74B0DD}" type="pres">
      <dgm:prSet presAssocID="{FD9A5215-704A-4EF3-81D8-30F6514182AD}" presName="hierChild4" presStyleCnt="0"/>
      <dgm:spPr/>
    </dgm:pt>
    <dgm:pt modelId="{A4B96680-7633-4023-B9A0-084BB3418B5E}" type="pres">
      <dgm:prSet presAssocID="{FD9A5215-704A-4EF3-81D8-30F6514182AD}" presName="hierChild5" presStyleCnt="0"/>
      <dgm:spPr/>
    </dgm:pt>
    <dgm:pt modelId="{C598E427-56A9-4487-85EC-8D221D4AB690}" type="pres">
      <dgm:prSet presAssocID="{A741BB31-D056-4D1E-952D-EF3BCB449101}" presName="Name37" presStyleLbl="parChTrans1D3" presStyleIdx="1" presStyleCnt="5"/>
      <dgm:spPr/>
      <dgm:t>
        <a:bodyPr/>
        <a:lstStyle/>
        <a:p>
          <a:endParaRPr lang="fr-BE"/>
        </a:p>
      </dgm:t>
    </dgm:pt>
    <dgm:pt modelId="{A393A4B4-B648-45DE-8882-491422F8F1E3}" type="pres">
      <dgm:prSet presAssocID="{1AA2D14C-67A5-445E-BBD3-FBEDFD684966}" presName="hierRoot2" presStyleCnt="0">
        <dgm:presLayoutVars>
          <dgm:hierBranch val="init"/>
        </dgm:presLayoutVars>
      </dgm:prSet>
      <dgm:spPr/>
    </dgm:pt>
    <dgm:pt modelId="{8797363A-58F1-4852-BD88-FD3FB94A7058}" type="pres">
      <dgm:prSet presAssocID="{1AA2D14C-67A5-445E-BBD3-FBEDFD684966}" presName="rootComposite" presStyleCnt="0"/>
      <dgm:spPr/>
    </dgm:pt>
    <dgm:pt modelId="{EEB6F3F2-510A-4F98-B4CB-9FA508D84EFB}" type="pres">
      <dgm:prSet presAssocID="{1AA2D14C-67A5-445E-BBD3-FBEDFD684966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9776BA9-2BA6-4599-A276-0AA007C17828}" type="pres">
      <dgm:prSet presAssocID="{1AA2D14C-67A5-445E-BBD3-FBEDFD684966}" presName="rootConnector" presStyleLbl="node3" presStyleIdx="1" presStyleCnt="5"/>
      <dgm:spPr/>
      <dgm:t>
        <a:bodyPr/>
        <a:lstStyle/>
        <a:p>
          <a:endParaRPr lang="fr-BE"/>
        </a:p>
      </dgm:t>
    </dgm:pt>
    <dgm:pt modelId="{7E3B8F50-E3ED-4B69-B57D-9ADDAB133D4E}" type="pres">
      <dgm:prSet presAssocID="{1AA2D14C-67A5-445E-BBD3-FBEDFD684966}" presName="hierChild4" presStyleCnt="0"/>
      <dgm:spPr/>
    </dgm:pt>
    <dgm:pt modelId="{6FC279A4-6D16-4A19-8535-3AB57DAE39F5}" type="pres">
      <dgm:prSet presAssocID="{1AA2D14C-67A5-445E-BBD3-FBEDFD684966}" presName="hierChild5" presStyleCnt="0"/>
      <dgm:spPr/>
    </dgm:pt>
    <dgm:pt modelId="{6B5B98D3-E023-456F-A924-180883E6DBA1}" type="pres">
      <dgm:prSet presAssocID="{B282501C-C281-46BF-864F-C812F43FFD12}" presName="hierChild5" presStyleCnt="0"/>
      <dgm:spPr/>
    </dgm:pt>
    <dgm:pt modelId="{5FD8753B-4BFB-423F-B810-F1E6FBE84C57}" type="pres">
      <dgm:prSet presAssocID="{B9CE0112-4566-408D-A876-0B4E83C73453}" presName="Name37" presStyleLbl="parChTrans1D2" presStyleIdx="1" presStyleCnt="3"/>
      <dgm:spPr/>
      <dgm:t>
        <a:bodyPr/>
        <a:lstStyle/>
        <a:p>
          <a:endParaRPr lang="fr-BE"/>
        </a:p>
      </dgm:t>
    </dgm:pt>
    <dgm:pt modelId="{F0AB0429-CFA6-4124-AB76-5D09DDAD93A9}" type="pres">
      <dgm:prSet presAssocID="{4D4049EB-4071-45A8-AE42-4430ABAA0D6F}" presName="hierRoot2" presStyleCnt="0">
        <dgm:presLayoutVars>
          <dgm:hierBranch val="init"/>
        </dgm:presLayoutVars>
      </dgm:prSet>
      <dgm:spPr/>
    </dgm:pt>
    <dgm:pt modelId="{F43FDDBC-7226-459C-A623-BB84F4D538B8}" type="pres">
      <dgm:prSet presAssocID="{4D4049EB-4071-45A8-AE42-4430ABAA0D6F}" presName="rootComposite" presStyleCnt="0"/>
      <dgm:spPr/>
    </dgm:pt>
    <dgm:pt modelId="{A4299265-32C4-4628-ACA6-1A83A0F70746}" type="pres">
      <dgm:prSet presAssocID="{4D4049EB-4071-45A8-AE42-4430ABAA0D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714A39F-B72C-459F-A22F-2E29098F5638}" type="pres">
      <dgm:prSet presAssocID="{4D4049EB-4071-45A8-AE42-4430ABAA0D6F}" presName="rootConnector" presStyleLbl="node2" presStyleIdx="1" presStyleCnt="3"/>
      <dgm:spPr/>
      <dgm:t>
        <a:bodyPr/>
        <a:lstStyle/>
        <a:p>
          <a:endParaRPr lang="fr-BE"/>
        </a:p>
      </dgm:t>
    </dgm:pt>
    <dgm:pt modelId="{D8327397-CECC-4EBB-87B6-71A66AFF991C}" type="pres">
      <dgm:prSet presAssocID="{4D4049EB-4071-45A8-AE42-4430ABAA0D6F}" presName="hierChild4" presStyleCnt="0"/>
      <dgm:spPr/>
    </dgm:pt>
    <dgm:pt modelId="{338EB4F9-472B-49E4-9F07-3739F7505903}" type="pres">
      <dgm:prSet presAssocID="{AEE7A087-10E7-4CAF-A82F-92B28F553B3F}" presName="Name37" presStyleLbl="parChTrans1D3" presStyleIdx="2" presStyleCnt="5"/>
      <dgm:spPr/>
      <dgm:t>
        <a:bodyPr/>
        <a:lstStyle/>
        <a:p>
          <a:endParaRPr lang="fr-BE"/>
        </a:p>
      </dgm:t>
    </dgm:pt>
    <dgm:pt modelId="{5D99EA56-A974-4B58-8221-9C96CD0B1EC1}" type="pres">
      <dgm:prSet presAssocID="{AAB1638F-04CD-46A9-B5A3-660495F375D0}" presName="hierRoot2" presStyleCnt="0">
        <dgm:presLayoutVars>
          <dgm:hierBranch val="init"/>
        </dgm:presLayoutVars>
      </dgm:prSet>
      <dgm:spPr/>
    </dgm:pt>
    <dgm:pt modelId="{6DCAC941-5FED-41AD-9F69-8249DF33C2F9}" type="pres">
      <dgm:prSet presAssocID="{AAB1638F-04CD-46A9-B5A3-660495F375D0}" presName="rootComposite" presStyleCnt="0"/>
      <dgm:spPr/>
    </dgm:pt>
    <dgm:pt modelId="{DA1CE8D4-2566-49B9-8997-8001C3AB7E4D}" type="pres">
      <dgm:prSet presAssocID="{AAB1638F-04CD-46A9-B5A3-660495F375D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36C5E43-78C5-43B4-94F1-3CA32503B8B8}" type="pres">
      <dgm:prSet presAssocID="{AAB1638F-04CD-46A9-B5A3-660495F375D0}" presName="rootConnector" presStyleLbl="node3" presStyleIdx="2" presStyleCnt="5"/>
      <dgm:spPr/>
      <dgm:t>
        <a:bodyPr/>
        <a:lstStyle/>
        <a:p>
          <a:endParaRPr lang="fr-BE"/>
        </a:p>
      </dgm:t>
    </dgm:pt>
    <dgm:pt modelId="{C6A50793-F0A6-47B0-ACAF-0B423E8EE470}" type="pres">
      <dgm:prSet presAssocID="{AAB1638F-04CD-46A9-B5A3-660495F375D0}" presName="hierChild4" presStyleCnt="0"/>
      <dgm:spPr/>
    </dgm:pt>
    <dgm:pt modelId="{68E5C193-2809-4792-BE0F-A17A265E4742}" type="pres">
      <dgm:prSet presAssocID="{AAB1638F-04CD-46A9-B5A3-660495F375D0}" presName="hierChild5" presStyleCnt="0"/>
      <dgm:spPr/>
    </dgm:pt>
    <dgm:pt modelId="{7408F247-CFA2-419B-8B19-A9F682606DEE}" type="pres">
      <dgm:prSet presAssocID="{B415325F-DEA9-4745-A922-70AC9D54AC8D}" presName="Name37" presStyleLbl="parChTrans1D3" presStyleIdx="3" presStyleCnt="5"/>
      <dgm:spPr/>
      <dgm:t>
        <a:bodyPr/>
        <a:lstStyle/>
        <a:p>
          <a:endParaRPr lang="fr-BE"/>
        </a:p>
      </dgm:t>
    </dgm:pt>
    <dgm:pt modelId="{94F1D3ED-DB07-43C6-9714-E4B000F995AA}" type="pres">
      <dgm:prSet presAssocID="{E27CA672-B28E-41DF-80FB-43AE9BF2F9FD}" presName="hierRoot2" presStyleCnt="0">
        <dgm:presLayoutVars>
          <dgm:hierBranch val="init"/>
        </dgm:presLayoutVars>
      </dgm:prSet>
      <dgm:spPr/>
    </dgm:pt>
    <dgm:pt modelId="{D17AE8DF-861D-48BC-84BF-9EF0EC6EB8D0}" type="pres">
      <dgm:prSet presAssocID="{E27CA672-B28E-41DF-80FB-43AE9BF2F9FD}" presName="rootComposite" presStyleCnt="0"/>
      <dgm:spPr/>
    </dgm:pt>
    <dgm:pt modelId="{BD7F811E-09BF-49B3-BCB5-8F1CFC7DC0A4}" type="pres">
      <dgm:prSet presAssocID="{E27CA672-B28E-41DF-80FB-43AE9BF2F9F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08ED752-CE6C-47F2-8449-2966262AE8A9}" type="pres">
      <dgm:prSet presAssocID="{E27CA672-B28E-41DF-80FB-43AE9BF2F9FD}" presName="rootConnector" presStyleLbl="node3" presStyleIdx="3" presStyleCnt="5"/>
      <dgm:spPr/>
      <dgm:t>
        <a:bodyPr/>
        <a:lstStyle/>
        <a:p>
          <a:endParaRPr lang="fr-BE"/>
        </a:p>
      </dgm:t>
    </dgm:pt>
    <dgm:pt modelId="{5F71FAA0-DDB1-4298-99E3-6EB520155FEB}" type="pres">
      <dgm:prSet presAssocID="{E27CA672-B28E-41DF-80FB-43AE9BF2F9FD}" presName="hierChild4" presStyleCnt="0"/>
      <dgm:spPr/>
    </dgm:pt>
    <dgm:pt modelId="{6986582A-3957-48E2-937A-6E13E05825FE}" type="pres">
      <dgm:prSet presAssocID="{E27CA672-B28E-41DF-80FB-43AE9BF2F9FD}" presName="hierChild5" presStyleCnt="0"/>
      <dgm:spPr/>
    </dgm:pt>
    <dgm:pt modelId="{61D43F45-3500-4CB1-A94E-2D051DE2B46A}" type="pres">
      <dgm:prSet presAssocID="{4D4049EB-4071-45A8-AE42-4430ABAA0D6F}" presName="hierChild5" presStyleCnt="0"/>
      <dgm:spPr/>
    </dgm:pt>
    <dgm:pt modelId="{33041639-B16D-4D2E-B64D-E4DF98F03545}" type="pres">
      <dgm:prSet presAssocID="{2A8529F2-6A37-433B-9E28-C5889930220D}" presName="Name37" presStyleLbl="parChTrans1D2" presStyleIdx="2" presStyleCnt="3"/>
      <dgm:spPr/>
      <dgm:t>
        <a:bodyPr/>
        <a:lstStyle/>
        <a:p>
          <a:endParaRPr lang="fr-BE"/>
        </a:p>
      </dgm:t>
    </dgm:pt>
    <dgm:pt modelId="{5D5739B7-E515-42B7-AA5F-3DF17C837849}" type="pres">
      <dgm:prSet presAssocID="{A8109CEB-EB03-4FA2-ABE5-5681DDE58BCF}" presName="hierRoot2" presStyleCnt="0">
        <dgm:presLayoutVars>
          <dgm:hierBranch val="init"/>
        </dgm:presLayoutVars>
      </dgm:prSet>
      <dgm:spPr/>
    </dgm:pt>
    <dgm:pt modelId="{EAAEA7A0-64EE-41D2-BF6D-256B0D2D4ABE}" type="pres">
      <dgm:prSet presAssocID="{A8109CEB-EB03-4FA2-ABE5-5681DDE58BCF}" presName="rootComposite" presStyleCnt="0"/>
      <dgm:spPr/>
    </dgm:pt>
    <dgm:pt modelId="{2CC2130A-67BE-4164-A131-0C999B39903F}" type="pres">
      <dgm:prSet presAssocID="{A8109CEB-EB03-4FA2-ABE5-5681DDE58BC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C9A3D85-38AB-49E1-9745-DB4F474634C0}" type="pres">
      <dgm:prSet presAssocID="{A8109CEB-EB03-4FA2-ABE5-5681DDE58BCF}" presName="rootConnector" presStyleLbl="node2" presStyleIdx="2" presStyleCnt="3"/>
      <dgm:spPr/>
      <dgm:t>
        <a:bodyPr/>
        <a:lstStyle/>
        <a:p>
          <a:endParaRPr lang="fr-BE"/>
        </a:p>
      </dgm:t>
    </dgm:pt>
    <dgm:pt modelId="{D68778FB-85C2-47B6-A668-B3608854E8F2}" type="pres">
      <dgm:prSet presAssocID="{A8109CEB-EB03-4FA2-ABE5-5681DDE58BCF}" presName="hierChild4" presStyleCnt="0"/>
      <dgm:spPr/>
    </dgm:pt>
    <dgm:pt modelId="{B0790E43-F55A-49C7-97B5-7F200FB31F24}" type="pres">
      <dgm:prSet presAssocID="{AD63F7AE-E43D-4695-95EB-5D8827F1FB51}" presName="Name37" presStyleLbl="parChTrans1D3" presStyleIdx="4" presStyleCnt="5"/>
      <dgm:spPr/>
      <dgm:t>
        <a:bodyPr/>
        <a:lstStyle/>
        <a:p>
          <a:endParaRPr lang="fr-BE"/>
        </a:p>
      </dgm:t>
    </dgm:pt>
    <dgm:pt modelId="{DAA46BCB-0F06-4EA3-854D-CDD2F2AFD398}" type="pres">
      <dgm:prSet presAssocID="{4748C8EB-043F-4C52-AFA1-FFABB388152B}" presName="hierRoot2" presStyleCnt="0">
        <dgm:presLayoutVars>
          <dgm:hierBranch val="init"/>
        </dgm:presLayoutVars>
      </dgm:prSet>
      <dgm:spPr/>
    </dgm:pt>
    <dgm:pt modelId="{1FB16DFB-9582-4E34-B637-DAF332DB4B44}" type="pres">
      <dgm:prSet presAssocID="{4748C8EB-043F-4C52-AFA1-FFABB388152B}" presName="rootComposite" presStyleCnt="0"/>
      <dgm:spPr/>
    </dgm:pt>
    <dgm:pt modelId="{4281C9D5-7EE0-4945-A0EA-D6379CEF3219}" type="pres">
      <dgm:prSet presAssocID="{4748C8EB-043F-4C52-AFA1-FFABB388152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9C8209-0E85-4D39-B416-1D40CD532BB3}" type="pres">
      <dgm:prSet presAssocID="{4748C8EB-043F-4C52-AFA1-FFABB388152B}" presName="rootConnector" presStyleLbl="node3" presStyleIdx="4" presStyleCnt="5"/>
      <dgm:spPr/>
      <dgm:t>
        <a:bodyPr/>
        <a:lstStyle/>
        <a:p>
          <a:endParaRPr lang="fr-BE"/>
        </a:p>
      </dgm:t>
    </dgm:pt>
    <dgm:pt modelId="{346E1951-D410-4D11-80F5-A7DDE590A43B}" type="pres">
      <dgm:prSet presAssocID="{4748C8EB-043F-4C52-AFA1-FFABB388152B}" presName="hierChild4" presStyleCnt="0"/>
      <dgm:spPr/>
    </dgm:pt>
    <dgm:pt modelId="{0442B886-1E6F-45D3-8911-F4AF12243A24}" type="pres">
      <dgm:prSet presAssocID="{4748C8EB-043F-4C52-AFA1-FFABB388152B}" presName="hierChild5" presStyleCnt="0"/>
      <dgm:spPr/>
    </dgm:pt>
    <dgm:pt modelId="{B8761CE7-1149-4599-825A-69D9307B8CC0}" type="pres">
      <dgm:prSet presAssocID="{A8109CEB-EB03-4FA2-ABE5-5681DDE58BCF}" presName="hierChild5" presStyleCnt="0"/>
      <dgm:spPr/>
    </dgm:pt>
    <dgm:pt modelId="{412587F2-36CD-48E9-BC69-E7F93FB3036E}" type="pres">
      <dgm:prSet presAssocID="{B7964AFE-E8C1-48B1-9E2D-134E9705648B}" presName="hierChild3" presStyleCnt="0"/>
      <dgm:spPr/>
    </dgm:pt>
  </dgm:ptLst>
  <dgm:cxnLst>
    <dgm:cxn modelId="{347DF464-93DA-4978-A89D-EC6DCBAFD6EC}" type="presOf" srcId="{B282501C-C281-46BF-864F-C812F43FFD12}" destId="{88306555-D69F-443D-8A73-3715985A9CA2}" srcOrd="0" destOrd="0" presId="urn:microsoft.com/office/officeart/2005/8/layout/orgChart1"/>
    <dgm:cxn modelId="{53DB3CE7-F804-4CEB-9317-EC983CC79BC8}" type="presOf" srcId="{1AA2D14C-67A5-445E-BBD3-FBEDFD684966}" destId="{EEB6F3F2-510A-4F98-B4CB-9FA508D84EFB}" srcOrd="0" destOrd="0" presId="urn:microsoft.com/office/officeart/2005/8/layout/orgChart1"/>
    <dgm:cxn modelId="{3E599FD4-185B-41CF-85E0-978601C4AC62}" type="presOf" srcId="{72283853-917F-4146-A2AD-8B3BC030276E}" destId="{F2646628-A815-4345-893C-77DFB49FFFC6}" srcOrd="0" destOrd="0" presId="urn:microsoft.com/office/officeart/2005/8/layout/orgChart1"/>
    <dgm:cxn modelId="{CB5C6C90-564C-4BBD-9D14-8F8202E39229}" type="presOf" srcId="{2A8529F2-6A37-433B-9E28-C5889930220D}" destId="{33041639-B16D-4D2E-B64D-E4DF98F03545}" srcOrd="0" destOrd="0" presId="urn:microsoft.com/office/officeart/2005/8/layout/orgChart1"/>
    <dgm:cxn modelId="{042BA34D-DC8B-4408-9F74-A93226502763}" type="presOf" srcId="{AEE7A087-10E7-4CAF-A82F-92B28F553B3F}" destId="{338EB4F9-472B-49E4-9F07-3739F7505903}" srcOrd="0" destOrd="0" presId="urn:microsoft.com/office/officeart/2005/8/layout/orgChart1"/>
    <dgm:cxn modelId="{6A99408A-9900-407C-8E91-2AC2354CFDDC}" type="presOf" srcId="{FD9A5215-704A-4EF3-81D8-30F6514182AD}" destId="{79C55E8E-DB51-437A-9843-FFF05FCF7E24}" srcOrd="0" destOrd="0" presId="urn:microsoft.com/office/officeart/2005/8/layout/orgChart1"/>
    <dgm:cxn modelId="{E8E7E7A8-4A55-4764-9B06-56D523E0C578}" srcId="{72283853-917F-4146-A2AD-8B3BC030276E}" destId="{B7964AFE-E8C1-48B1-9E2D-134E9705648B}" srcOrd="0" destOrd="0" parTransId="{B72C9A8B-F4C3-4248-A00D-0AD35CC0C1E4}" sibTransId="{DD908D7F-573F-420D-8D82-2059631F2D76}"/>
    <dgm:cxn modelId="{DEFB7F89-F16D-40BE-AA04-55875B56608A}" type="presOf" srcId="{4748C8EB-043F-4C52-AFA1-FFABB388152B}" destId="{099C8209-0E85-4D39-B416-1D40CD532BB3}" srcOrd="1" destOrd="0" presId="urn:microsoft.com/office/officeart/2005/8/layout/orgChart1"/>
    <dgm:cxn modelId="{6D45956B-1E0A-44E4-8FE7-83F313E7DE8C}" type="presOf" srcId="{FD9A5215-704A-4EF3-81D8-30F6514182AD}" destId="{601C0461-DA9A-4FFD-B7A7-1AA82A1B2F16}" srcOrd="1" destOrd="0" presId="urn:microsoft.com/office/officeart/2005/8/layout/orgChart1"/>
    <dgm:cxn modelId="{BD03C1D5-C7D7-4194-8AC5-E612C6C9A227}" type="presOf" srcId="{B282501C-C281-46BF-864F-C812F43FFD12}" destId="{B14940E2-06E5-477C-A656-3370379208C1}" srcOrd="1" destOrd="0" presId="urn:microsoft.com/office/officeart/2005/8/layout/orgChart1"/>
    <dgm:cxn modelId="{BA665AB1-9545-4886-B02A-C6070DB00372}" type="presOf" srcId="{A741BB31-D056-4D1E-952D-EF3BCB449101}" destId="{C598E427-56A9-4487-85EC-8D221D4AB690}" srcOrd="0" destOrd="0" presId="urn:microsoft.com/office/officeart/2005/8/layout/orgChart1"/>
    <dgm:cxn modelId="{F2A74883-B4E8-4E91-8760-6D496FE68ECD}" srcId="{B7964AFE-E8C1-48B1-9E2D-134E9705648B}" destId="{B282501C-C281-46BF-864F-C812F43FFD12}" srcOrd="0" destOrd="0" parTransId="{AC12BD13-A296-4D66-8028-980288E00798}" sibTransId="{099B9247-376C-4989-9145-08F1FD662BAF}"/>
    <dgm:cxn modelId="{D90DC7A6-6BDC-4347-AE84-BE383E914DC0}" srcId="{B7964AFE-E8C1-48B1-9E2D-134E9705648B}" destId="{4D4049EB-4071-45A8-AE42-4430ABAA0D6F}" srcOrd="1" destOrd="0" parTransId="{B9CE0112-4566-408D-A876-0B4E83C73453}" sibTransId="{91684651-51F6-4BB9-A951-D239FA3251BA}"/>
    <dgm:cxn modelId="{A2BC28A9-F984-420C-8ADA-F378BD453914}" type="presOf" srcId="{AC12BD13-A296-4D66-8028-980288E00798}" destId="{7B567972-BA58-4E70-868D-3D6C7FBA7B58}" srcOrd="0" destOrd="0" presId="urn:microsoft.com/office/officeart/2005/8/layout/orgChart1"/>
    <dgm:cxn modelId="{6CF92185-5951-4477-9B6F-6234328C3EF2}" type="presOf" srcId="{B7964AFE-E8C1-48B1-9E2D-134E9705648B}" destId="{D9E1CA68-00DD-47DE-B4AD-910D1683C096}" srcOrd="1" destOrd="0" presId="urn:microsoft.com/office/officeart/2005/8/layout/orgChart1"/>
    <dgm:cxn modelId="{A82F6079-EA1A-4EF0-B65C-F62FC14CC0A6}" srcId="{4D4049EB-4071-45A8-AE42-4430ABAA0D6F}" destId="{E27CA672-B28E-41DF-80FB-43AE9BF2F9FD}" srcOrd="1" destOrd="0" parTransId="{B415325F-DEA9-4745-A922-70AC9D54AC8D}" sibTransId="{D9A72E5D-FDDA-4064-97ED-F416EE9BE1C7}"/>
    <dgm:cxn modelId="{32050B5F-17CB-4C95-BCD8-3B3F2EA65B69}" type="presOf" srcId="{A8109CEB-EB03-4FA2-ABE5-5681DDE58BCF}" destId="{FC9A3D85-38AB-49E1-9745-DB4F474634C0}" srcOrd="1" destOrd="0" presId="urn:microsoft.com/office/officeart/2005/8/layout/orgChart1"/>
    <dgm:cxn modelId="{3F97BB7E-E2A6-41D3-A05D-CEE9549FBD76}" type="presOf" srcId="{B415325F-DEA9-4745-A922-70AC9D54AC8D}" destId="{7408F247-CFA2-419B-8B19-A9F682606DEE}" srcOrd="0" destOrd="0" presId="urn:microsoft.com/office/officeart/2005/8/layout/orgChart1"/>
    <dgm:cxn modelId="{039D22FE-04CB-41DF-A45C-CAB7B552AB81}" type="presOf" srcId="{4748C8EB-043F-4C52-AFA1-FFABB388152B}" destId="{4281C9D5-7EE0-4945-A0EA-D6379CEF3219}" srcOrd="0" destOrd="0" presId="urn:microsoft.com/office/officeart/2005/8/layout/orgChart1"/>
    <dgm:cxn modelId="{6D8BC2C1-0AA1-4F9C-99C8-5747D022EFC1}" srcId="{B282501C-C281-46BF-864F-C812F43FFD12}" destId="{1AA2D14C-67A5-445E-BBD3-FBEDFD684966}" srcOrd="1" destOrd="0" parTransId="{A741BB31-D056-4D1E-952D-EF3BCB449101}" sibTransId="{64F90AE5-2485-4BBB-AE99-7CDB89D58C9E}"/>
    <dgm:cxn modelId="{0EA5B82E-209C-4C25-981D-38516CF6B373}" type="presOf" srcId="{1AA2D14C-67A5-445E-BBD3-FBEDFD684966}" destId="{19776BA9-2BA6-4599-A276-0AA007C17828}" srcOrd="1" destOrd="0" presId="urn:microsoft.com/office/officeart/2005/8/layout/orgChart1"/>
    <dgm:cxn modelId="{6D356C3C-FC02-428E-83CB-42318A606214}" type="presOf" srcId="{4D4049EB-4071-45A8-AE42-4430ABAA0D6F}" destId="{A4299265-32C4-4628-ACA6-1A83A0F70746}" srcOrd="0" destOrd="0" presId="urn:microsoft.com/office/officeart/2005/8/layout/orgChart1"/>
    <dgm:cxn modelId="{E925C1F0-8D79-4E29-B9F1-449166953CF5}" type="presOf" srcId="{A8109CEB-EB03-4FA2-ABE5-5681DDE58BCF}" destId="{2CC2130A-67BE-4164-A131-0C999B39903F}" srcOrd="0" destOrd="0" presId="urn:microsoft.com/office/officeart/2005/8/layout/orgChart1"/>
    <dgm:cxn modelId="{831D1AD5-A2D2-41B5-B668-6B29C00F58FF}" srcId="{4D4049EB-4071-45A8-AE42-4430ABAA0D6F}" destId="{AAB1638F-04CD-46A9-B5A3-660495F375D0}" srcOrd="0" destOrd="0" parTransId="{AEE7A087-10E7-4CAF-A82F-92B28F553B3F}" sibTransId="{4A7BF816-B174-4A30-A3A2-45069AA0BEFC}"/>
    <dgm:cxn modelId="{6783C453-4EA3-4451-A11E-4A6494662CCD}" srcId="{B7964AFE-E8C1-48B1-9E2D-134E9705648B}" destId="{A8109CEB-EB03-4FA2-ABE5-5681DDE58BCF}" srcOrd="2" destOrd="0" parTransId="{2A8529F2-6A37-433B-9E28-C5889930220D}" sibTransId="{FBDB2329-3178-4B3C-86DA-6B7FCB0179A8}"/>
    <dgm:cxn modelId="{0DA36142-A968-4B5E-9716-FDA8AE683C3D}" type="presOf" srcId="{AAB1638F-04CD-46A9-B5A3-660495F375D0}" destId="{DA1CE8D4-2566-49B9-8997-8001C3AB7E4D}" srcOrd="0" destOrd="0" presId="urn:microsoft.com/office/officeart/2005/8/layout/orgChart1"/>
    <dgm:cxn modelId="{285AA7ED-8209-487F-A0D8-61B3DAF12CBA}" type="presOf" srcId="{E27CA672-B28E-41DF-80FB-43AE9BF2F9FD}" destId="{BD7F811E-09BF-49B3-BCB5-8F1CFC7DC0A4}" srcOrd="0" destOrd="0" presId="urn:microsoft.com/office/officeart/2005/8/layout/orgChart1"/>
    <dgm:cxn modelId="{86846489-AAD2-4027-9A9B-3A4763AFA7FC}" type="presOf" srcId="{B9CE0112-4566-408D-A876-0B4E83C73453}" destId="{5FD8753B-4BFB-423F-B810-F1E6FBE84C57}" srcOrd="0" destOrd="0" presId="urn:microsoft.com/office/officeart/2005/8/layout/orgChart1"/>
    <dgm:cxn modelId="{7A568182-6A8D-4429-AA9D-A87BD5A9A19A}" type="presOf" srcId="{E27CA672-B28E-41DF-80FB-43AE9BF2F9FD}" destId="{808ED752-CE6C-47F2-8449-2966262AE8A9}" srcOrd="1" destOrd="0" presId="urn:microsoft.com/office/officeart/2005/8/layout/orgChart1"/>
    <dgm:cxn modelId="{C96FDDB1-6C66-4DCB-A1D5-A606FE7420F1}" type="presOf" srcId="{AD63F7AE-E43D-4695-95EB-5D8827F1FB51}" destId="{B0790E43-F55A-49C7-97B5-7F200FB31F24}" srcOrd="0" destOrd="0" presId="urn:microsoft.com/office/officeart/2005/8/layout/orgChart1"/>
    <dgm:cxn modelId="{923D2275-1D10-4187-B156-D288E1FAD3D9}" type="presOf" srcId="{B7964AFE-E8C1-48B1-9E2D-134E9705648B}" destId="{94313ED8-B283-4165-A8F2-30C94C1D47D8}" srcOrd="0" destOrd="0" presId="urn:microsoft.com/office/officeart/2005/8/layout/orgChart1"/>
    <dgm:cxn modelId="{B4F7518D-88AB-4C50-992D-5B42A57848A1}" type="presOf" srcId="{AAB1638F-04CD-46A9-B5A3-660495F375D0}" destId="{636C5E43-78C5-43B4-94F1-3CA32503B8B8}" srcOrd="1" destOrd="0" presId="urn:microsoft.com/office/officeart/2005/8/layout/orgChart1"/>
    <dgm:cxn modelId="{433B8408-F207-4BC1-8B12-FEBD6B91D654}" srcId="{B282501C-C281-46BF-864F-C812F43FFD12}" destId="{FD9A5215-704A-4EF3-81D8-30F6514182AD}" srcOrd="0" destOrd="0" parTransId="{68CC6EB3-4A1D-40B4-B1F6-F16FFB8BD113}" sibTransId="{C32D49EC-18C2-46F9-BFC2-4755C86D8235}"/>
    <dgm:cxn modelId="{22D72872-B7B0-4643-AF18-394ED38561C2}" type="presOf" srcId="{4D4049EB-4071-45A8-AE42-4430ABAA0D6F}" destId="{F714A39F-B72C-459F-A22F-2E29098F5638}" srcOrd="1" destOrd="0" presId="urn:microsoft.com/office/officeart/2005/8/layout/orgChart1"/>
    <dgm:cxn modelId="{94B7A395-2465-49DA-AD70-14170F114F43}" srcId="{A8109CEB-EB03-4FA2-ABE5-5681DDE58BCF}" destId="{4748C8EB-043F-4C52-AFA1-FFABB388152B}" srcOrd="0" destOrd="0" parTransId="{AD63F7AE-E43D-4695-95EB-5D8827F1FB51}" sibTransId="{041151E0-33A1-4058-9ECA-58CC838EC888}"/>
    <dgm:cxn modelId="{330D6F81-4749-4123-8959-E8902DE9B447}" type="presOf" srcId="{68CC6EB3-4A1D-40B4-B1F6-F16FFB8BD113}" destId="{E4487CC9-A0F7-4BB4-AA73-DD6BD3960CF4}" srcOrd="0" destOrd="0" presId="urn:microsoft.com/office/officeart/2005/8/layout/orgChart1"/>
    <dgm:cxn modelId="{6FE56338-BA70-4BA6-AE05-C82C119D2389}" type="presParOf" srcId="{F2646628-A815-4345-893C-77DFB49FFFC6}" destId="{10F3D03E-643D-4DC7-8536-824EFE9970BD}" srcOrd="0" destOrd="0" presId="urn:microsoft.com/office/officeart/2005/8/layout/orgChart1"/>
    <dgm:cxn modelId="{E00F1421-52EC-4712-8B25-83AA44E10663}" type="presParOf" srcId="{10F3D03E-643D-4DC7-8536-824EFE9970BD}" destId="{56CF5756-86DC-488A-BF25-B6CC2F3EDC11}" srcOrd="0" destOrd="0" presId="urn:microsoft.com/office/officeart/2005/8/layout/orgChart1"/>
    <dgm:cxn modelId="{3DFF577F-1759-4AB0-91F8-C7A6D23E27B9}" type="presParOf" srcId="{56CF5756-86DC-488A-BF25-B6CC2F3EDC11}" destId="{94313ED8-B283-4165-A8F2-30C94C1D47D8}" srcOrd="0" destOrd="0" presId="urn:microsoft.com/office/officeart/2005/8/layout/orgChart1"/>
    <dgm:cxn modelId="{9B8E93A8-EB86-40AB-B32F-1BE341E36391}" type="presParOf" srcId="{56CF5756-86DC-488A-BF25-B6CC2F3EDC11}" destId="{D9E1CA68-00DD-47DE-B4AD-910D1683C096}" srcOrd="1" destOrd="0" presId="urn:microsoft.com/office/officeart/2005/8/layout/orgChart1"/>
    <dgm:cxn modelId="{FB52A6A7-35F4-4DA3-8076-1F3F99A1D297}" type="presParOf" srcId="{10F3D03E-643D-4DC7-8536-824EFE9970BD}" destId="{2EF3017C-E2C6-4129-9D07-A4BB189045B0}" srcOrd="1" destOrd="0" presId="urn:microsoft.com/office/officeart/2005/8/layout/orgChart1"/>
    <dgm:cxn modelId="{92A77F64-C68A-4817-A569-BA957B128C01}" type="presParOf" srcId="{2EF3017C-E2C6-4129-9D07-A4BB189045B0}" destId="{7B567972-BA58-4E70-868D-3D6C7FBA7B58}" srcOrd="0" destOrd="0" presId="urn:microsoft.com/office/officeart/2005/8/layout/orgChart1"/>
    <dgm:cxn modelId="{E5483454-938C-43C6-B97F-557EA833FBE2}" type="presParOf" srcId="{2EF3017C-E2C6-4129-9D07-A4BB189045B0}" destId="{E54C3182-4716-4CD1-9873-5C3BF4BBDA87}" srcOrd="1" destOrd="0" presId="urn:microsoft.com/office/officeart/2005/8/layout/orgChart1"/>
    <dgm:cxn modelId="{BA93A9EF-0A78-4E47-96E3-E6DA7877E55C}" type="presParOf" srcId="{E54C3182-4716-4CD1-9873-5C3BF4BBDA87}" destId="{B71AE3E8-E33F-4817-A6C6-9F1088807709}" srcOrd="0" destOrd="0" presId="urn:microsoft.com/office/officeart/2005/8/layout/orgChart1"/>
    <dgm:cxn modelId="{94F315AA-833B-4CB9-BF76-A1F3CBF07372}" type="presParOf" srcId="{B71AE3E8-E33F-4817-A6C6-9F1088807709}" destId="{88306555-D69F-443D-8A73-3715985A9CA2}" srcOrd="0" destOrd="0" presId="urn:microsoft.com/office/officeart/2005/8/layout/orgChart1"/>
    <dgm:cxn modelId="{F73F4D88-31CE-449F-AACF-8750E4C12369}" type="presParOf" srcId="{B71AE3E8-E33F-4817-A6C6-9F1088807709}" destId="{B14940E2-06E5-477C-A656-3370379208C1}" srcOrd="1" destOrd="0" presId="urn:microsoft.com/office/officeart/2005/8/layout/orgChart1"/>
    <dgm:cxn modelId="{86818FCA-5BB4-4432-90DF-74062B9105A6}" type="presParOf" srcId="{E54C3182-4716-4CD1-9873-5C3BF4BBDA87}" destId="{9A47C341-0825-49BA-A512-BEFCBFE3A9CF}" srcOrd="1" destOrd="0" presId="urn:microsoft.com/office/officeart/2005/8/layout/orgChart1"/>
    <dgm:cxn modelId="{7200D8D0-FCD0-49B5-BABD-76DE9C5FFFA0}" type="presParOf" srcId="{9A47C341-0825-49BA-A512-BEFCBFE3A9CF}" destId="{E4487CC9-A0F7-4BB4-AA73-DD6BD3960CF4}" srcOrd="0" destOrd="0" presId="urn:microsoft.com/office/officeart/2005/8/layout/orgChart1"/>
    <dgm:cxn modelId="{079E7C5C-98E2-4680-A52F-5423BAA7DDB3}" type="presParOf" srcId="{9A47C341-0825-49BA-A512-BEFCBFE3A9CF}" destId="{7C09FB66-542C-4486-B5B8-A41551FC1E65}" srcOrd="1" destOrd="0" presId="urn:microsoft.com/office/officeart/2005/8/layout/orgChart1"/>
    <dgm:cxn modelId="{EB9BBDE4-4FEC-4C38-9FE9-7B0224E7C68D}" type="presParOf" srcId="{7C09FB66-542C-4486-B5B8-A41551FC1E65}" destId="{ECA91491-62D3-4F36-B765-6EFD5AAE0AD2}" srcOrd="0" destOrd="0" presId="urn:microsoft.com/office/officeart/2005/8/layout/orgChart1"/>
    <dgm:cxn modelId="{6D380C16-996D-4166-8A45-F9227FF0693D}" type="presParOf" srcId="{ECA91491-62D3-4F36-B765-6EFD5AAE0AD2}" destId="{79C55E8E-DB51-437A-9843-FFF05FCF7E24}" srcOrd="0" destOrd="0" presId="urn:microsoft.com/office/officeart/2005/8/layout/orgChart1"/>
    <dgm:cxn modelId="{6F5FED00-4C97-4BC3-A5E0-0CB58F0C5230}" type="presParOf" srcId="{ECA91491-62D3-4F36-B765-6EFD5AAE0AD2}" destId="{601C0461-DA9A-4FFD-B7A7-1AA82A1B2F16}" srcOrd="1" destOrd="0" presId="urn:microsoft.com/office/officeart/2005/8/layout/orgChart1"/>
    <dgm:cxn modelId="{30DC4F32-36F8-4940-AF86-36E21E614522}" type="presParOf" srcId="{7C09FB66-542C-4486-B5B8-A41551FC1E65}" destId="{89804172-FE12-4C6D-B7A6-661F2F74B0DD}" srcOrd="1" destOrd="0" presId="urn:microsoft.com/office/officeart/2005/8/layout/orgChart1"/>
    <dgm:cxn modelId="{AE0371D0-9181-4FC6-8270-1A8D885E98EA}" type="presParOf" srcId="{7C09FB66-542C-4486-B5B8-A41551FC1E65}" destId="{A4B96680-7633-4023-B9A0-084BB3418B5E}" srcOrd="2" destOrd="0" presId="urn:microsoft.com/office/officeart/2005/8/layout/orgChart1"/>
    <dgm:cxn modelId="{2BEBC50F-5098-440B-A97A-9F9DA4A4A6B6}" type="presParOf" srcId="{9A47C341-0825-49BA-A512-BEFCBFE3A9CF}" destId="{C598E427-56A9-4487-85EC-8D221D4AB690}" srcOrd="2" destOrd="0" presId="urn:microsoft.com/office/officeart/2005/8/layout/orgChart1"/>
    <dgm:cxn modelId="{48514649-B1F5-4379-94FD-8B00E653B5FE}" type="presParOf" srcId="{9A47C341-0825-49BA-A512-BEFCBFE3A9CF}" destId="{A393A4B4-B648-45DE-8882-491422F8F1E3}" srcOrd="3" destOrd="0" presId="urn:microsoft.com/office/officeart/2005/8/layout/orgChart1"/>
    <dgm:cxn modelId="{5392A9A9-1102-41AC-9007-A5531654B58F}" type="presParOf" srcId="{A393A4B4-B648-45DE-8882-491422F8F1E3}" destId="{8797363A-58F1-4852-BD88-FD3FB94A7058}" srcOrd="0" destOrd="0" presId="urn:microsoft.com/office/officeart/2005/8/layout/orgChart1"/>
    <dgm:cxn modelId="{D4698BF8-970A-466B-8E9A-A2FD480AAF12}" type="presParOf" srcId="{8797363A-58F1-4852-BD88-FD3FB94A7058}" destId="{EEB6F3F2-510A-4F98-B4CB-9FA508D84EFB}" srcOrd="0" destOrd="0" presId="urn:microsoft.com/office/officeart/2005/8/layout/orgChart1"/>
    <dgm:cxn modelId="{A6240CC9-7832-446A-A96A-E481DB1C3C42}" type="presParOf" srcId="{8797363A-58F1-4852-BD88-FD3FB94A7058}" destId="{19776BA9-2BA6-4599-A276-0AA007C17828}" srcOrd="1" destOrd="0" presId="urn:microsoft.com/office/officeart/2005/8/layout/orgChart1"/>
    <dgm:cxn modelId="{ECFE9729-A002-4D1C-A21D-C97EB8446C84}" type="presParOf" srcId="{A393A4B4-B648-45DE-8882-491422F8F1E3}" destId="{7E3B8F50-E3ED-4B69-B57D-9ADDAB133D4E}" srcOrd="1" destOrd="0" presId="urn:microsoft.com/office/officeart/2005/8/layout/orgChart1"/>
    <dgm:cxn modelId="{691D9720-673E-480E-AA55-8BC854DF79D4}" type="presParOf" srcId="{A393A4B4-B648-45DE-8882-491422F8F1E3}" destId="{6FC279A4-6D16-4A19-8535-3AB57DAE39F5}" srcOrd="2" destOrd="0" presId="urn:microsoft.com/office/officeart/2005/8/layout/orgChart1"/>
    <dgm:cxn modelId="{9AE75B56-64AA-45FC-9231-D50842E8B780}" type="presParOf" srcId="{E54C3182-4716-4CD1-9873-5C3BF4BBDA87}" destId="{6B5B98D3-E023-456F-A924-180883E6DBA1}" srcOrd="2" destOrd="0" presId="urn:microsoft.com/office/officeart/2005/8/layout/orgChart1"/>
    <dgm:cxn modelId="{267976C4-DEA4-4A51-910C-F1A57F84F6F0}" type="presParOf" srcId="{2EF3017C-E2C6-4129-9D07-A4BB189045B0}" destId="{5FD8753B-4BFB-423F-B810-F1E6FBE84C57}" srcOrd="2" destOrd="0" presId="urn:microsoft.com/office/officeart/2005/8/layout/orgChart1"/>
    <dgm:cxn modelId="{BD3C8A7E-3F48-46FC-82F8-18745FE5D090}" type="presParOf" srcId="{2EF3017C-E2C6-4129-9D07-A4BB189045B0}" destId="{F0AB0429-CFA6-4124-AB76-5D09DDAD93A9}" srcOrd="3" destOrd="0" presId="urn:microsoft.com/office/officeart/2005/8/layout/orgChart1"/>
    <dgm:cxn modelId="{9B92C85D-D1BD-4723-A7F5-0F49E9E3AD7B}" type="presParOf" srcId="{F0AB0429-CFA6-4124-AB76-5D09DDAD93A9}" destId="{F43FDDBC-7226-459C-A623-BB84F4D538B8}" srcOrd="0" destOrd="0" presId="urn:microsoft.com/office/officeart/2005/8/layout/orgChart1"/>
    <dgm:cxn modelId="{92CDE3DA-EC2F-48A8-A1CC-1817C924D80F}" type="presParOf" srcId="{F43FDDBC-7226-459C-A623-BB84F4D538B8}" destId="{A4299265-32C4-4628-ACA6-1A83A0F70746}" srcOrd="0" destOrd="0" presId="urn:microsoft.com/office/officeart/2005/8/layout/orgChart1"/>
    <dgm:cxn modelId="{1068479A-BB2B-4F38-AA30-9940EBA00911}" type="presParOf" srcId="{F43FDDBC-7226-459C-A623-BB84F4D538B8}" destId="{F714A39F-B72C-459F-A22F-2E29098F5638}" srcOrd="1" destOrd="0" presId="urn:microsoft.com/office/officeart/2005/8/layout/orgChart1"/>
    <dgm:cxn modelId="{D34CE556-08E1-415B-B860-E9AD5C25CF28}" type="presParOf" srcId="{F0AB0429-CFA6-4124-AB76-5D09DDAD93A9}" destId="{D8327397-CECC-4EBB-87B6-71A66AFF991C}" srcOrd="1" destOrd="0" presId="urn:microsoft.com/office/officeart/2005/8/layout/orgChart1"/>
    <dgm:cxn modelId="{69ECC748-36F8-48C0-8448-2D609024D4D5}" type="presParOf" srcId="{D8327397-CECC-4EBB-87B6-71A66AFF991C}" destId="{338EB4F9-472B-49E4-9F07-3739F7505903}" srcOrd="0" destOrd="0" presId="urn:microsoft.com/office/officeart/2005/8/layout/orgChart1"/>
    <dgm:cxn modelId="{F3B76C1D-D6F4-4335-ACEB-AD3ADF76311E}" type="presParOf" srcId="{D8327397-CECC-4EBB-87B6-71A66AFF991C}" destId="{5D99EA56-A974-4B58-8221-9C96CD0B1EC1}" srcOrd="1" destOrd="0" presId="urn:microsoft.com/office/officeart/2005/8/layout/orgChart1"/>
    <dgm:cxn modelId="{8DBB85CB-2D95-4FFE-BBA8-F447C84A4151}" type="presParOf" srcId="{5D99EA56-A974-4B58-8221-9C96CD0B1EC1}" destId="{6DCAC941-5FED-41AD-9F69-8249DF33C2F9}" srcOrd="0" destOrd="0" presId="urn:microsoft.com/office/officeart/2005/8/layout/orgChart1"/>
    <dgm:cxn modelId="{2EDFB71F-32F5-40C8-B365-BC34AA614804}" type="presParOf" srcId="{6DCAC941-5FED-41AD-9F69-8249DF33C2F9}" destId="{DA1CE8D4-2566-49B9-8997-8001C3AB7E4D}" srcOrd="0" destOrd="0" presId="urn:microsoft.com/office/officeart/2005/8/layout/orgChart1"/>
    <dgm:cxn modelId="{9BC3FEA4-17B8-4010-BBCA-8DAF573F24FB}" type="presParOf" srcId="{6DCAC941-5FED-41AD-9F69-8249DF33C2F9}" destId="{636C5E43-78C5-43B4-94F1-3CA32503B8B8}" srcOrd="1" destOrd="0" presId="urn:microsoft.com/office/officeart/2005/8/layout/orgChart1"/>
    <dgm:cxn modelId="{3492C6E8-D06C-43DA-8334-4B77CC400E2B}" type="presParOf" srcId="{5D99EA56-A974-4B58-8221-9C96CD0B1EC1}" destId="{C6A50793-F0A6-47B0-ACAF-0B423E8EE470}" srcOrd="1" destOrd="0" presId="urn:microsoft.com/office/officeart/2005/8/layout/orgChart1"/>
    <dgm:cxn modelId="{0080A033-9FD3-4599-9543-EFFAAD84616F}" type="presParOf" srcId="{5D99EA56-A974-4B58-8221-9C96CD0B1EC1}" destId="{68E5C193-2809-4792-BE0F-A17A265E4742}" srcOrd="2" destOrd="0" presId="urn:microsoft.com/office/officeart/2005/8/layout/orgChart1"/>
    <dgm:cxn modelId="{C46B911B-F576-4F03-B047-F9BA06B128FE}" type="presParOf" srcId="{D8327397-CECC-4EBB-87B6-71A66AFF991C}" destId="{7408F247-CFA2-419B-8B19-A9F682606DEE}" srcOrd="2" destOrd="0" presId="urn:microsoft.com/office/officeart/2005/8/layout/orgChart1"/>
    <dgm:cxn modelId="{5A4AD547-34F0-4E81-8501-4DCD635A64D1}" type="presParOf" srcId="{D8327397-CECC-4EBB-87B6-71A66AFF991C}" destId="{94F1D3ED-DB07-43C6-9714-E4B000F995AA}" srcOrd="3" destOrd="0" presId="urn:microsoft.com/office/officeart/2005/8/layout/orgChart1"/>
    <dgm:cxn modelId="{76552747-C6BB-4D38-9530-DC879EDCE685}" type="presParOf" srcId="{94F1D3ED-DB07-43C6-9714-E4B000F995AA}" destId="{D17AE8DF-861D-48BC-84BF-9EF0EC6EB8D0}" srcOrd="0" destOrd="0" presId="urn:microsoft.com/office/officeart/2005/8/layout/orgChart1"/>
    <dgm:cxn modelId="{DA6C6CB4-9674-4C2B-9640-25BA87059DF5}" type="presParOf" srcId="{D17AE8DF-861D-48BC-84BF-9EF0EC6EB8D0}" destId="{BD7F811E-09BF-49B3-BCB5-8F1CFC7DC0A4}" srcOrd="0" destOrd="0" presId="urn:microsoft.com/office/officeart/2005/8/layout/orgChart1"/>
    <dgm:cxn modelId="{8175059F-BC83-4C64-A362-23593658BF87}" type="presParOf" srcId="{D17AE8DF-861D-48BC-84BF-9EF0EC6EB8D0}" destId="{808ED752-CE6C-47F2-8449-2966262AE8A9}" srcOrd="1" destOrd="0" presId="urn:microsoft.com/office/officeart/2005/8/layout/orgChart1"/>
    <dgm:cxn modelId="{711CC851-6968-4D73-8BC4-40E147CED228}" type="presParOf" srcId="{94F1D3ED-DB07-43C6-9714-E4B000F995AA}" destId="{5F71FAA0-DDB1-4298-99E3-6EB520155FEB}" srcOrd="1" destOrd="0" presId="urn:microsoft.com/office/officeart/2005/8/layout/orgChart1"/>
    <dgm:cxn modelId="{62827D2E-5D86-4311-95F5-218583E12354}" type="presParOf" srcId="{94F1D3ED-DB07-43C6-9714-E4B000F995AA}" destId="{6986582A-3957-48E2-937A-6E13E05825FE}" srcOrd="2" destOrd="0" presId="urn:microsoft.com/office/officeart/2005/8/layout/orgChart1"/>
    <dgm:cxn modelId="{819BD225-AD71-4343-A568-714C1661A1A8}" type="presParOf" srcId="{F0AB0429-CFA6-4124-AB76-5D09DDAD93A9}" destId="{61D43F45-3500-4CB1-A94E-2D051DE2B46A}" srcOrd="2" destOrd="0" presId="urn:microsoft.com/office/officeart/2005/8/layout/orgChart1"/>
    <dgm:cxn modelId="{D036DE27-47DC-454B-BB46-7FF6D77AD90A}" type="presParOf" srcId="{2EF3017C-E2C6-4129-9D07-A4BB189045B0}" destId="{33041639-B16D-4D2E-B64D-E4DF98F03545}" srcOrd="4" destOrd="0" presId="urn:microsoft.com/office/officeart/2005/8/layout/orgChart1"/>
    <dgm:cxn modelId="{E07A88A1-D847-4D0D-8F21-0F3BD121BD80}" type="presParOf" srcId="{2EF3017C-E2C6-4129-9D07-A4BB189045B0}" destId="{5D5739B7-E515-42B7-AA5F-3DF17C837849}" srcOrd="5" destOrd="0" presId="urn:microsoft.com/office/officeart/2005/8/layout/orgChart1"/>
    <dgm:cxn modelId="{27B6D0D3-DDB4-4352-9282-A79D0002A1A5}" type="presParOf" srcId="{5D5739B7-E515-42B7-AA5F-3DF17C837849}" destId="{EAAEA7A0-64EE-41D2-BF6D-256B0D2D4ABE}" srcOrd="0" destOrd="0" presId="urn:microsoft.com/office/officeart/2005/8/layout/orgChart1"/>
    <dgm:cxn modelId="{9493B394-9786-4EAC-861C-E4E783796B2E}" type="presParOf" srcId="{EAAEA7A0-64EE-41D2-BF6D-256B0D2D4ABE}" destId="{2CC2130A-67BE-4164-A131-0C999B39903F}" srcOrd="0" destOrd="0" presId="urn:microsoft.com/office/officeart/2005/8/layout/orgChart1"/>
    <dgm:cxn modelId="{8D9F3128-CDA8-4011-8B92-3496E0941554}" type="presParOf" srcId="{EAAEA7A0-64EE-41D2-BF6D-256B0D2D4ABE}" destId="{FC9A3D85-38AB-49E1-9745-DB4F474634C0}" srcOrd="1" destOrd="0" presId="urn:microsoft.com/office/officeart/2005/8/layout/orgChart1"/>
    <dgm:cxn modelId="{9AA8ED3E-5529-4662-84E0-B6690AF42960}" type="presParOf" srcId="{5D5739B7-E515-42B7-AA5F-3DF17C837849}" destId="{D68778FB-85C2-47B6-A668-B3608854E8F2}" srcOrd="1" destOrd="0" presId="urn:microsoft.com/office/officeart/2005/8/layout/orgChart1"/>
    <dgm:cxn modelId="{50BB4250-3254-4545-AA62-F153C779D66F}" type="presParOf" srcId="{D68778FB-85C2-47B6-A668-B3608854E8F2}" destId="{B0790E43-F55A-49C7-97B5-7F200FB31F24}" srcOrd="0" destOrd="0" presId="urn:microsoft.com/office/officeart/2005/8/layout/orgChart1"/>
    <dgm:cxn modelId="{05B1C8A5-9109-4F5C-A67F-D0AA403C032F}" type="presParOf" srcId="{D68778FB-85C2-47B6-A668-B3608854E8F2}" destId="{DAA46BCB-0F06-4EA3-854D-CDD2F2AFD398}" srcOrd="1" destOrd="0" presId="urn:microsoft.com/office/officeart/2005/8/layout/orgChart1"/>
    <dgm:cxn modelId="{8763F9EC-E263-44AC-9EA0-694EB57C10C1}" type="presParOf" srcId="{DAA46BCB-0F06-4EA3-854D-CDD2F2AFD398}" destId="{1FB16DFB-9582-4E34-B637-DAF332DB4B44}" srcOrd="0" destOrd="0" presId="urn:microsoft.com/office/officeart/2005/8/layout/orgChart1"/>
    <dgm:cxn modelId="{B72E43B3-8064-445B-B94E-DF23FEC22E0A}" type="presParOf" srcId="{1FB16DFB-9582-4E34-B637-DAF332DB4B44}" destId="{4281C9D5-7EE0-4945-A0EA-D6379CEF3219}" srcOrd="0" destOrd="0" presId="urn:microsoft.com/office/officeart/2005/8/layout/orgChart1"/>
    <dgm:cxn modelId="{C157B8F9-722C-49E8-9299-7602F07F1AFA}" type="presParOf" srcId="{1FB16DFB-9582-4E34-B637-DAF332DB4B44}" destId="{099C8209-0E85-4D39-B416-1D40CD532BB3}" srcOrd="1" destOrd="0" presId="urn:microsoft.com/office/officeart/2005/8/layout/orgChart1"/>
    <dgm:cxn modelId="{757D92F9-C1F1-4EFF-BDB9-4FECAC2CBD12}" type="presParOf" srcId="{DAA46BCB-0F06-4EA3-854D-CDD2F2AFD398}" destId="{346E1951-D410-4D11-80F5-A7DDE590A43B}" srcOrd="1" destOrd="0" presId="urn:microsoft.com/office/officeart/2005/8/layout/orgChart1"/>
    <dgm:cxn modelId="{589289AD-FDBE-4793-8AE5-7585F437B064}" type="presParOf" srcId="{DAA46BCB-0F06-4EA3-854D-CDD2F2AFD398}" destId="{0442B886-1E6F-45D3-8911-F4AF12243A24}" srcOrd="2" destOrd="0" presId="urn:microsoft.com/office/officeart/2005/8/layout/orgChart1"/>
    <dgm:cxn modelId="{8E1EA3D5-6CCF-4CC9-B595-382A34FC4B4D}" type="presParOf" srcId="{5D5739B7-E515-42B7-AA5F-3DF17C837849}" destId="{B8761CE7-1149-4599-825A-69D9307B8CC0}" srcOrd="2" destOrd="0" presId="urn:microsoft.com/office/officeart/2005/8/layout/orgChart1"/>
    <dgm:cxn modelId="{722C51C4-5F09-4B02-9AD3-A98C3F207C92}" type="presParOf" srcId="{10F3D03E-643D-4DC7-8536-824EFE9970BD}" destId="{412587F2-36CD-48E9-BC69-E7F93FB30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495E7-81C8-4C8C-A608-2F60ADFCEA34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7" csCatId="colorful" phldr="1"/>
      <dgm:spPr/>
      <dgm:t>
        <a:bodyPr/>
        <a:lstStyle/>
        <a:p>
          <a:endParaRPr lang="fr-BE"/>
        </a:p>
      </dgm:t>
    </dgm:pt>
    <dgm:pt modelId="{FAD9B56A-9B23-477F-9E62-F8D308349DAF}">
      <dgm:prSet phldrT="[Text]"/>
      <dgm:spPr/>
      <dgm:t>
        <a:bodyPr/>
        <a:lstStyle/>
        <a:p>
          <a:r>
            <a:rPr lang="fr-BE" dirty="0" smtClean="0"/>
            <a:t>Project Manager</a:t>
          </a:r>
          <a:endParaRPr lang="fr-BE" dirty="0"/>
        </a:p>
      </dgm:t>
    </dgm:pt>
    <dgm:pt modelId="{8E0198FD-A9B7-4D2D-B219-9ED8CBB649F4}" type="parTrans" cxnId="{971FB834-8965-4CEE-828A-093792922B21}">
      <dgm:prSet/>
      <dgm:spPr/>
      <dgm:t>
        <a:bodyPr/>
        <a:lstStyle/>
        <a:p>
          <a:endParaRPr lang="fr-BE"/>
        </a:p>
      </dgm:t>
    </dgm:pt>
    <dgm:pt modelId="{9727F6B2-F146-488A-9DF7-96E3168BFD03}" type="sibTrans" cxnId="{971FB834-8965-4CEE-828A-093792922B21}">
      <dgm:prSet/>
      <dgm:spPr/>
      <dgm:t>
        <a:bodyPr/>
        <a:lstStyle/>
        <a:p>
          <a:endParaRPr lang="fr-BE"/>
        </a:p>
      </dgm:t>
    </dgm:pt>
    <dgm:pt modelId="{F609F78A-DE44-4876-ABA1-7086368F48A6}">
      <dgm:prSet phldrT="[Text]"/>
      <dgm:spPr/>
      <dgm:t>
        <a:bodyPr/>
        <a:lstStyle/>
        <a:p>
          <a:r>
            <a:rPr lang="fr-BE" dirty="0" err="1" smtClean="0"/>
            <a:t>Analyst</a:t>
          </a:r>
          <a:endParaRPr lang="fr-BE" dirty="0"/>
        </a:p>
      </dgm:t>
    </dgm:pt>
    <dgm:pt modelId="{7D57DA81-2DF5-4276-BF0E-E8A1EBFFDA5D}" type="parTrans" cxnId="{AF952CD8-AD06-41F8-A5B3-ADB099509E0C}">
      <dgm:prSet/>
      <dgm:spPr/>
      <dgm:t>
        <a:bodyPr/>
        <a:lstStyle/>
        <a:p>
          <a:endParaRPr lang="fr-BE"/>
        </a:p>
      </dgm:t>
    </dgm:pt>
    <dgm:pt modelId="{D5B3E6A7-09FA-4ADF-8E57-D66CAC81AD06}" type="sibTrans" cxnId="{AF952CD8-AD06-41F8-A5B3-ADB099509E0C}">
      <dgm:prSet/>
      <dgm:spPr/>
      <dgm:t>
        <a:bodyPr/>
        <a:lstStyle/>
        <a:p>
          <a:endParaRPr lang="fr-BE"/>
        </a:p>
      </dgm:t>
    </dgm:pt>
    <dgm:pt modelId="{44F71EF4-B520-4B7C-9A95-587499F2C65B}">
      <dgm:prSet phldrT="[Text]"/>
      <dgm:spPr/>
      <dgm:t>
        <a:bodyPr/>
        <a:lstStyle/>
        <a:p>
          <a:r>
            <a:rPr lang="fr-BE" dirty="0" smtClean="0"/>
            <a:t>Architect</a:t>
          </a:r>
          <a:endParaRPr lang="fr-BE" dirty="0"/>
        </a:p>
      </dgm:t>
    </dgm:pt>
    <dgm:pt modelId="{0EAE60D7-6A81-4F36-B00A-1364DBEABB1B}" type="parTrans" cxnId="{82AE033E-E30A-4181-8CF0-52C02F5E3F43}">
      <dgm:prSet/>
      <dgm:spPr/>
      <dgm:t>
        <a:bodyPr/>
        <a:lstStyle/>
        <a:p>
          <a:endParaRPr lang="fr-BE"/>
        </a:p>
      </dgm:t>
    </dgm:pt>
    <dgm:pt modelId="{1D390631-6AEE-4206-8413-849B4E0642B2}" type="sibTrans" cxnId="{82AE033E-E30A-4181-8CF0-52C02F5E3F43}">
      <dgm:prSet/>
      <dgm:spPr/>
      <dgm:t>
        <a:bodyPr/>
        <a:lstStyle/>
        <a:p>
          <a:endParaRPr lang="fr-BE"/>
        </a:p>
      </dgm:t>
    </dgm:pt>
    <dgm:pt modelId="{DCC5C093-EE30-4C54-8CEA-7A5E914C10C8}">
      <dgm:prSet phldrT="[Text]"/>
      <dgm:spPr/>
      <dgm:t>
        <a:bodyPr/>
        <a:lstStyle/>
        <a:p>
          <a:r>
            <a:rPr lang="fr-BE" dirty="0" err="1" smtClean="0"/>
            <a:t>Technical</a:t>
          </a:r>
          <a:r>
            <a:rPr lang="fr-BE" dirty="0" smtClean="0"/>
            <a:t> Lead</a:t>
          </a:r>
          <a:endParaRPr lang="fr-BE" dirty="0"/>
        </a:p>
      </dgm:t>
    </dgm:pt>
    <dgm:pt modelId="{F5D5F234-B4C6-4D08-A23E-5CCC7D8AFAA3}" type="parTrans" cxnId="{D8430D90-C50E-43EE-BBFD-76E4D05036F3}">
      <dgm:prSet/>
      <dgm:spPr/>
      <dgm:t>
        <a:bodyPr/>
        <a:lstStyle/>
        <a:p>
          <a:endParaRPr lang="fr-BE"/>
        </a:p>
      </dgm:t>
    </dgm:pt>
    <dgm:pt modelId="{BE9F2D92-9C2D-4639-9FCA-1C1DF6736027}" type="sibTrans" cxnId="{D8430D90-C50E-43EE-BBFD-76E4D05036F3}">
      <dgm:prSet/>
      <dgm:spPr/>
      <dgm:t>
        <a:bodyPr/>
        <a:lstStyle/>
        <a:p>
          <a:endParaRPr lang="fr-BE"/>
        </a:p>
      </dgm:t>
    </dgm:pt>
    <dgm:pt modelId="{F76A326D-B7A1-47F6-86AD-C2C4C4F7A273}">
      <dgm:prSet phldrT="[Text]"/>
      <dgm:spPr/>
      <dgm:t>
        <a:bodyPr/>
        <a:lstStyle/>
        <a:p>
          <a:r>
            <a:rPr lang="fr-BE" dirty="0" smtClean="0"/>
            <a:t>Dev. 1</a:t>
          </a:r>
          <a:endParaRPr lang="fr-BE" dirty="0"/>
        </a:p>
      </dgm:t>
    </dgm:pt>
    <dgm:pt modelId="{2074669E-98A8-4198-996D-7FBC0CF2DBA9}" type="parTrans" cxnId="{6E2271AF-CE75-4482-9DF1-A2CA253A1EA5}">
      <dgm:prSet/>
      <dgm:spPr/>
      <dgm:t>
        <a:bodyPr/>
        <a:lstStyle/>
        <a:p>
          <a:endParaRPr lang="fr-BE"/>
        </a:p>
      </dgm:t>
    </dgm:pt>
    <dgm:pt modelId="{23F3C998-7CD7-40A7-ADDD-A7013E9B2467}" type="sibTrans" cxnId="{6E2271AF-CE75-4482-9DF1-A2CA253A1EA5}">
      <dgm:prSet/>
      <dgm:spPr/>
      <dgm:t>
        <a:bodyPr/>
        <a:lstStyle/>
        <a:p>
          <a:endParaRPr lang="fr-BE"/>
        </a:p>
      </dgm:t>
    </dgm:pt>
    <dgm:pt modelId="{B1AE88BE-BCD6-4D2C-9CBE-46A41944602C}">
      <dgm:prSet phldrT="[Text]"/>
      <dgm:spPr/>
      <dgm:t>
        <a:bodyPr/>
        <a:lstStyle/>
        <a:p>
          <a:r>
            <a:rPr lang="fr-BE" dirty="0" smtClean="0"/>
            <a:t>Dev. 2</a:t>
          </a:r>
          <a:endParaRPr lang="fr-BE" dirty="0"/>
        </a:p>
      </dgm:t>
    </dgm:pt>
    <dgm:pt modelId="{C553693A-97E0-4423-8422-E6E11B28559A}" type="parTrans" cxnId="{EACE8B87-4979-4964-8A92-C4213BA35BAE}">
      <dgm:prSet/>
      <dgm:spPr/>
      <dgm:t>
        <a:bodyPr/>
        <a:lstStyle/>
        <a:p>
          <a:endParaRPr lang="fr-BE"/>
        </a:p>
      </dgm:t>
    </dgm:pt>
    <dgm:pt modelId="{EEF54D99-5EC9-40C9-89DA-9A275CBE38AC}" type="sibTrans" cxnId="{EACE8B87-4979-4964-8A92-C4213BA35BAE}">
      <dgm:prSet/>
      <dgm:spPr/>
      <dgm:t>
        <a:bodyPr/>
        <a:lstStyle/>
        <a:p>
          <a:endParaRPr lang="fr-BE"/>
        </a:p>
      </dgm:t>
    </dgm:pt>
    <dgm:pt modelId="{968331CD-7FCA-4D2C-ACF7-8E4BE2BB0232}" type="pres">
      <dgm:prSet presAssocID="{140495E7-81C8-4C8C-A608-2F60ADFCE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07C87EA-C245-4A3C-84E9-E1F5D2FD0D45}" type="pres">
      <dgm:prSet presAssocID="{FAD9B56A-9B23-477F-9E62-F8D308349DAF}" presName="hierRoot1" presStyleCnt="0">
        <dgm:presLayoutVars>
          <dgm:hierBranch val="init"/>
        </dgm:presLayoutVars>
      </dgm:prSet>
      <dgm:spPr/>
    </dgm:pt>
    <dgm:pt modelId="{33C42B29-43C4-4380-B89B-371BCFCCB0F8}" type="pres">
      <dgm:prSet presAssocID="{FAD9B56A-9B23-477F-9E62-F8D308349DAF}" presName="rootComposite1" presStyleCnt="0"/>
      <dgm:spPr/>
    </dgm:pt>
    <dgm:pt modelId="{1CDE6AE1-ED33-4CFF-8BD0-0DCE6FEB1103}" type="pres">
      <dgm:prSet presAssocID="{FAD9B56A-9B23-477F-9E62-F8D308349D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7EA831B-3EB5-4DDE-9C48-A33FA59CBBD1}" type="pres">
      <dgm:prSet presAssocID="{FAD9B56A-9B23-477F-9E62-F8D308349DAF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3322A00-ED9D-4F97-9D90-24E55605032A}" type="pres">
      <dgm:prSet presAssocID="{FAD9B56A-9B23-477F-9E62-F8D308349DAF}" presName="hierChild2" presStyleCnt="0"/>
      <dgm:spPr/>
    </dgm:pt>
    <dgm:pt modelId="{32A011D1-765A-414C-B8BD-20329504630A}" type="pres">
      <dgm:prSet presAssocID="{7D57DA81-2DF5-4276-BF0E-E8A1EBFFDA5D}" presName="Name37" presStyleLbl="parChTrans1D2" presStyleIdx="0" presStyleCnt="3"/>
      <dgm:spPr/>
      <dgm:t>
        <a:bodyPr/>
        <a:lstStyle/>
        <a:p>
          <a:endParaRPr lang="fr-BE"/>
        </a:p>
      </dgm:t>
    </dgm:pt>
    <dgm:pt modelId="{FD3A03A6-A541-497A-ACD0-D185DB618E54}" type="pres">
      <dgm:prSet presAssocID="{F609F78A-DE44-4876-ABA1-7086368F48A6}" presName="hierRoot2" presStyleCnt="0">
        <dgm:presLayoutVars>
          <dgm:hierBranch val="init"/>
        </dgm:presLayoutVars>
      </dgm:prSet>
      <dgm:spPr/>
    </dgm:pt>
    <dgm:pt modelId="{D092A257-F1A9-4B1B-A3B4-A7800090A29F}" type="pres">
      <dgm:prSet presAssocID="{F609F78A-DE44-4876-ABA1-7086368F48A6}" presName="rootComposite" presStyleCnt="0"/>
      <dgm:spPr/>
    </dgm:pt>
    <dgm:pt modelId="{D5A97B30-B057-4A47-B6FE-17C1D7073CE2}" type="pres">
      <dgm:prSet presAssocID="{F609F78A-DE44-4876-ABA1-7086368F4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C951D6-E197-4875-9707-83CB871781A5}" type="pres">
      <dgm:prSet presAssocID="{F609F78A-DE44-4876-ABA1-7086368F48A6}" presName="rootConnector" presStyleLbl="node2" presStyleIdx="0" presStyleCnt="3"/>
      <dgm:spPr/>
      <dgm:t>
        <a:bodyPr/>
        <a:lstStyle/>
        <a:p>
          <a:endParaRPr lang="fr-BE"/>
        </a:p>
      </dgm:t>
    </dgm:pt>
    <dgm:pt modelId="{AC479C11-53C5-4E1B-B598-3495AA7BB5CD}" type="pres">
      <dgm:prSet presAssocID="{F609F78A-DE44-4876-ABA1-7086368F48A6}" presName="hierChild4" presStyleCnt="0"/>
      <dgm:spPr/>
    </dgm:pt>
    <dgm:pt modelId="{15F986FF-2A81-4A40-8849-7B6DF24109B7}" type="pres">
      <dgm:prSet presAssocID="{F609F78A-DE44-4876-ABA1-7086368F48A6}" presName="hierChild5" presStyleCnt="0"/>
      <dgm:spPr/>
    </dgm:pt>
    <dgm:pt modelId="{7C565ED4-D045-4013-8CFF-80D83AACCF6D}" type="pres">
      <dgm:prSet presAssocID="{0EAE60D7-6A81-4F36-B00A-1364DBEABB1B}" presName="Name37" presStyleLbl="parChTrans1D2" presStyleIdx="1" presStyleCnt="3"/>
      <dgm:spPr/>
      <dgm:t>
        <a:bodyPr/>
        <a:lstStyle/>
        <a:p>
          <a:endParaRPr lang="fr-BE"/>
        </a:p>
      </dgm:t>
    </dgm:pt>
    <dgm:pt modelId="{851E5183-3FE5-47D4-B727-66ADB4F8243C}" type="pres">
      <dgm:prSet presAssocID="{44F71EF4-B520-4B7C-9A95-587499F2C65B}" presName="hierRoot2" presStyleCnt="0">
        <dgm:presLayoutVars>
          <dgm:hierBranch val="init"/>
        </dgm:presLayoutVars>
      </dgm:prSet>
      <dgm:spPr/>
    </dgm:pt>
    <dgm:pt modelId="{737F300F-1FB1-47EA-B195-15051411FF11}" type="pres">
      <dgm:prSet presAssocID="{44F71EF4-B520-4B7C-9A95-587499F2C65B}" presName="rootComposite" presStyleCnt="0"/>
      <dgm:spPr/>
    </dgm:pt>
    <dgm:pt modelId="{4E4EA9A9-A5BE-4E65-8724-BC620F42D042}" type="pres">
      <dgm:prSet presAssocID="{44F71EF4-B520-4B7C-9A95-587499F2C6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7055F6E-F471-49E0-83E4-5E7C3DEBF8AD}" type="pres">
      <dgm:prSet presAssocID="{44F71EF4-B520-4B7C-9A95-587499F2C65B}" presName="rootConnector" presStyleLbl="node2" presStyleIdx="1" presStyleCnt="3"/>
      <dgm:spPr/>
      <dgm:t>
        <a:bodyPr/>
        <a:lstStyle/>
        <a:p>
          <a:endParaRPr lang="fr-BE"/>
        </a:p>
      </dgm:t>
    </dgm:pt>
    <dgm:pt modelId="{80530DFE-3324-4997-AB46-40021B98129B}" type="pres">
      <dgm:prSet presAssocID="{44F71EF4-B520-4B7C-9A95-587499F2C65B}" presName="hierChild4" presStyleCnt="0"/>
      <dgm:spPr/>
    </dgm:pt>
    <dgm:pt modelId="{322B7098-986D-449C-B473-577A405F5B12}" type="pres">
      <dgm:prSet presAssocID="{44F71EF4-B520-4B7C-9A95-587499F2C65B}" presName="hierChild5" presStyleCnt="0"/>
      <dgm:spPr/>
    </dgm:pt>
    <dgm:pt modelId="{AC730492-9D10-4C74-8005-0D0CDA64BF7D}" type="pres">
      <dgm:prSet presAssocID="{F5D5F234-B4C6-4D08-A23E-5CCC7D8AFAA3}" presName="Name37" presStyleLbl="parChTrans1D2" presStyleIdx="2" presStyleCnt="3"/>
      <dgm:spPr/>
      <dgm:t>
        <a:bodyPr/>
        <a:lstStyle/>
        <a:p>
          <a:endParaRPr lang="fr-BE"/>
        </a:p>
      </dgm:t>
    </dgm:pt>
    <dgm:pt modelId="{4D7F5B11-ABB1-49AF-8A38-30C2EA6BA978}" type="pres">
      <dgm:prSet presAssocID="{DCC5C093-EE30-4C54-8CEA-7A5E914C10C8}" presName="hierRoot2" presStyleCnt="0">
        <dgm:presLayoutVars>
          <dgm:hierBranch val="init"/>
        </dgm:presLayoutVars>
      </dgm:prSet>
      <dgm:spPr/>
    </dgm:pt>
    <dgm:pt modelId="{B3C6B018-3D6D-42B9-8A82-5FC27B7EFC97}" type="pres">
      <dgm:prSet presAssocID="{DCC5C093-EE30-4C54-8CEA-7A5E914C10C8}" presName="rootComposite" presStyleCnt="0"/>
      <dgm:spPr/>
    </dgm:pt>
    <dgm:pt modelId="{850D5EC8-3686-4A46-886C-67A141F11E35}" type="pres">
      <dgm:prSet presAssocID="{DCC5C093-EE30-4C54-8CEA-7A5E914C10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DE3340A-E571-4768-95F4-E51325CA2D8C}" type="pres">
      <dgm:prSet presAssocID="{DCC5C093-EE30-4C54-8CEA-7A5E914C10C8}" presName="rootConnector" presStyleLbl="node2" presStyleIdx="2" presStyleCnt="3"/>
      <dgm:spPr/>
      <dgm:t>
        <a:bodyPr/>
        <a:lstStyle/>
        <a:p>
          <a:endParaRPr lang="fr-BE"/>
        </a:p>
      </dgm:t>
    </dgm:pt>
    <dgm:pt modelId="{1CF989F3-AE6B-40E0-B73D-9166090A8AA5}" type="pres">
      <dgm:prSet presAssocID="{DCC5C093-EE30-4C54-8CEA-7A5E914C10C8}" presName="hierChild4" presStyleCnt="0"/>
      <dgm:spPr/>
    </dgm:pt>
    <dgm:pt modelId="{80EEE3BF-4F28-41B8-BB97-1563846C0B58}" type="pres">
      <dgm:prSet presAssocID="{2074669E-98A8-4198-996D-7FBC0CF2DBA9}" presName="Name37" presStyleLbl="parChTrans1D3" presStyleIdx="0" presStyleCnt="2"/>
      <dgm:spPr/>
      <dgm:t>
        <a:bodyPr/>
        <a:lstStyle/>
        <a:p>
          <a:endParaRPr lang="fr-BE"/>
        </a:p>
      </dgm:t>
    </dgm:pt>
    <dgm:pt modelId="{0562C636-BCEC-40C0-B899-48A8A202DB69}" type="pres">
      <dgm:prSet presAssocID="{F76A326D-B7A1-47F6-86AD-C2C4C4F7A273}" presName="hierRoot2" presStyleCnt="0">
        <dgm:presLayoutVars>
          <dgm:hierBranch val="init"/>
        </dgm:presLayoutVars>
      </dgm:prSet>
      <dgm:spPr/>
    </dgm:pt>
    <dgm:pt modelId="{742C1C0E-390C-440A-8593-13D7C30AE760}" type="pres">
      <dgm:prSet presAssocID="{F76A326D-B7A1-47F6-86AD-C2C4C4F7A273}" presName="rootComposite" presStyleCnt="0"/>
      <dgm:spPr/>
    </dgm:pt>
    <dgm:pt modelId="{CAE41234-8CD0-47E7-9FA9-701D42CD60A7}" type="pres">
      <dgm:prSet presAssocID="{F76A326D-B7A1-47F6-86AD-C2C4C4F7A27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4C7F883-3F51-45AA-AD54-51A212B428BF}" type="pres">
      <dgm:prSet presAssocID="{F76A326D-B7A1-47F6-86AD-C2C4C4F7A273}" presName="rootConnector" presStyleLbl="node3" presStyleIdx="0" presStyleCnt="2"/>
      <dgm:spPr/>
      <dgm:t>
        <a:bodyPr/>
        <a:lstStyle/>
        <a:p>
          <a:endParaRPr lang="fr-BE"/>
        </a:p>
      </dgm:t>
    </dgm:pt>
    <dgm:pt modelId="{573A1B71-2BA3-4AA7-A85B-D942C6E94AAE}" type="pres">
      <dgm:prSet presAssocID="{F76A326D-B7A1-47F6-86AD-C2C4C4F7A273}" presName="hierChild4" presStyleCnt="0"/>
      <dgm:spPr/>
    </dgm:pt>
    <dgm:pt modelId="{79522D93-F769-4D1B-8E96-31968189876A}" type="pres">
      <dgm:prSet presAssocID="{F76A326D-B7A1-47F6-86AD-C2C4C4F7A273}" presName="hierChild5" presStyleCnt="0"/>
      <dgm:spPr/>
    </dgm:pt>
    <dgm:pt modelId="{4A80C985-E930-4D65-9C26-8968FFBF5350}" type="pres">
      <dgm:prSet presAssocID="{C553693A-97E0-4423-8422-E6E11B28559A}" presName="Name37" presStyleLbl="parChTrans1D3" presStyleIdx="1" presStyleCnt="2"/>
      <dgm:spPr/>
      <dgm:t>
        <a:bodyPr/>
        <a:lstStyle/>
        <a:p>
          <a:endParaRPr lang="fr-BE"/>
        </a:p>
      </dgm:t>
    </dgm:pt>
    <dgm:pt modelId="{C1B65EFA-1558-4CE3-BE86-E66192CEE106}" type="pres">
      <dgm:prSet presAssocID="{B1AE88BE-BCD6-4D2C-9CBE-46A41944602C}" presName="hierRoot2" presStyleCnt="0">
        <dgm:presLayoutVars>
          <dgm:hierBranch val="init"/>
        </dgm:presLayoutVars>
      </dgm:prSet>
      <dgm:spPr/>
    </dgm:pt>
    <dgm:pt modelId="{85B10819-BDC3-4A1D-9C81-E097170B3D99}" type="pres">
      <dgm:prSet presAssocID="{B1AE88BE-BCD6-4D2C-9CBE-46A41944602C}" presName="rootComposite" presStyleCnt="0"/>
      <dgm:spPr/>
    </dgm:pt>
    <dgm:pt modelId="{97EFCF01-EC13-452F-BF5F-82AE70CBD31F}" type="pres">
      <dgm:prSet presAssocID="{B1AE88BE-BCD6-4D2C-9CBE-46A4194460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D2313C-EB8F-48AA-A7A7-1A02205C87FC}" type="pres">
      <dgm:prSet presAssocID="{B1AE88BE-BCD6-4D2C-9CBE-46A41944602C}" presName="rootConnector" presStyleLbl="node3" presStyleIdx="1" presStyleCnt="2"/>
      <dgm:spPr/>
      <dgm:t>
        <a:bodyPr/>
        <a:lstStyle/>
        <a:p>
          <a:endParaRPr lang="fr-BE"/>
        </a:p>
      </dgm:t>
    </dgm:pt>
    <dgm:pt modelId="{EDF871DC-1559-47F7-8524-5D0956A36A39}" type="pres">
      <dgm:prSet presAssocID="{B1AE88BE-BCD6-4D2C-9CBE-46A41944602C}" presName="hierChild4" presStyleCnt="0"/>
      <dgm:spPr/>
    </dgm:pt>
    <dgm:pt modelId="{3A4FFCD2-F5DE-4429-AF09-7F2E10C1D397}" type="pres">
      <dgm:prSet presAssocID="{B1AE88BE-BCD6-4D2C-9CBE-46A41944602C}" presName="hierChild5" presStyleCnt="0"/>
      <dgm:spPr/>
    </dgm:pt>
    <dgm:pt modelId="{CA32D821-30F4-42DA-B24D-46137E36E533}" type="pres">
      <dgm:prSet presAssocID="{DCC5C093-EE30-4C54-8CEA-7A5E914C10C8}" presName="hierChild5" presStyleCnt="0"/>
      <dgm:spPr/>
    </dgm:pt>
    <dgm:pt modelId="{0B6C41FC-E03E-4B02-8837-F9C6BA7BA3DD}" type="pres">
      <dgm:prSet presAssocID="{FAD9B56A-9B23-477F-9E62-F8D308349DAF}" presName="hierChild3" presStyleCnt="0"/>
      <dgm:spPr/>
    </dgm:pt>
  </dgm:ptLst>
  <dgm:cxnLst>
    <dgm:cxn modelId="{E153036A-51EC-466E-AF8C-1D5D53E9FA5A}" type="presOf" srcId="{DCC5C093-EE30-4C54-8CEA-7A5E914C10C8}" destId="{850D5EC8-3686-4A46-886C-67A141F11E35}" srcOrd="0" destOrd="0" presId="urn:microsoft.com/office/officeart/2005/8/layout/orgChart1"/>
    <dgm:cxn modelId="{475B264F-56EC-4102-BA2C-BAA9542AB3AF}" type="presOf" srcId="{140495E7-81C8-4C8C-A608-2F60ADFCEA34}" destId="{968331CD-7FCA-4D2C-ACF7-8E4BE2BB0232}" srcOrd="0" destOrd="0" presId="urn:microsoft.com/office/officeart/2005/8/layout/orgChart1"/>
    <dgm:cxn modelId="{C18DE58F-06AA-44C7-9AA6-EC74CF32B451}" type="presOf" srcId="{F5D5F234-B4C6-4D08-A23E-5CCC7D8AFAA3}" destId="{AC730492-9D10-4C74-8005-0D0CDA64BF7D}" srcOrd="0" destOrd="0" presId="urn:microsoft.com/office/officeart/2005/8/layout/orgChart1"/>
    <dgm:cxn modelId="{EC64C00B-CC78-409B-873F-C7DD1E98A048}" type="presOf" srcId="{C553693A-97E0-4423-8422-E6E11B28559A}" destId="{4A80C985-E930-4D65-9C26-8968FFBF5350}" srcOrd="0" destOrd="0" presId="urn:microsoft.com/office/officeart/2005/8/layout/orgChart1"/>
    <dgm:cxn modelId="{46DA79CB-E3A2-4B90-BA57-A6332E6F8336}" type="presOf" srcId="{44F71EF4-B520-4B7C-9A95-587499F2C65B}" destId="{4E4EA9A9-A5BE-4E65-8724-BC620F42D042}" srcOrd="0" destOrd="0" presId="urn:microsoft.com/office/officeart/2005/8/layout/orgChart1"/>
    <dgm:cxn modelId="{EACE8B87-4979-4964-8A92-C4213BA35BAE}" srcId="{DCC5C093-EE30-4C54-8CEA-7A5E914C10C8}" destId="{B1AE88BE-BCD6-4D2C-9CBE-46A41944602C}" srcOrd="1" destOrd="0" parTransId="{C553693A-97E0-4423-8422-E6E11B28559A}" sibTransId="{EEF54D99-5EC9-40C9-89DA-9A275CBE38AC}"/>
    <dgm:cxn modelId="{C9A368A0-1AC1-4B13-B6A2-6BDE60AD979D}" type="presOf" srcId="{B1AE88BE-BCD6-4D2C-9CBE-46A41944602C}" destId="{97EFCF01-EC13-452F-BF5F-82AE70CBD31F}" srcOrd="0" destOrd="0" presId="urn:microsoft.com/office/officeart/2005/8/layout/orgChart1"/>
    <dgm:cxn modelId="{1F1AD94A-78D3-4C3F-A511-236247CA3427}" type="presOf" srcId="{B1AE88BE-BCD6-4D2C-9CBE-46A41944602C}" destId="{09D2313C-EB8F-48AA-A7A7-1A02205C87FC}" srcOrd="1" destOrd="0" presId="urn:microsoft.com/office/officeart/2005/8/layout/orgChart1"/>
    <dgm:cxn modelId="{ADA3C4DD-7B12-4231-A3ED-79E9216706B7}" type="presOf" srcId="{2074669E-98A8-4198-996D-7FBC0CF2DBA9}" destId="{80EEE3BF-4F28-41B8-BB97-1563846C0B58}" srcOrd="0" destOrd="0" presId="urn:microsoft.com/office/officeart/2005/8/layout/orgChart1"/>
    <dgm:cxn modelId="{16E78B3F-B53D-4AE9-AAF9-9672ACAB190A}" type="presOf" srcId="{7D57DA81-2DF5-4276-BF0E-E8A1EBFFDA5D}" destId="{32A011D1-765A-414C-B8BD-20329504630A}" srcOrd="0" destOrd="0" presId="urn:microsoft.com/office/officeart/2005/8/layout/orgChart1"/>
    <dgm:cxn modelId="{5241FA11-E273-49CC-9F6F-D032CCAF14B1}" type="presOf" srcId="{0EAE60D7-6A81-4F36-B00A-1364DBEABB1B}" destId="{7C565ED4-D045-4013-8CFF-80D83AACCF6D}" srcOrd="0" destOrd="0" presId="urn:microsoft.com/office/officeart/2005/8/layout/orgChart1"/>
    <dgm:cxn modelId="{AF952CD8-AD06-41F8-A5B3-ADB099509E0C}" srcId="{FAD9B56A-9B23-477F-9E62-F8D308349DAF}" destId="{F609F78A-DE44-4876-ABA1-7086368F48A6}" srcOrd="0" destOrd="0" parTransId="{7D57DA81-2DF5-4276-BF0E-E8A1EBFFDA5D}" sibTransId="{D5B3E6A7-09FA-4ADF-8E57-D66CAC81AD06}"/>
    <dgm:cxn modelId="{6E2271AF-CE75-4482-9DF1-A2CA253A1EA5}" srcId="{DCC5C093-EE30-4C54-8CEA-7A5E914C10C8}" destId="{F76A326D-B7A1-47F6-86AD-C2C4C4F7A273}" srcOrd="0" destOrd="0" parTransId="{2074669E-98A8-4198-996D-7FBC0CF2DBA9}" sibTransId="{23F3C998-7CD7-40A7-ADDD-A7013E9B2467}"/>
    <dgm:cxn modelId="{82AE033E-E30A-4181-8CF0-52C02F5E3F43}" srcId="{FAD9B56A-9B23-477F-9E62-F8D308349DAF}" destId="{44F71EF4-B520-4B7C-9A95-587499F2C65B}" srcOrd="1" destOrd="0" parTransId="{0EAE60D7-6A81-4F36-B00A-1364DBEABB1B}" sibTransId="{1D390631-6AEE-4206-8413-849B4E0642B2}"/>
    <dgm:cxn modelId="{705C6314-09D8-456B-A5FF-183ACE9DF613}" type="presOf" srcId="{DCC5C093-EE30-4C54-8CEA-7A5E914C10C8}" destId="{4DE3340A-E571-4768-95F4-E51325CA2D8C}" srcOrd="1" destOrd="0" presId="urn:microsoft.com/office/officeart/2005/8/layout/orgChart1"/>
    <dgm:cxn modelId="{D8430D90-C50E-43EE-BBFD-76E4D05036F3}" srcId="{FAD9B56A-9B23-477F-9E62-F8D308349DAF}" destId="{DCC5C093-EE30-4C54-8CEA-7A5E914C10C8}" srcOrd="2" destOrd="0" parTransId="{F5D5F234-B4C6-4D08-A23E-5CCC7D8AFAA3}" sibTransId="{BE9F2D92-9C2D-4639-9FCA-1C1DF6736027}"/>
    <dgm:cxn modelId="{608E3036-0270-4928-B64A-033F2697BE6B}" type="presOf" srcId="{FAD9B56A-9B23-477F-9E62-F8D308349DAF}" destId="{B7EA831B-3EB5-4DDE-9C48-A33FA59CBBD1}" srcOrd="1" destOrd="0" presId="urn:microsoft.com/office/officeart/2005/8/layout/orgChart1"/>
    <dgm:cxn modelId="{FE20D730-9172-4B06-80B7-13750D7E8DB3}" type="presOf" srcId="{F76A326D-B7A1-47F6-86AD-C2C4C4F7A273}" destId="{CAE41234-8CD0-47E7-9FA9-701D42CD60A7}" srcOrd="0" destOrd="0" presId="urn:microsoft.com/office/officeart/2005/8/layout/orgChart1"/>
    <dgm:cxn modelId="{FC502483-888F-4F94-B108-B9A0558F93F4}" type="presOf" srcId="{44F71EF4-B520-4B7C-9A95-587499F2C65B}" destId="{27055F6E-F471-49E0-83E4-5E7C3DEBF8AD}" srcOrd="1" destOrd="0" presId="urn:microsoft.com/office/officeart/2005/8/layout/orgChart1"/>
    <dgm:cxn modelId="{971FB834-8965-4CEE-828A-093792922B21}" srcId="{140495E7-81C8-4C8C-A608-2F60ADFCEA34}" destId="{FAD9B56A-9B23-477F-9E62-F8D308349DAF}" srcOrd="0" destOrd="0" parTransId="{8E0198FD-A9B7-4D2D-B219-9ED8CBB649F4}" sibTransId="{9727F6B2-F146-488A-9DF7-96E3168BFD03}"/>
    <dgm:cxn modelId="{1C5895EB-45AB-4F2C-9A85-65C0926B023B}" type="presOf" srcId="{F609F78A-DE44-4876-ABA1-7086368F48A6}" destId="{D5A97B30-B057-4A47-B6FE-17C1D7073CE2}" srcOrd="0" destOrd="0" presId="urn:microsoft.com/office/officeart/2005/8/layout/orgChart1"/>
    <dgm:cxn modelId="{5C68852A-0693-4D91-9271-8BD13C34FA82}" type="presOf" srcId="{F76A326D-B7A1-47F6-86AD-C2C4C4F7A273}" destId="{84C7F883-3F51-45AA-AD54-51A212B428BF}" srcOrd="1" destOrd="0" presId="urn:microsoft.com/office/officeart/2005/8/layout/orgChart1"/>
    <dgm:cxn modelId="{390629A4-CB24-4036-A7C2-F3EC6AD1B082}" type="presOf" srcId="{FAD9B56A-9B23-477F-9E62-F8D308349DAF}" destId="{1CDE6AE1-ED33-4CFF-8BD0-0DCE6FEB1103}" srcOrd="0" destOrd="0" presId="urn:microsoft.com/office/officeart/2005/8/layout/orgChart1"/>
    <dgm:cxn modelId="{93EE4268-D55B-488C-9869-ACDD3F1F3F86}" type="presOf" srcId="{F609F78A-DE44-4876-ABA1-7086368F48A6}" destId="{E1C951D6-E197-4875-9707-83CB871781A5}" srcOrd="1" destOrd="0" presId="urn:microsoft.com/office/officeart/2005/8/layout/orgChart1"/>
    <dgm:cxn modelId="{AB882E6F-F258-4299-A72F-8893096095BF}" type="presParOf" srcId="{968331CD-7FCA-4D2C-ACF7-8E4BE2BB0232}" destId="{E07C87EA-C245-4A3C-84E9-E1F5D2FD0D45}" srcOrd="0" destOrd="0" presId="urn:microsoft.com/office/officeart/2005/8/layout/orgChart1"/>
    <dgm:cxn modelId="{2168113D-00C6-492F-8A8F-BEE24F4A8F27}" type="presParOf" srcId="{E07C87EA-C245-4A3C-84E9-E1F5D2FD0D45}" destId="{33C42B29-43C4-4380-B89B-371BCFCCB0F8}" srcOrd="0" destOrd="0" presId="urn:microsoft.com/office/officeart/2005/8/layout/orgChart1"/>
    <dgm:cxn modelId="{2DA12ECC-E7C3-4761-B7A4-D7AF52230CB7}" type="presParOf" srcId="{33C42B29-43C4-4380-B89B-371BCFCCB0F8}" destId="{1CDE6AE1-ED33-4CFF-8BD0-0DCE6FEB1103}" srcOrd="0" destOrd="0" presId="urn:microsoft.com/office/officeart/2005/8/layout/orgChart1"/>
    <dgm:cxn modelId="{109560CA-09FD-4AE3-80AD-E8AE0F9456CE}" type="presParOf" srcId="{33C42B29-43C4-4380-B89B-371BCFCCB0F8}" destId="{B7EA831B-3EB5-4DDE-9C48-A33FA59CBBD1}" srcOrd="1" destOrd="0" presId="urn:microsoft.com/office/officeart/2005/8/layout/orgChart1"/>
    <dgm:cxn modelId="{4D421C43-C30A-4822-B4C6-9EBA772FECB4}" type="presParOf" srcId="{E07C87EA-C245-4A3C-84E9-E1F5D2FD0D45}" destId="{23322A00-ED9D-4F97-9D90-24E55605032A}" srcOrd="1" destOrd="0" presId="urn:microsoft.com/office/officeart/2005/8/layout/orgChart1"/>
    <dgm:cxn modelId="{EBA9633A-7D1E-459A-B1B7-7EE29BA45983}" type="presParOf" srcId="{23322A00-ED9D-4F97-9D90-24E55605032A}" destId="{32A011D1-765A-414C-B8BD-20329504630A}" srcOrd="0" destOrd="0" presId="urn:microsoft.com/office/officeart/2005/8/layout/orgChart1"/>
    <dgm:cxn modelId="{8053FDA1-73DB-41FE-873C-8576A2058D52}" type="presParOf" srcId="{23322A00-ED9D-4F97-9D90-24E55605032A}" destId="{FD3A03A6-A541-497A-ACD0-D185DB618E54}" srcOrd="1" destOrd="0" presId="urn:microsoft.com/office/officeart/2005/8/layout/orgChart1"/>
    <dgm:cxn modelId="{0FAC1688-531F-4A15-9B0C-F2A297005BF8}" type="presParOf" srcId="{FD3A03A6-A541-497A-ACD0-D185DB618E54}" destId="{D092A257-F1A9-4B1B-A3B4-A7800090A29F}" srcOrd="0" destOrd="0" presId="urn:microsoft.com/office/officeart/2005/8/layout/orgChart1"/>
    <dgm:cxn modelId="{32F65E14-5AFC-48E9-8619-3BAC143D08F9}" type="presParOf" srcId="{D092A257-F1A9-4B1B-A3B4-A7800090A29F}" destId="{D5A97B30-B057-4A47-B6FE-17C1D7073CE2}" srcOrd="0" destOrd="0" presId="urn:microsoft.com/office/officeart/2005/8/layout/orgChart1"/>
    <dgm:cxn modelId="{3179EE87-D89F-4073-A8BA-7705E02FB889}" type="presParOf" srcId="{D092A257-F1A9-4B1B-A3B4-A7800090A29F}" destId="{E1C951D6-E197-4875-9707-83CB871781A5}" srcOrd="1" destOrd="0" presId="urn:microsoft.com/office/officeart/2005/8/layout/orgChart1"/>
    <dgm:cxn modelId="{981BCC10-6A7B-47C6-9917-7FF3EFCDF317}" type="presParOf" srcId="{FD3A03A6-A541-497A-ACD0-D185DB618E54}" destId="{AC479C11-53C5-4E1B-B598-3495AA7BB5CD}" srcOrd="1" destOrd="0" presId="urn:microsoft.com/office/officeart/2005/8/layout/orgChart1"/>
    <dgm:cxn modelId="{DCB3B293-72FA-4572-BC62-A5ACAF84E152}" type="presParOf" srcId="{FD3A03A6-A541-497A-ACD0-D185DB618E54}" destId="{15F986FF-2A81-4A40-8849-7B6DF24109B7}" srcOrd="2" destOrd="0" presId="urn:microsoft.com/office/officeart/2005/8/layout/orgChart1"/>
    <dgm:cxn modelId="{B3AB7A39-B545-47B9-B3A2-7BE23FF2A408}" type="presParOf" srcId="{23322A00-ED9D-4F97-9D90-24E55605032A}" destId="{7C565ED4-D045-4013-8CFF-80D83AACCF6D}" srcOrd="2" destOrd="0" presId="urn:microsoft.com/office/officeart/2005/8/layout/orgChart1"/>
    <dgm:cxn modelId="{3A963DE4-1F60-443A-B8E3-D2D5D1FF576E}" type="presParOf" srcId="{23322A00-ED9D-4F97-9D90-24E55605032A}" destId="{851E5183-3FE5-47D4-B727-66ADB4F8243C}" srcOrd="3" destOrd="0" presId="urn:microsoft.com/office/officeart/2005/8/layout/orgChart1"/>
    <dgm:cxn modelId="{D1DD7EB9-A4CB-4688-9FA8-1B631036F447}" type="presParOf" srcId="{851E5183-3FE5-47D4-B727-66ADB4F8243C}" destId="{737F300F-1FB1-47EA-B195-15051411FF11}" srcOrd="0" destOrd="0" presId="urn:microsoft.com/office/officeart/2005/8/layout/orgChart1"/>
    <dgm:cxn modelId="{2FEBC3CC-D6AD-4B87-ADB6-526DB7C07AC1}" type="presParOf" srcId="{737F300F-1FB1-47EA-B195-15051411FF11}" destId="{4E4EA9A9-A5BE-4E65-8724-BC620F42D042}" srcOrd="0" destOrd="0" presId="urn:microsoft.com/office/officeart/2005/8/layout/orgChart1"/>
    <dgm:cxn modelId="{6F6E9AED-39AD-4422-A9A6-2EB0C0C0DE88}" type="presParOf" srcId="{737F300F-1FB1-47EA-B195-15051411FF11}" destId="{27055F6E-F471-49E0-83E4-5E7C3DEBF8AD}" srcOrd="1" destOrd="0" presId="urn:microsoft.com/office/officeart/2005/8/layout/orgChart1"/>
    <dgm:cxn modelId="{345A6978-974D-4369-8535-802BD3DD9817}" type="presParOf" srcId="{851E5183-3FE5-47D4-B727-66ADB4F8243C}" destId="{80530DFE-3324-4997-AB46-40021B98129B}" srcOrd="1" destOrd="0" presId="urn:microsoft.com/office/officeart/2005/8/layout/orgChart1"/>
    <dgm:cxn modelId="{E210DDCD-17E3-405C-9FCC-5BBE48FD449B}" type="presParOf" srcId="{851E5183-3FE5-47D4-B727-66ADB4F8243C}" destId="{322B7098-986D-449C-B473-577A405F5B12}" srcOrd="2" destOrd="0" presId="urn:microsoft.com/office/officeart/2005/8/layout/orgChart1"/>
    <dgm:cxn modelId="{5BCE4765-5395-4097-94B0-A942E088076F}" type="presParOf" srcId="{23322A00-ED9D-4F97-9D90-24E55605032A}" destId="{AC730492-9D10-4C74-8005-0D0CDA64BF7D}" srcOrd="4" destOrd="0" presId="urn:microsoft.com/office/officeart/2005/8/layout/orgChart1"/>
    <dgm:cxn modelId="{7C90EF79-02BA-41B3-9A5C-738D680B5D41}" type="presParOf" srcId="{23322A00-ED9D-4F97-9D90-24E55605032A}" destId="{4D7F5B11-ABB1-49AF-8A38-30C2EA6BA978}" srcOrd="5" destOrd="0" presId="urn:microsoft.com/office/officeart/2005/8/layout/orgChart1"/>
    <dgm:cxn modelId="{E47C424F-A7C1-4C0C-9E9E-6E8ACF4F25DA}" type="presParOf" srcId="{4D7F5B11-ABB1-49AF-8A38-30C2EA6BA978}" destId="{B3C6B018-3D6D-42B9-8A82-5FC27B7EFC97}" srcOrd="0" destOrd="0" presId="urn:microsoft.com/office/officeart/2005/8/layout/orgChart1"/>
    <dgm:cxn modelId="{606FE9A1-BB13-433B-AF22-578EE1688D81}" type="presParOf" srcId="{B3C6B018-3D6D-42B9-8A82-5FC27B7EFC97}" destId="{850D5EC8-3686-4A46-886C-67A141F11E35}" srcOrd="0" destOrd="0" presId="urn:microsoft.com/office/officeart/2005/8/layout/orgChart1"/>
    <dgm:cxn modelId="{60E93001-100B-4807-98C5-3E2BE6FDF249}" type="presParOf" srcId="{B3C6B018-3D6D-42B9-8A82-5FC27B7EFC97}" destId="{4DE3340A-E571-4768-95F4-E51325CA2D8C}" srcOrd="1" destOrd="0" presId="urn:microsoft.com/office/officeart/2005/8/layout/orgChart1"/>
    <dgm:cxn modelId="{01F5DC52-FE36-415E-963B-8E824853FA02}" type="presParOf" srcId="{4D7F5B11-ABB1-49AF-8A38-30C2EA6BA978}" destId="{1CF989F3-AE6B-40E0-B73D-9166090A8AA5}" srcOrd="1" destOrd="0" presId="urn:microsoft.com/office/officeart/2005/8/layout/orgChart1"/>
    <dgm:cxn modelId="{2B620644-AE58-4F9C-BC42-5D4243E7C0DF}" type="presParOf" srcId="{1CF989F3-AE6B-40E0-B73D-9166090A8AA5}" destId="{80EEE3BF-4F28-41B8-BB97-1563846C0B58}" srcOrd="0" destOrd="0" presId="urn:microsoft.com/office/officeart/2005/8/layout/orgChart1"/>
    <dgm:cxn modelId="{DFFE1032-275B-4478-8538-2DA1224FF2BE}" type="presParOf" srcId="{1CF989F3-AE6B-40E0-B73D-9166090A8AA5}" destId="{0562C636-BCEC-40C0-B899-48A8A202DB69}" srcOrd="1" destOrd="0" presId="urn:microsoft.com/office/officeart/2005/8/layout/orgChart1"/>
    <dgm:cxn modelId="{26897B11-27C0-4239-8D1A-CE56D0BDD303}" type="presParOf" srcId="{0562C636-BCEC-40C0-B899-48A8A202DB69}" destId="{742C1C0E-390C-440A-8593-13D7C30AE760}" srcOrd="0" destOrd="0" presId="urn:microsoft.com/office/officeart/2005/8/layout/orgChart1"/>
    <dgm:cxn modelId="{2ACBF038-C8A5-42A8-B723-EFC3F7E3D170}" type="presParOf" srcId="{742C1C0E-390C-440A-8593-13D7C30AE760}" destId="{CAE41234-8CD0-47E7-9FA9-701D42CD60A7}" srcOrd="0" destOrd="0" presId="urn:microsoft.com/office/officeart/2005/8/layout/orgChart1"/>
    <dgm:cxn modelId="{AA48F210-1181-4385-82C6-596F6CAB7F01}" type="presParOf" srcId="{742C1C0E-390C-440A-8593-13D7C30AE760}" destId="{84C7F883-3F51-45AA-AD54-51A212B428BF}" srcOrd="1" destOrd="0" presId="urn:microsoft.com/office/officeart/2005/8/layout/orgChart1"/>
    <dgm:cxn modelId="{7822AAAF-DDAF-43B8-97B6-C2DD4FA3605E}" type="presParOf" srcId="{0562C636-BCEC-40C0-B899-48A8A202DB69}" destId="{573A1B71-2BA3-4AA7-A85B-D942C6E94AAE}" srcOrd="1" destOrd="0" presId="urn:microsoft.com/office/officeart/2005/8/layout/orgChart1"/>
    <dgm:cxn modelId="{273509A0-AA48-4B71-8CC3-C5D974B7D40E}" type="presParOf" srcId="{0562C636-BCEC-40C0-B899-48A8A202DB69}" destId="{79522D93-F769-4D1B-8E96-31968189876A}" srcOrd="2" destOrd="0" presId="urn:microsoft.com/office/officeart/2005/8/layout/orgChart1"/>
    <dgm:cxn modelId="{DF35D0B7-A163-48B9-A74E-2787EEB497CB}" type="presParOf" srcId="{1CF989F3-AE6B-40E0-B73D-9166090A8AA5}" destId="{4A80C985-E930-4D65-9C26-8968FFBF5350}" srcOrd="2" destOrd="0" presId="urn:microsoft.com/office/officeart/2005/8/layout/orgChart1"/>
    <dgm:cxn modelId="{7128EA99-6E0C-45D3-A19F-54FD96685FCF}" type="presParOf" srcId="{1CF989F3-AE6B-40E0-B73D-9166090A8AA5}" destId="{C1B65EFA-1558-4CE3-BE86-E66192CEE106}" srcOrd="3" destOrd="0" presId="urn:microsoft.com/office/officeart/2005/8/layout/orgChart1"/>
    <dgm:cxn modelId="{31E71F34-0DAA-4D9D-85BB-A8F4C397DBB3}" type="presParOf" srcId="{C1B65EFA-1558-4CE3-BE86-E66192CEE106}" destId="{85B10819-BDC3-4A1D-9C81-E097170B3D99}" srcOrd="0" destOrd="0" presId="urn:microsoft.com/office/officeart/2005/8/layout/orgChart1"/>
    <dgm:cxn modelId="{18BEA7DC-14C4-4E06-A04B-67A66B89C5AA}" type="presParOf" srcId="{85B10819-BDC3-4A1D-9C81-E097170B3D99}" destId="{97EFCF01-EC13-452F-BF5F-82AE70CBD31F}" srcOrd="0" destOrd="0" presId="urn:microsoft.com/office/officeart/2005/8/layout/orgChart1"/>
    <dgm:cxn modelId="{3B0E7F75-FBF6-4E3F-954D-999E3AF21C59}" type="presParOf" srcId="{85B10819-BDC3-4A1D-9C81-E097170B3D99}" destId="{09D2313C-EB8F-48AA-A7A7-1A02205C87FC}" srcOrd="1" destOrd="0" presId="urn:microsoft.com/office/officeart/2005/8/layout/orgChart1"/>
    <dgm:cxn modelId="{2904C647-E185-41EF-A83D-2D641B3E96D1}" type="presParOf" srcId="{C1B65EFA-1558-4CE3-BE86-E66192CEE106}" destId="{EDF871DC-1559-47F7-8524-5D0956A36A39}" srcOrd="1" destOrd="0" presId="urn:microsoft.com/office/officeart/2005/8/layout/orgChart1"/>
    <dgm:cxn modelId="{66A5A66D-5139-452C-87CB-E7D253D28833}" type="presParOf" srcId="{C1B65EFA-1558-4CE3-BE86-E66192CEE106}" destId="{3A4FFCD2-F5DE-4429-AF09-7F2E10C1D397}" srcOrd="2" destOrd="0" presId="urn:microsoft.com/office/officeart/2005/8/layout/orgChart1"/>
    <dgm:cxn modelId="{6217B347-FBC3-4CC6-ABA9-6B1E38245AC4}" type="presParOf" srcId="{4D7F5B11-ABB1-49AF-8A38-30C2EA6BA978}" destId="{CA32D821-30F4-42DA-B24D-46137E36E533}" srcOrd="2" destOrd="0" presId="urn:microsoft.com/office/officeart/2005/8/layout/orgChart1"/>
    <dgm:cxn modelId="{0005FF7A-824C-4A1F-A0DF-70EF9E4BE6CD}" type="presParOf" srcId="{E07C87EA-C245-4A3C-84E9-E1F5D2FD0D45}" destId="{0B6C41FC-E03E-4B02-8837-F9C6BA7BA3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73D7C0-8833-4DA1-8C8D-3C3C7AADF3B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6B3330F-F1C9-4239-B91E-FDE8A0E4CF51}">
      <dgm:prSet phldrT="[Text]"/>
      <dgm:spPr/>
      <dgm:t>
        <a:bodyPr/>
        <a:lstStyle/>
        <a:p>
          <a:r>
            <a:rPr lang="fr-BE" dirty="0" smtClean="0"/>
            <a:t>« Project »</a:t>
          </a:r>
          <a:endParaRPr lang="fr-BE" dirty="0"/>
        </a:p>
      </dgm:t>
    </dgm:pt>
    <dgm:pt modelId="{020DB6B7-328D-42B3-85C0-9C6246DB9191}" type="parTrans" cxnId="{9ABAABA8-0190-4448-B1A0-93A4815EF459}">
      <dgm:prSet/>
      <dgm:spPr/>
      <dgm:t>
        <a:bodyPr/>
        <a:lstStyle/>
        <a:p>
          <a:endParaRPr lang="fr-BE"/>
        </a:p>
      </dgm:t>
    </dgm:pt>
    <dgm:pt modelId="{8F3EDA7C-C727-4569-95F0-B128D9EFAFB5}" type="sibTrans" cxnId="{9ABAABA8-0190-4448-B1A0-93A4815EF459}">
      <dgm:prSet/>
      <dgm:spPr/>
      <dgm:t>
        <a:bodyPr/>
        <a:lstStyle/>
        <a:p>
          <a:endParaRPr lang="fr-BE"/>
        </a:p>
      </dgm:t>
    </dgm:pt>
    <dgm:pt modelId="{7D34C475-867D-48C8-A5E6-3E943C93D2FA}">
      <dgm:prSet phldrT="[Text]"/>
      <dgm:spPr/>
      <dgm:t>
        <a:bodyPr/>
        <a:lstStyle/>
        <a:p>
          <a:r>
            <a:rPr lang="fr-BE" dirty="0" smtClean="0"/>
            <a:t>Project Manager</a:t>
          </a:r>
          <a:endParaRPr lang="fr-BE" dirty="0"/>
        </a:p>
      </dgm:t>
    </dgm:pt>
    <dgm:pt modelId="{91D3960A-CD43-4632-9055-5AD28148E4B1}" type="parTrans" cxnId="{81449C45-97FB-4F9C-A006-D5A6750AFA8E}">
      <dgm:prSet/>
      <dgm:spPr/>
      <dgm:t>
        <a:bodyPr/>
        <a:lstStyle/>
        <a:p>
          <a:endParaRPr lang="fr-BE"/>
        </a:p>
      </dgm:t>
    </dgm:pt>
    <dgm:pt modelId="{AECAFA70-B667-4446-9C3A-5EDB265DD0A1}" type="sibTrans" cxnId="{81449C45-97FB-4F9C-A006-D5A6750AFA8E}">
      <dgm:prSet/>
      <dgm:spPr/>
      <dgm:t>
        <a:bodyPr/>
        <a:lstStyle/>
        <a:p>
          <a:endParaRPr lang="fr-BE"/>
        </a:p>
      </dgm:t>
    </dgm:pt>
    <dgm:pt modelId="{93A817C7-C28E-47D5-B203-9FBD9E92B1FF}">
      <dgm:prSet phldrT="[Text]"/>
      <dgm:spPr/>
      <dgm:t>
        <a:bodyPr/>
        <a:lstStyle/>
        <a:p>
          <a:r>
            <a:rPr lang="fr-BE" dirty="0" err="1" smtClean="0"/>
            <a:t>Analyst</a:t>
          </a:r>
          <a:endParaRPr lang="fr-BE" dirty="0"/>
        </a:p>
      </dgm:t>
    </dgm:pt>
    <dgm:pt modelId="{118C936A-A7E7-4B9D-BFA4-9C88E95B2396}" type="parTrans" cxnId="{24804E2F-9CCD-44E2-AFDF-9306E970595A}">
      <dgm:prSet/>
      <dgm:spPr/>
      <dgm:t>
        <a:bodyPr/>
        <a:lstStyle/>
        <a:p>
          <a:endParaRPr lang="fr-BE"/>
        </a:p>
      </dgm:t>
    </dgm:pt>
    <dgm:pt modelId="{1F584006-F945-433B-BBAF-E48EA7226400}" type="sibTrans" cxnId="{24804E2F-9CCD-44E2-AFDF-9306E970595A}">
      <dgm:prSet/>
      <dgm:spPr/>
      <dgm:t>
        <a:bodyPr/>
        <a:lstStyle/>
        <a:p>
          <a:endParaRPr lang="fr-BE"/>
        </a:p>
      </dgm:t>
    </dgm:pt>
    <dgm:pt modelId="{717CB9F2-4B2A-4772-8E54-EACBDE2F199D}">
      <dgm:prSet phldrT="[Text]"/>
      <dgm:spPr/>
      <dgm:t>
        <a:bodyPr/>
        <a:lstStyle/>
        <a:p>
          <a:r>
            <a:rPr lang="fr-BE" dirty="0" smtClean="0"/>
            <a:t>Client</a:t>
          </a:r>
          <a:endParaRPr lang="fr-BE" dirty="0"/>
        </a:p>
      </dgm:t>
    </dgm:pt>
    <dgm:pt modelId="{092FAF24-B7A9-4C28-A8E1-2FF782E8698F}" type="parTrans" cxnId="{6D3454FB-FEA2-4DC9-92E5-51F5AD4BE441}">
      <dgm:prSet/>
      <dgm:spPr/>
      <dgm:t>
        <a:bodyPr/>
        <a:lstStyle/>
        <a:p>
          <a:endParaRPr lang="fr-BE"/>
        </a:p>
      </dgm:t>
    </dgm:pt>
    <dgm:pt modelId="{1185FC0E-2A51-4131-A15B-D768E64F4274}" type="sibTrans" cxnId="{6D3454FB-FEA2-4DC9-92E5-51F5AD4BE441}">
      <dgm:prSet/>
      <dgm:spPr/>
      <dgm:t>
        <a:bodyPr/>
        <a:lstStyle/>
        <a:p>
          <a:endParaRPr lang="fr-BE"/>
        </a:p>
      </dgm:t>
    </dgm:pt>
    <dgm:pt modelId="{69E06D83-EB41-48E7-BABC-DE1F31396276}">
      <dgm:prSet phldrT="[Text]"/>
      <dgm:spPr/>
      <dgm:t>
        <a:bodyPr/>
        <a:lstStyle/>
        <a:p>
          <a:r>
            <a:rPr lang="fr-BE" dirty="0" err="1" smtClean="0"/>
            <a:t>Developer</a:t>
          </a:r>
          <a:endParaRPr lang="fr-BE" dirty="0"/>
        </a:p>
      </dgm:t>
    </dgm:pt>
    <dgm:pt modelId="{D62FEE6A-A75C-484B-99AE-B2C03504326A}" type="parTrans" cxnId="{68BB5B81-C486-42D4-BB68-DC3A87F55D01}">
      <dgm:prSet/>
      <dgm:spPr/>
      <dgm:t>
        <a:bodyPr/>
        <a:lstStyle/>
        <a:p>
          <a:endParaRPr lang="fr-BE"/>
        </a:p>
      </dgm:t>
    </dgm:pt>
    <dgm:pt modelId="{6A7420D6-3324-4C08-875F-CBC74D0DABE4}" type="sibTrans" cxnId="{68BB5B81-C486-42D4-BB68-DC3A87F55D01}">
      <dgm:prSet/>
      <dgm:spPr/>
      <dgm:t>
        <a:bodyPr/>
        <a:lstStyle/>
        <a:p>
          <a:endParaRPr lang="fr-BE"/>
        </a:p>
      </dgm:t>
    </dgm:pt>
    <dgm:pt modelId="{87A93132-B651-4D31-BC45-16FD4A59496F}">
      <dgm:prSet phldrT="[Text]"/>
      <dgm:spPr/>
      <dgm:t>
        <a:bodyPr/>
        <a:lstStyle/>
        <a:p>
          <a:r>
            <a:rPr lang="fr-BE" dirty="0" smtClean="0"/>
            <a:t>Tester</a:t>
          </a:r>
          <a:endParaRPr lang="fr-BE" dirty="0"/>
        </a:p>
      </dgm:t>
    </dgm:pt>
    <dgm:pt modelId="{51B2454F-B888-4B92-91D9-3654819A831F}" type="parTrans" cxnId="{8CC47ECF-0D60-4471-BC1C-BFA995B571C3}">
      <dgm:prSet/>
      <dgm:spPr/>
      <dgm:t>
        <a:bodyPr/>
        <a:lstStyle/>
        <a:p>
          <a:endParaRPr lang="fr-BE"/>
        </a:p>
      </dgm:t>
    </dgm:pt>
    <dgm:pt modelId="{66CE94AA-A146-402E-9182-80EAAF8B0740}" type="sibTrans" cxnId="{8CC47ECF-0D60-4471-BC1C-BFA995B571C3}">
      <dgm:prSet/>
      <dgm:spPr/>
      <dgm:t>
        <a:bodyPr/>
        <a:lstStyle/>
        <a:p>
          <a:endParaRPr lang="fr-BE"/>
        </a:p>
      </dgm:t>
    </dgm:pt>
    <dgm:pt modelId="{37AA7838-74DE-4A7D-8717-17766A36B59D}" type="pres">
      <dgm:prSet presAssocID="{F573D7C0-8833-4DA1-8C8D-3C3C7AADF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2B683C8B-C42E-4925-B749-BF2078F40A89}" type="pres">
      <dgm:prSet presAssocID="{E6B3330F-F1C9-4239-B91E-FDE8A0E4CF51}" presName="hierRoot1" presStyleCnt="0">
        <dgm:presLayoutVars>
          <dgm:hierBranch val="init"/>
        </dgm:presLayoutVars>
      </dgm:prSet>
      <dgm:spPr/>
    </dgm:pt>
    <dgm:pt modelId="{863ACA8B-7D71-4C87-982E-509F61E62386}" type="pres">
      <dgm:prSet presAssocID="{E6B3330F-F1C9-4239-B91E-FDE8A0E4CF51}" presName="rootComposite1" presStyleCnt="0"/>
      <dgm:spPr/>
    </dgm:pt>
    <dgm:pt modelId="{53BE3F55-E8C6-4E33-BC12-E5F42EF46F62}" type="pres">
      <dgm:prSet presAssocID="{E6B3330F-F1C9-4239-B91E-FDE8A0E4CF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5891E2-05D0-4FF8-BE83-906BBC72750C}" type="pres">
      <dgm:prSet presAssocID="{E6B3330F-F1C9-4239-B91E-FDE8A0E4CF51}" presName="rootConnector1" presStyleLbl="node1" presStyleIdx="0" presStyleCnt="0"/>
      <dgm:spPr/>
      <dgm:t>
        <a:bodyPr/>
        <a:lstStyle/>
        <a:p>
          <a:endParaRPr lang="fr-BE"/>
        </a:p>
      </dgm:t>
    </dgm:pt>
    <dgm:pt modelId="{CFF8E4AB-7BA7-44B0-9B55-453E0308685B}" type="pres">
      <dgm:prSet presAssocID="{E6B3330F-F1C9-4239-B91E-FDE8A0E4CF51}" presName="hierChild2" presStyleCnt="0"/>
      <dgm:spPr/>
    </dgm:pt>
    <dgm:pt modelId="{59497A49-3C93-43ED-A8A7-0EC3E1F43D4A}" type="pres">
      <dgm:prSet presAssocID="{092FAF24-B7A9-4C28-A8E1-2FF782E8698F}" presName="Name37" presStyleLbl="parChTrans1D2" presStyleIdx="0" presStyleCnt="5"/>
      <dgm:spPr/>
      <dgm:t>
        <a:bodyPr/>
        <a:lstStyle/>
        <a:p>
          <a:endParaRPr lang="fr-BE"/>
        </a:p>
      </dgm:t>
    </dgm:pt>
    <dgm:pt modelId="{320A4C1E-25B9-4629-9053-27E45B8F22C7}" type="pres">
      <dgm:prSet presAssocID="{717CB9F2-4B2A-4772-8E54-EACBDE2F199D}" presName="hierRoot2" presStyleCnt="0">
        <dgm:presLayoutVars>
          <dgm:hierBranch val="init"/>
        </dgm:presLayoutVars>
      </dgm:prSet>
      <dgm:spPr/>
    </dgm:pt>
    <dgm:pt modelId="{FEF436AB-E4C7-41EC-B625-FBAF177E6FEF}" type="pres">
      <dgm:prSet presAssocID="{717CB9F2-4B2A-4772-8E54-EACBDE2F199D}" presName="rootComposite" presStyleCnt="0"/>
      <dgm:spPr/>
    </dgm:pt>
    <dgm:pt modelId="{D098B910-82ED-47C7-971C-28624340E8FB}" type="pres">
      <dgm:prSet presAssocID="{717CB9F2-4B2A-4772-8E54-EACBDE2F199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80FA310-9E2D-42DE-BB9E-890AEC4D584D}" type="pres">
      <dgm:prSet presAssocID="{717CB9F2-4B2A-4772-8E54-EACBDE2F199D}" presName="rootConnector" presStyleLbl="node2" presStyleIdx="0" presStyleCnt="5"/>
      <dgm:spPr/>
      <dgm:t>
        <a:bodyPr/>
        <a:lstStyle/>
        <a:p>
          <a:endParaRPr lang="fr-BE"/>
        </a:p>
      </dgm:t>
    </dgm:pt>
    <dgm:pt modelId="{B53AE7D1-152B-4B3D-82A9-A9B7A018189A}" type="pres">
      <dgm:prSet presAssocID="{717CB9F2-4B2A-4772-8E54-EACBDE2F199D}" presName="hierChild4" presStyleCnt="0"/>
      <dgm:spPr/>
    </dgm:pt>
    <dgm:pt modelId="{80E11F75-0520-4356-8A51-16875269DB69}" type="pres">
      <dgm:prSet presAssocID="{717CB9F2-4B2A-4772-8E54-EACBDE2F199D}" presName="hierChild5" presStyleCnt="0"/>
      <dgm:spPr/>
    </dgm:pt>
    <dgm:pt modelId="{C3AEFA68-EE55-4D7C-A6AC-16D828B293BD}" type="pres">
      <dgm:prSet presAssocID="{91D3960A-CD43-4632-9055-5AD28148E4B1}" presName="Name37" presStyleLbl="parChTrans1D2" presStyleIdx="1" presStyleCnt="5"/>
      <dgm:spPr/>
      <dgm:t>
        <a:bodyPr/>
        <a:lstStyle/>
        <a:p>
          <a:endParaRPr lang="fr-BE"/>
        </a:p>
      </dgm:t>
    </dgm:pt>
    <dgm:pt modelId="{A5F0C3B8-916E-461D-8ABC-981EADD1A6C9}" type="pres">
      <dgm:prSet presAssocID="{7D34C475-867D-48C8-A5E6-3E943C93D2FA}" presName="hierRoot2" presStyleCnt="0">
        <dgm:presLayoutVars>
          <dgm:hierBranch val="init"/>
        </dgm:presLayoutVars>
      </dgm:prSet>
      <dgm:spPr/>
    </dgm:pt>
    <dgm:pt modelId="{62D14DC6-8D41-457D-B645-7443858E8552}" type="pres">
      <dgm:prSet presAssocID="{7D34C475-867D-48C8-A5E6-3E943C93D2FA}" presName="rootComposite" presStyleCnt="0"/>
      <dgm:spPr/>
    </dgm:pt>
    <dgm:pt modelId="{E4B4584E-13C3-4598-8FBC-AE220247D02F}" type="pres">
      <dgm:prSet presAssocID="{7D34C475-867D-48C8-A5E6-3E943C93D2F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94F24BB-99EE-406E-AFE5-196D5B663631}" type="pres">
      <dgm:prSet presAssocID="{7D34C475-867D-48C8-A5E6-3E943C93D2FA}" presName="rootConnector" presStyleLbl="node2" presStyleIdx="1" presStyleCnt="5"/>
      <dgm:spPr/>
      <dgm:t>
        <a:bodyPr/>
        <a:lstStyle/>
        <a:p>
          <a:endParaRPr lang="fr-BE"/>
        </a:p>
      </dgm:t>
    </dgm:pt>
    <dgm:pt modelId="{B0593664-80B7-4A0E-8005-841AFC210D0A}" type="pres">
      <dgm:prSet presAssocID="{7D34C475-867D-48C8-A5E6-3E943C93D2FA}" presName="hierChild4" presStyleCnt="0"/>
      <dgm:spPr/>
    </dgm:pt>
    <dgm:pt modelId="{9669CC8A-DBFD-4C11-AE5F-F33C359B1C75}" type="pres">
      <dgm:prSet presAssocID="{7D34C475-867D-48C8-A5E6-3E943C93D2FA}" presName="hierChild5" presStyleCnt="0"/>
      <dgm:spPr/>
    </dgm:pt>
    <dgm:pt modelId="{8D307079-5FD8-42BF-9C5D-8E0841D4E5EF}" type="pres">
      <dgm:prSet presAssocID="{118C936A-A7E7-4B9D-BFA4-9C88E95B2396}" presName="Name37" presStyleLbl="parChTrans1D2" presStyleIdx="2" presStyleCnt="5"/>
      <dgm:spPr/>
      <dgm:t>
        <a:bodyPr/>
        <a:lstStyle/>
        <a:p>
          <a:endParaRPr lang="fr-BE"/>
        </a:p>
      </dgm:t>
    </dgm:pt>
    <dgm:pt modelId="{811B3813-7676-43D7-B288-0B262A06F347}" type="pres">
      <dgm:prSet presAssocID="{93A817C7-C28E-47D5-B203-9FBD9E92B1FF}" presName="hierRoot2" presStyleCnt="0">
        <dgm:presLayoutVars>
          <dgm:hierBranch val="init"/>
        </dgm:presLayoutVars>
      </dgm:prSet>
      <dgm:spPr/>
    </dgm:pt>
    <dgm:pt modelId="{8F5FD626-DAE0-4513-AADB-EE19FC9E1414}" type="pres">
      <dgm:prSet presAssocID="{93A817C7-C28E-47D5-B203-9FBD9E92B1FF}" presName="rootComposite" presStyleCnt="0"/>
      <dgm:spPr/>
    </dgm:pt>
    <dgm:pt modelId="{1EC9946F-AE63-4D0B-AF58-E2A2F15B62AD}" type="pres">
      <dgm:prSet presAssocID="{93A817C7-C28E-47D5-B203-9FBD9E92B1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249A639-F792-4207-BC43-47FCBA2AB3B9}" type="pres">
      <dgm:prSet presAssocID="{93A817C7-C28E-47D5-B203-9FBD9E92B1FF}" presName="rootConnector" presStyleLbl="node2" presStyleIdx="2" presStyleCnt="5"/>
      <dgm:spPr/>
      <dgm:t>
        <a:bodyPr/>
        <a:lstStyle/>
        <a:p>
          <a:endParaRPr lang="fr-BE"/>
        </a:p>
      </dgm:t>
    </dgm:pt>
    <dgm:pt modelId="{174E70AE-3C91-4967-B0CF-03F58C3D6860}" type="pres">
      <dgm:prSet presAssocID="{93A817C7-C28E-47D5-B203-9FBD9E92B1FF}" presName="hierChild4" presStyleCnt="0"/>
      <dgm:spPr/>
    </dgm:pt>
    <dgm:pt modelId="{E442789F-2A70-4464-978D-4ABB56DEAE47}" type="pres">
      <dgm:prSet presAssocID="{93A817C7-C28E-47D5-B203-9FBD9E92B1FF}" presName="hierChild5" presStyleCnt="0"/>
      <dgm:spPr/>
    </dgm:pt>
    <dgm:pt modelId="{CA66FFC2-2140-48FB-AABD-F1557B7978CF}" type="pres">
      <dgm:prSet presAssocID="{D62FEE6A-A75C-484B-99AE-B2C03504326A}" presName="Name37" presStyleLbl="parChTrans1D2" presStyleIdx="3" presStyleCnt="5"/>
      <dgm:spPr/>
      <dgm:t>
        <a:bodyPr/>
        <a:lstStyle/>
        <a:p>
          <a:endParaRPr lang="fr-BE"/>
        </a:p>
      </dgm:t>
    </dgm:pt>
    <dgm:pt modelId="{46636B7E-9976-4608-9E21-B533D8C8473B}" type="pres">
      <dgm:prSet presAssocID="{69E06D83-EB41-48E7-BABC-DE1F31396276}" presName="hierRoot2" presStyleCnt="0">
        <dgm:presLayoutVars>
          <dgm:hierBranch val="init"/>
        </dgm:presLayoutVars>
      </dgm:prSet>
      <dgm:spPr/>
    </dgm:pt>
    <dgm:pt modelId="{442E402B-C1E7-443F-BF9B-11AE9A929B42}" type="pres">
      <dgm:prSet presAssocID="{69E06D83-EB41-48E7-BABC-DE1F31396276}" presName="rootComposite" presStyleCnt="0"/>
      <dgm:spPr/>
    </dgm:pt>
    <dgm:pt modelId="{03F20989-BDD9-4A9E-8067-11619AF875EC}" type="pres">
      <dgm:prSet presAssocID="{69E06D83-EB41-48E7-BABC-DE1F3139627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2D20EF0-0B58-4606-B898-035FC4C395F5}" type="pres">
      <dgm:prSet presAssocID="{69E06D83-EB41-48E7-BABC-DE1F31396276}" presName="rootConnector" presStyleLbl="node2" presStyleIdx="3" presStyleCnt="5"/>
      <dgm:spPr/>
      <dgm:t>
        <a:bodyPr/>
        <a:lstStyle/>
        <a:p>
          <a:endParaRPr lang="fr-BE"/>
        </a:p>
      </dgm:t>
    </dgm:pt>
    <dgm:pt modelId="{2A666EC7-F83E-4479-919A-C352992591BE}" type="pres">
      <dgm:prSet presAssocID="{69E06D83-EB41-48E7-BABC-DE1F31396276}" presName="hierChild4" presStyleCnt="0"/>
      <dgm:spPr/>
    </dgm:pt>
    <dgm:pt modelId="{2CD7CD48-F932-4B57-824A-AAFC673480CC}" type="pres">
      <dgm:prSet presAssocID="{69E06D83-EB41-48E7-BABC-DE1F31396276}" presName="hierChild5" presStyleCnt="0"/>
      <dgm:spPr/>
    </dgm:pt>
    <dgm:pt modelId="{F255BA52-4E3A-45D6-961C-544A52796360}" type="pres">
      <dgm:prSet presAssocID="{51B2454F-B888-4B92-91D9-3654819A831F}" presName="Name37" presStyleLbl="parChTrans1D2" presStyleIdx="4" presStyleCnt="5"/>
      <dgm:spPr/>
      <dgm:t>
        <a:bodyPr/>
        <a:lstStyle/>
        <a:p>
          <a:endParaRPr lang="fr-BE"/>
        </a:p>
      </dgm:t>
    </dgm:pt>
    <dgm:pt modelId="{37EA0B1B-7A42-4494-8CEE-CC3C84DE58ED}" type="pres">
      <dgm:prSet presAssocID="{87A93132-B651-4D31-BC45-16FD4A59496F}" presName="hierRoot2" presStyleCnt="0">
        <dgm:presLayoutVars>
          <dgm:hierBranch val="init"/>
        </dgm:presLayoutVars>
      </dgm:prSet>
      <dgm:spPr/>
    </dgm:pt>
    <dgm:pt modelId="{19511ABD-C25F-4AC8-86E2-FF0C895733B6}" type="pres">
      <dgm:prSet presAssocID="{87A93132-B651-4D31-BC45-16FD4A59496F}" presName="rootComposite" presStyleCnt="0"/>
      <dgm:spPr/>
    </dgm:pt>
    <dgm:pt modelId="{160BC956-DA4B-4AA4-B93D-06EF8B57F643}" type="pres">
      <dgm:prSet presAssocID="{87A93132-B651-4D31-BC45-16FD4A59496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6870C34-A008-40F8-9B76-D88922997505}" type="pres">
      <dgm:prSet presAssocID="{87A93132-B651-4D31-BC45-16FD4A59496F}" presName="rootConnector" presStyleLbl="node2" presStyleIdx="4" presStyleCnt="5"/>
      <dgm:spPr/>
      <dgm:t>
        <a:bodyPr/>
        <a:lstStyle/>
        <a:p>
          <a:endParaRPr lang="fr-BE"/>
        </a:p>
      </dgm:t>
    </dgm:pt>
    <dgm:pt modelId="{578D908E-1039-4374-AC1B-491FBAD92D41}" type="pres">
      <dgm:prSet presAssocID="{87A93132-B651-4D31-BC45-16FD4A59496F}" presName="hierChild4" presStyleCnt="0"/>
      <dgm:spPr/>
    </dgm:pt>
    <dgm:pt modelId="{7B68BD7D-810B-472E-ADF5-4D3290E1270C}" type="pres">
      <dgm:prSet presAssocID="{87A93132-B651-4D31-BC45-16FD4A59496F}" presName="hierChild5" presStyleCnt="0"/>
      <dgm:spPr/>
    </dgm:pt>
    <dgm:pt modelId="{8AAED65A-DEA3-4877-B6D4-6EBD4276BD33}" type="pres">
      <dgm:prSet presAssocID="{E6B3330F-F1C9-4239-B91E-FDE8A0E4CF51}" presName="hierChild3" presStyleCnt="0"/>
      <dgm:spPr/>
    </dgm:pt>
  </dgm:ptLst>
  <dgm:cxnLst>
    <dgm:cxn modelId="{A8655458-20FB-4A3B-8943-3789C95104B3}" type="presOf" srcId="{93A817C7-C28E-47D5-B203-9FBD9E92B1FF}" destId="{9249A639-F792-4207-BC43-47FCBA2AB3B9}" srcOrd="1" destOrd="0" presId="urn:microsoft.com/office/officeart/2005/8/layout/orgChart1"/>
    <dgm:cxn modelId="{0B401A6D-8B7D-4165-887F-7C774E9C3F77}" type="presOf" srcId="{7D34C475-867D-48C8-A5E6-3E943C93D2FA}" destId="{994F24BB-99EE-406E-AFE5-196D5B663631}" srcOrd="1" destOrd="0" presId="urn:microsoft.com/office/officeart/2005/8/layout/orgChart1"/>
    <dgm:cxn modelId="{12E02F26-52E1-4783-B73B-B5E932775836}" type="presOf" srcId="{69E06D83-EB41-48E7-BABC-DE1F31396276}" destId="{A2D20EF0-0B58-4606-B898-035FC4C395F5}" srcOrd="1" destOrd="0" presId="urn:microsoft.com/office/officeart/2005/8/layout/orgChart1"/>
    <dgm:cxn modelId="{11E1DFC2-58BC-40B7-BFDE-FEDB5EC4C08F}" type="presOf" srcId="{E6B3330F-F1C9-4239-B91E-FDE8A0E4CF51}" destId="{53BE3F55-E8C6-4E33-BC12-E5F42EF46F62}" srcOrd="0" destOrd="0" presId="urn:microsoft.com/office/officeart/2005/8/layout/orgChart1"/>
    <dgm:cxn modelId="{81449C45-97FB-4F9C-A006-D5A6750AFA8E}" srcId="{E6B3330F-F1C9-4239-B91E-FDE8A0E4CF51}" destId="{7D34C475-867D-48C8-A5E6-3E943C93D2FA}" srcOrd="1" destOrd="0" parTransId="{91D3960A-CD43-4632-9055-5AD28148E4B1}" sibTransId="{AECAFA70-B667-4446-9C3A-5EDB265DD0A1}"/>
    <dgm:cxn modelId="{2D85AACF-CEB5-4BC6-981B-47D8AE3AC145}" type="presOf" srcId="{118C936A-A7E7-4B9D-BFA4-9C88E95B2396}" destId="{8D307079-5FD8-42BF-9C5D-8E0841D4E5EF}" srcOrd="0" destOrd="0" presId="urn:microsoft.com/office/officeart/2005/8/layout/orgChart1"/>
    <dgm:cxn modelId="{51078987-FBD8-48F8-BDA2-83F14A79B370}" type="presOf" srcId="{E6B3330F-F1C9-4239-B91E-FDE8A0E4CF51}" destId="{AC5891E2-05D0-4FF8-BE83-906BBC72750C}" srcOrd="1" destOrd="0" presId="urn:microsoft.com/office/officeart/2005/8/layout/orgChart1"/>
    <dgm:cxn modelId="{96EEA183-61DA-4DC7-9E97-E4ABDD133D54}" type="presOf" srcId="{87A93132-B651-4D31-BC45-16FD4A59496F}" destId="{160BC956-DA4B-4AA4-B93D-06EF8B57F643}" srcOrd="0" destOrd="0" presId="urn:microsoft.com/office/officeart/2005/8/layout/orgChart1"/>
    <dgm:cxn modelId="{5BC08C74-C042-41AF-BEBC-7D8D9DD57ECC}" type="presOf" srcId="{51B2454F-B888-4B92-91D9-3654819A831F}" destId="{F255BA52-4E3A-45D6-961C-544A52796360}" srcOrd="0" destOrd="0" presId="urn:microsoft.com/office/officeart/2005/8/layout/orgChart1"/>
    <dgm:cxn modelId="{6DB49E10-2116-4239-A6E7-41B87B4CD4FB}" type="presOf" srcId="{69E06D83-EB41-48E7-BABC-DE1F31396276}" destId="{03F20989-BDD9-4A9E-8067-11619AF875EC}" srcOrd="0" destOrd="0" presId="urn:microsoft.com/office/officeart/2005/8/layout/orgChart1"/>
    <dgm:cxn modelId="{90F9F29A-98A2-4487-9F8E-717C2CBEE60A}" type="presOf" srcId="{092FAF24-B7A9-4C28-A8E1-2FF782E8698F}" destId="{59497A49-3C93-43ED-A8A7-0EC3E1F43D4A}" srcOrd="0" destOrd="0" presId="urn:microsoft.com/office/officeart/2005/8/layout/orgChart1"/>
    <dgm:cxn modelId="{21D3CD47-EF7E-46D9-BD83-E8547A583C86}" type="presOf" srcId="{93A817C7-C28E-47D5-B203-9FBD9E92B1FF}" destId="{1EC9946F-AE63-4D0B-AF58-E2A2F15B62AD}" srcOrd="0" destOrd="0" presId="urn:microsoft.com/office/officeart/2005/8/layout/orgChart1"/>
    <dgm:cxn modelId="{5A75E22A-CA17-47E8-AAF8-71152004601D}" type="presOf" srcId="{717CB9F2-4B2A-4772-8E54-EACBDE2F199D}" destId="{E80FA310-9E2D-42DE-BB9E-890AEC4D584D}" srcOrd="1" destOrd="0" presId="urn:microsoft.com/office/officeart/2005/8/layout/orgChart1"/>
    <dgm:cxn modelId="{68BB5B81-C486-42D4-BB68-DC3A87F55D01}" srcId="{E6B3330F-F1C9-4239-B91E-FDE8A0E4CF51}" destId="{69E06D83-EB41-48E7-BABC-DE1F31396276}" srcOrd="3" destOrd="0" parTransId="{D62FEE6A-A75C-484B-99AE-B2C03504326A}" sibTransId="{6A7420D6-3324-4C08-875F-CBC74D0DABE4}"/>
    <dgm:cxn modelId="{6D3454FB-FEA2-4DC9-92E5-51F5AD4BE441}" srcId="{E6B3330F-F1C9-4239-B91E-FDE8A0E4CF51}" destId="{717CB9F2-4B2A-4772-8E54-EACBDE2F199D}" srcOrd="0" destOrd="0" parTransId="{092FAF24-B7A9-4C28-A8E1-2FF782E8698F}" sibTransId="{1185FC0E-2A51-4131-A15B-D768E64F4274}"/>
    <dgm:cxn modelId="{DE9CCCF6-8CA8-48C5-99BE-B1C1C7C2D00E}" type="presOf" srcId="{F573D7C0-8833-4DA1-8C8D-3C3C7AADF3B1}" destId="{37AA7838-74DE-4A7D-8717-17766A36B59D}" srcOrd="0" destOrd="0" presId="urn:microsoft.com/office/officeart/2005/8/layout/orgChart1"/>
    <dgm:cxn modelId="{8B0137CB-B532-431E-AFB5-A9E5DE015D5B}" type="presOf" srcId="{87A93132-B651-4D31-BC45-16FD4A59496F}" destId="{E6870C34-A008-40F8-9B76-D88922997505}" srcOrd="1" destOrd="0" presId="urn:microsoft.com/office/officeart/2005/8/layout/orgChart1"/>
    <dgm:cxn modelId="{8CC47ECF-0D60-4471-BC1C-BFA995B571C3}" srcId="{E6B3330F-F1C9-4239-B91E-FDE8A0E4CF51}" destId="{87A93132-B651-4D31-BC45-16FD4A59496F}" srcOrd="4" destOrd="0" parTransId="{51B2454F-B888-4B92-91D9-3654819A831F}" sibTransId="{66CE94AA-A146-402E-9182-80EAAF8B0740}"/>
    <dgm:cxn modelId="{A53023B9-340E-4669-B1C1-143BA8D96250}" type="presOf" srcId="{7D34C475-867D-48C8-A5E6-3E943C93D2FA}" destId="{E4B4584E-13C3-4598-8FBC-AE220247D02F}" srcOrd="0" destOrd="0" presId="urn:microsoft.com/office/officeart/2005/8/layout/orgChart1"/>
    <dgm:cxn modelId="{24804E2F-9CCD-44E2-AFDF-9306E970595A}" srcId="{E6B3330F-F1C9-4239-B91E-FDE8A0E4CF51}" destId="{93A817C7-C28E-47D5-B203-9FBD9E92B1FF}" srcOrd="2" destOrd="0" parTransId="{118C936A-A7E7-4B9D-BFA4-9C88E95B2396}" sibTransId="{1F584006-F945-433B-BBAF-E48EA7226400}"/>
    <dgm:cxn modelId="{FE69CBB3-3E8F-4D09-9468-A75175B448EA}" type="presOf" srcId="{717CB9F2-4B2A-4772-8E54-EACBDE2F199D}" destId="{D098B910-82ED-47C7-971C-28624340E8FB}" srcOrd="0" destOrd="0" presId="urn:microsoft.com/office/officeart/2005/8/layout/orgChart1"/>
    <dgm:cxn modelId="{9ABAABA8-0190-4448-B1A0-93A4815EF459}" srcId="{F573D7C0-8833-4DA1-8C8D-3C3C7AADF3B1}" destId="{E6B3330F-F1C9-4239-B91E-FDE8A0E4CF51}" srcOrd="0" destOrd="0" parTransId="{020DB6B7-328D-42B3-85C0-9C6246DB9191}" sibTransId="{8F3EDA7C-C727-4569-95F0-B128D9EFAFB5}"/>
    <dgm:cxn modelId="{89E254B7-DF90-474E-A31A-C1604F145B0A}" type="presOf" srcId="{91D3960A-CD43-4632-9055-5AD28148E4B1}" destId="{C3AEFA68-EE55-4D7C-A6AC-16D828B293BD}" srcOrd="0" destOrd="0" presId="urn:microsoft.com/office/officeart/2005/8/layout/orgChart1"/>
    <dgm:cxn modelId="{B67DD001-19F8-4A8D-824B-A6E3BB335B87}" type="presOf" srcId="{D62FEE6A-A75C-484B-99AE-B2C03504326A}" destId="{CA66FFC2-2140-48FB-AABD-F1557B7978CF}" srcOrd="0" destOrd="0" presId="urn:microsoft.com/office/officeart/2005/8/layout/orgChart1"/>
    <dgm:cxn modelId="{8E1769CD-C272-4EBA-9E7E-BC8771374D42}" type="presParOf" srcId="{37AA7838-74DE-4A7D-8717-17766A36B59D}" destId="{2B683C8B-C42E-4925-B749-BF2078F40A89}" srcOrd="0" destOrd="0" presId="urn:microsoft.com/office/officeart/2005/8/layout/orgChart1"/>
    <dgm:cxn modelId="{30740034-68B5-4FD2-8E09-0CB105F49791}" type="presParOf" srcId="{2B683C8B-C42E-4925-B749-BF2078F40A89}" destId="{863ACA8B-7D71-4C87-982E-509F61E62386}" srcOrd="0" destOrd="0" presId="urn:microsoft.com/office/officeart/2005/8/layout/orgChart1"/>
    <dgm:cxn modelId="{747ABE28-444B-452A-9E93-8FC211CA66C2}" type="presParOf" srcId="{863ACA8B-7D71-4C87-982E-509F61E62386}" destId="{53BE3F55-E8C6-4E33-BC12-E5F42EF46F62}" srcOrd="0" destOrd="0" presId="urn:microsoft.com/office/officeart/2005/8/layout/orgChart1"/>
    <dgm:cxn modelId="{2884865D-A043-4091-9AED-889536FE2A7C}" type="presParOf" srcId="{863ACA8B-7D71-4C87-982E-509F61E62386}" destId="{AC5891E2-05D0-4FF8-BE83-906BBC72750C}" srcOrd="1" destOrd="0" presId="urn:microsoft.com/office/officeart/2005/8/layout/orgChart1"/>
    <dgm:cxn modelId="{ED99F6FC-6449-4237-84B9-8F45A6DF3FC5}" type="presParOf" srcId="{2B683C8B-C42E-4925-B749-BF2078F40A89}" destId="{CFF8E4AB-7BA7-44B0-9B55-453E0308685B}" srcOrd="1" destOrd="0" presId="urn:microsoft.com/office/officeart/2005/8/layout/orgChart1"/>
    <dgm:cxn modelId="{A36A1ED1-7B54-4A46-95CF-F2407E19BF35}" type="presParOf" srcId="{CFF8E4AB-7BA7-44B0-9B55-453E0308685B}" destId="{59497A49-3C93-43ED-A8A7-0EC3E1F43D4A}" srcOrd="0" destOrd="0" presId="urn:microsoft.com/office/officeart/2005/8/layout/orgChart1"/>
    <dgm:cxn modelId="{0C25E2AF-0231-45E2-8059-ED8998993E34}" type="presParOf" srcId="{CFF8E4AB-7BA7-44B0-9B55-453E0308685B}" destId="{320A4C1E-25B9-4629-9053-27E45B8F22C7}" srcOrd="1" destOrd="0" presId="urn:microsoft.com/office/officeart/2005/8/layout/orgChart1"/>
    <dgm:cxn modelId="{0A5F8F5C-C6E7-4C6C-8C27-930622C9AD01}" type="presParOf" srcId="{320A4C1E-25B9-4629-9053-27E45B8F22C7}" destId="{FEF436AB-E4C7-41EC-B625-FBAF177E6FEF}" srcOrd="0" destOrd="0" presId="urn:microsoft.com/office/officeart/2005/8/layout/orgChart1"/>
    <dgm:cxn modelId="{60D65E8D-17C4-4D99-B769-9468CBDCC79C}" type="presParOf" srcId="{FEF436AB-E4C7-41EC-B625-FBAF177E6FEF}" destId="{D098B910-82ED-47C7-971C-28624340E8FB}" srcOrd="0" destOrd="0" presId="urn:microsoft.com/office/officeart/2005/8/layout/orgChart1"/>
    <dgm:cxn modelId="{765113E1-7BF5-43D0-8CEF-35737B7A97D7}" type="presParOf" srcId="{FEF436AB-E4C7-41EC-B625-FBAF177E6FEF}" destId="{E80FA310-9E2D-42DE-BB9E-890AEC4D584D}" srcOrd="1" destOrd="0" presId="urn:microsoft.com/office/officeart/2005/8/layout/orgChart1"/>
    <dgm:cxn modelId="{3775DA1E-5E75-4CC3-93DB-1B54F08CA3D5}" type="presParOf" srcId="{320A4C1E-25B9-4629-9053-27E45B8F22C7}" destId="{B53AE7D1-152B-4B3D-82A9-A9B7A018189A}" srcOrd="1" destOrd="0" presId="urn:microsoft.com/office/officeart/2005/8/layout/orgChart1"/>
    <dgm:cxn modelId="{EFE91C22-683D-471F-AC57-1B5502BF829F}" type="presParOf" srcId="{320A4C1E-25B9-4629-9053-27E45B8F22C7}" destId="{80E11F75-0520-4356-8A51-16875269DB69}" srcOrd="2" destOrd="0" presId="urn:microsoft.com/office/officeart/2005/8/layout/orgChart1"/>
    <dgm:cxn modelId="{5FE2B8EA-DED3-4D57-BE22-3F119E3A2BAC}" type="presParOf" srcId="{CFF8E4AB-7BA7-44B0-9B55-453E0308685B}" destId="{C3AEFA68-EE55-4D7C-A6AC-16D828B293BD}" srcOrd="2" destOrd="0" presId="urn:microsoft.com/office/officeart/2005/8/layout/orgChart1"/>
    <dgm:cxn modelId="{4F52987F-2239-4BF4-8E38-E7D8B21F32F0}" type="presParOf" srcId="{CFF8E4AB-7BA7-44B0-9B55-453E0308685B}" destId="{A5F0C3B8-916E-461D-8ABC-981EADD1A6C9}" srcOrd="3" destOrd="0" presId="urn:microsoft.com/office/officeart/2005/8/layout/orgChart1"/>
    <dgm:cxn modelId="{C5AEBD8B-C3A9-427A-B3DD-9C5F45F9237A}" type="presParOf" srcId="{A5F0C3B8-916E-461D-8ABC-981EADD1A6C9}" destId="{62D14DC6-8D41-457D-B645-7443858E8552}" srcOrd="0" destOrd="0" presId="urn:microsoft.com/office/officeart/2005/8/layout/orgChart1"/>
    <dgm:cxn modelId="{BFE1DC8E-82E6-449E-BA36-7B2CA41152CE}" type="presParOf" srcId="{62D14DC6-8D41-457D-B645-7443858E8552}" destId="{E4B4584E-13C3-4598-8FBC-AE220247D02F}" srcOrd="0" destOrd="0" presId="urn:microsoft.com/office/officeart/2005/8/layout/orgChart1"/>
    <dgm:cxn modelId="{C884852D-12BC-4C35-B9C1-67822D771AC7}" type="presParOf" srcId="{62D14DC6-8D41-457D-B645-7443858E8552}" destId="{994F24BB-99EE-406E-AFE5-196D5B663631}" srcOrd="1" destOrd="0" presId="urn:microsoft.com/office/officeart/2005/8/layout/orgChart1"/>
    <dgm:cxn modelId="{3CA2E893-8228-457F-A03C-C99BB000E93F}" type="presParOf" srcId="{A5F0C3B8-916E-461D-8ABC-981EADD1A6C9}" destId="{B0593664-80B7-4A0E-8005-841AFC210D0A}" srcOrd="1" destOrd="0" presId="urn:microsoft.com/office/officeart/2005/8/layout/orgChart1"/>
    <dgm:cxn modelId="{48E851E9-D986-421E-BCC2-6A351F494986}" type="presParOf" srcId="{A5F0C3B8-916E-461D-8ABC-981EADD1A6C9}" destId="{9669CC8A-DBFD-4C11-AE5F-F33C359B1C75}" srcOrd="2" destOrd="0" presId="urn:microsoft.com/office/officeart/2005/8/layout/orgChart1"/>
    <dgm:cxn modelId="{0BA9792E-9E16-4076-986C-FFAB3228295C}" type="presParOf" srcId="{CFF8E4AB-7BA7-44B0-9B55-453E0308685B}" destId="{8D307079-5FD8-42BF-9C5D-8E0841D4E5EF}" srcOrd="4" destOrd="0" presId="urn:microsoft.com/office/officeart/2005/8/layout/orgChart1"/>
    <dgm:cxn modelId="{3B26CF6E-8216-4F49-86B4-FCBA354F44A8}" type="presParOf" srcId="{CFF8E4AB-7BA7-44B0-9B55-453E0308685B}" destId="{811B3813-7676-43D7-B288-0B262A06F347}" srcOrd="5" destOrd="0" presId="urn:microsoft.com/office/officeart/2005/8/layout/orgChart1"/>
    <dgm:cxn modelId="{6AC14787-CAF4-4E20-B9DA-8B99C9405AE5}" type="presParOf" srcId="{811B3813-7676-43D7-B288-0B262A06F347}" destId="{8F5FD626-DAE0-4513-AADB-EE19FC9E1414}" srcOrd="0" destOrd="0" presId="urn:microsoft.com/office/officeart/2005/8/layout/orgChart1"/>
    <dgm:cxn modelId="{1DA8B1F7-FDCC-45B2-AC66-3E5D5B3F023A}" type="presParOf" srcId="{8F5FD626-DAE0-4513-AADB-EE19FC9E1414}" destId="{1EC9946F-AE63-4D0B-AF58-E2A2F15B62AD}" srcOrd="0" destOrd="0" presId="urn:microsoft.com/office/officeart/2005/8/layout/orgChart1"/>
    <dgm:cxn modelId="{63418506-9470-43D1-984C-7DCBA3C4AE2F}" type="presParOf" srcId="{8F5FD626-DAE0-4513-AADB-EE19FC9E1414}" destId="{9249A639-F792-4207-BC43-47FCBA2AB3B9}" srcOrd="1" destOrd="0" presId="urn:microsoft.com/office/officeart/2005/8/layout/orgChart1"/>
    <dgm:cxn modelId="{8A319402-124B-4BB3-A72A-7D34F26FB5B9}" type="presParOf" srcId="{811B3813-7676-43D7-B288-0B262A06F347}" destId="{174E70AE-3C91-4967-B0CF-03F58C3D6860}" srcOrd="1" destOrd="0" presId="urn:microsoft.com/office/officeart/2005/8/layout/orgChart1"/>
    <dgm:cxn modelId="{AC79296D-0C78-432E-A699-D5EF5323D27D}" type="presParOf" srcId="{811B3813-7676-43D7-B288-0B262A06F347}" destId="{E442789F-2A70-4464-978D-4ABB56DEAE47}" srcOrd="2" destOrd="0" presId="urn:microsoft.com/office/officeart/2005/8/layout/orgChart1"/>
    <dgm:cxn modelId="{D02A93DC-4B65-4F27-B9CA-95B4F92E833A}" type="presParOf" srcId="{CFF8E4AB-7BA7-44B0-9B55-453E0308685B}" destId="{CA66FFC2-2140-48FB-AABD-F1557B7978CF}" srcOrd="6" destOrd="0" presId="urn:microsoft.com/office/officeart/2005/8/layout/orgChart1"/>
    <dgm:cxn modelId="{5AD57A60-F2EB-4AF3-947A-C178EAD0FE1C}" type="presParOf" srcId="{CFF8E4AB-7BA7-44B0-9B55-453E0308685B}" destId="{46636B7E-9976-4608-9E21-B533D8C8473B}" srcOrd="7" destOrd="0" presId="urn:microsoft.com/office/officeart/2005/8/layout/orgChart1"/>
    <dgm:cxn modelId="{641FCA56-DC89-43F5-9BB4-093233A6EE42}" type="presParOf" srcId="{46636B7E-9976-4608-9E21-B533D8C8473B}" destId="{442E402B-C1E7-443F-BF9B-11AE9A929B42}" srcOrd="0" destOrd="0" presId="urn:microsoft.com/office/officeart/2005/8/layout/orgChart1"/>
    <dgm:cxn modelId="{58AACB09-9C97-4950-B793-A10DD70EED5C}" type="presParOf" srcId="{442E402B-C1E7-443F-BF9B-11AE9A929B42}" destId="{03F20989-BDD9-4A9E-8067-11619AF875EC}" srcOrd="0" destOrd="0" presId="urn:microsoft.com/office/officeart/2005/8/layout/orgChart1"/>
    <dgm:cxn modelId="{D333666B-D097-41E7-8B1E-08AA09FA8551}" type="presParOf" srcId="{442E402B-C1E7-443F-BF9B-11AE9A929B42}" destId="{A2D20EF0-0B58-4606-B898-035FC4C395F5}" srcOrd="1" destOrd="0" presId="urn:microsoft.com/office/officeart/2005/8/layout/orgChart1"/>
    <dgm:cxn modelId="{2483DB91-15D5-4ABB-B54B-5FBD625A1A24}" type="presParOf" srcId="{46636B7E-9976-4608-9E21-B533D8C8473B}" destId="{2A666EC7-F83E-4479-919A-C352992591BE}" srcOrd="1" destOrd="0" presId="urn:microsoft.com/office/officeart/2005/8/layout/orgChart1"/>
    <dgm:cxn modelId="{A6703AA1-4F3A-41A5-A425-0087A5670B47}" type="presParOf" srcId="{46636B7E-9976-4608-9E21-B533D8C8473B}" destId="{2CD7CD48-F932-4B57-824A-AAFC673480CC}" srcOrd="2" destOrd="0" presId="urn:microsoft.com/office/officeart/2005/8/layout/orgChart1"/>
    <dgm:cxn modelId="{F2E7577E-E395-4E97-9CD8-DB8F1E1D1B13}" type="presParOf" srcId="{CFF8E4AB-7BA7-44B0-9B55-453E0308685B}" destId="{F255BA52-4E3A-45D6-961C-544A52796360}" srcOrd="8" destOrd="0" presId="urn:microsoft.com/office/officeart/2005/8/layout/orgChart1"/>
    <dgm:cxn modelId="{E4BA9575-92F9-4CA2-9B96-1F997D6B8DC9}" type="presParOf" srcId="{CFF8E4AB-7BA7-44B0-9B55-453E0308685B}" destId="{37EA0B1B-7A42-4494-8CEE-CC3C84DE58ED}" srcOrd="9" destOrd="0" presId="urn:microsoft.com/office/officeart/2005/8/layout/orgChart1"/>
    <dgm:cxn modelId="{3438092A-E85D-4379-82AC-870B1935D52B}" type="presParOf" srcId="{37EA0B1B-7A42-4494-8CEE-CC3C84DE58ED}" destId="{19511ABD-C25F-4AC8-86E2-FF0C895733B6}" srcOrd="0" destOrd="0" presId="urn:microsoft.com/office/officeart/2005/8/layout/orgChart1"/>
    <dgm:cxn modelId="{D6E22247-ECA6-4552-93C2-BEA3C8779BD9}" type="presParOf" srcId="{19511ABD-C25F-4AC8-86E2-FF0C895733B6}" destId="{160BC956-DA4B-4AA4-B93D-06EF8B57F643}" srcOrd="0" destOrd="0" presId="urn:microsoft.com/office/officeart/2005/8/layout/orgChart1"/>
    <dgm:cxn modelId="{C2B7AF75-A196-4FC0-B661-1286ED6848F6}" type="presParOf" srcId="{19511ABD-C25F-4AC8-86E2-FF0C895733B6}" destId="{E6870C34-A008-40F8-9B76-D88922997505}" srcOrd="1" destOrd="0" presId="urn:microsoft.com/office/officeart/2005/8/layout/orgChart1"/>
    <dgm:cxn modelId="{FDBC559A-0E19-40FA-BD17-8DAF535EE8FA}" type="presParOf" srcId="{37EA0B1B-7A42-4494-8CEE-CC3C84DE58ED}" destId="{578D908E-1039-4374-AC1B-491FBAD92D41}" srcOrd="1" destOrd="0" presId="urn:microsoft.com/office/officeart/2005/8/layout/orgChart1"/>
    <dgm:cxn modelId="{E4667C6F-9ED7-4353-B463-F93FDBB6619C}" type="presParOf" srcId="{37EA0B1B-7A42-4494-8CEE-CC3C84DE58ED}" destId="{7B68BD7D-810B-472E-ADF5-4D3290E1270C}" srcOrd="2" destOrd="0" presId="urn:microsoft.com/office/officeart/2005/8/layout/orgChart1"/>
    <dgm:cxn modelId="{E2412CE3-D1D8-42E4-814C-181A349605B4}" type="presParOf" srcId="{2B683C8B-C42E-4925-B749-BF2078F40A89}" destId="{8AAED65A-DEA3-4877-B6D4-6EBD4276BD33}" srcOrd="2" destOrd="0" presId="urn:microsoft.com/office/officeart/2005/8/layout/orgChart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5353AD-C085-4DFA-8F85-5A3D7DBBF8E9}" type="doc">
      <dgm:prSet loTypeId="urn:microsoft.com/office/officeart/2005/8/layout/venn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147BFB-4AF9-40EE-9D24-1CA919F45D44}">
      <dgm:prSet phldrT="[Text]"/>
      <dgm:spPr/>
      <dgm:t>
        <a:bodyPr/>
        <a:lstStyle/>
        <a:p>
          <a:r>
            <a:rPr lang="fr-BE" dirty="0" smtClean="0"/>
            <a:t>Agile</a:t>
          </a:r>
          <a:endParaRPr lang="en-US" dirty="0"/>
        </a:p>
      </dgm:t>
    </dgm:pt>
    <dgm:pt modelId="{32ECBC0F-EFA9-488A-92D8-E3AB652DF909}" type="parTrans" cxnId="{FD6F1031-F1F1-491A-9BB2-814B2C533333}">
      <dgm:prSet/>
      <dgm:spPr/>
      <dgm:t>
        <a:bodyPr/>
        <a:lstStyle/>
        <a:p>
          <a:endParaRPr lang="en-US"/>
        </a:p>
      </dgm:t>
    </dgm:pt>
    <dgm:pt modelId="{490F793A-C685-422F-9FB7-6189E51E8D6E}" type="sibTrans" cxnId="{FD6F1031-F1F1-491A-9BB2-814B2C533333}">
      <dgm:prSet/>
      <dgm:spPr/>
      <dgm:t>
        <a:bodyPr/>
        <a:lstStyle/>
        <a:p>
          <a:endParaRPr lang="en-US"/>
        </a:p>
      </dgm:t>
    </dgm:pt>
    <dgm:pt modelId="{54C372F4-FD86-4258-9F7D-5916565DD533}">
      <dgm:prSet phldrT="[Text]"/>
      <dgm:spPr/>
      <dgm:t>
        <a:bodyPr/>
        <a:lstStyle/>
        <a:p>
          <a:r>
            <a:rPr lang="fr-BE" dirty="0" err="1" smtClean="0"/>
            <a:t>Scrum</a:t>
          </a:r>
          <a:endParaRPr lang="en-US" dirty="0"/>
        </a:p>
      </dgm:t>
    </dgm:pt>
    <dgm:pt modelId="{4F9E62EE-B357-4629-BC6F-2E17B401B7E7}" type="parTrans" cxnId="{B8F6985D-C9EB-4C92-A2C7-7508638BF2C7}">
      <dgm:prSet/>
      <dgm:spPr/>
      <dgm:t>
        <a:bodyPr/>
        <a:lstStyle/>
        <a:p>
          <a:endParaRPr lang="en-US"/>
        </a:p>
      </dgm:t>
    </dgm:pt>
    <dgm:pt modelId="{6F0FED6E-7F1D-4B54-86AD-65089A5713E7}" type="sibTrans" cxnId="{B8F6985D-C9EB-4C92-A2C7-7508638BF2C7}">
      <dgm:prSet/>
      <dgm:spPr/>
      <dgm:t>
        <a:bodyPr/>
        <a:lstStyle/>
        <a:p>
          <a:endParaRPr lang="en-US"/>
        </a:p>
      </dgm:t>
    </dgm:pt>
    <dgm:pt modelId="{153FB915-A631-4CA9-839F-6214875F5B58}">
      <dgm:prSet phldrT="[Text]"/>
      <dgm:spPr/>
      <dgm:t>
        <a:bodyPr/>
        <a:lstStyle/>
        <a:p>
          <a:r>
            <a:rPr lang="fr-BE" dirty="0" smtClean="0"/>
            <a:t>XP</a:t>
          </a:r>
          <a:endParaRPr lang="en-US" dirty="0"/>
        </a:p>
      </dgm:t>
    </dgm:pt>
    <dgm:pt modelId="{74CF9ED1-E254-46E6-A87F-B0437EE78CC5}" type="parTrans" cxnId="{26DF2518-DA90-4CC6-8BA0-ABE251D6CE14}">
      <dgm:prSet/>
      <dgm:spPr/>
      <dgm:t>
        <a:bodyPr/>
        <a:lstStyle/>
        <a:p>
          <a:endParaRPr lang="en-US"/>
        </a:p>
      </dgm:t>
    </dgm:pt>
    <dgm:pt modelId="{1180C201-DFF6-4900-AAC4-277803D1A514}" type="sibTrans" cxnId="{26DF2518-DA90-4CC6-8BA0-ABE251D6CE14}">
      <dgm:prSet/>
      <dgm:spPr/>
      <dgm:t>
        <a:bodyPr/>
        <a:lstStyle/>
        <a:p>
          <a:endParaRPr lang="en-US"/>
        </a:p>
      </dgm:t>
    </dgm:pt>
    <dgm:pt modelId="{B085774E-3302-4482-AFBA-958FCA87A5D7}" type="pres">
      <dgm:prSet presAssocID="{F65353AD-C085-4DFA-8F85-5A3D7DBBF8E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8A756-7DC8-460B-AF6E-B7DEF7576AFF}" type="pres">
      <dgm:prSet presAssocID="{F65353AD-C085-4DFA-8F85-5A3D7DBBF8E9}" presName="comp1" presStyleCnt="0"/>
      <dgm:spPr/>
    </dgm:pt>
    <dgm:pt modelId="{37EF9FA7-387B-4FEA-9762-109DE1C44746}" type="pres">
      <dgm:prSet presAssocID="{F65353AD-C085-4DFA-8F85-5A3D7DBBF8E9}" presName="circle1" presStyleLbl="node1" presStyleIdx="0" presStyleCnt="3"/>
      <dgm:spPr/>
      <dgm:t>
        <a:bodyPr/>
        <a:lstStyle/>
        <a:p>
          <a:endParaRPr lang="en-US"/>
        </a:p>
      </dgm:t>
    </dgm:pt>
    <dgm:pt modelId="{B3F5060C-5A43-4563-93BD-25ACBC0D8CB4}" type="pres">
      <dgm:prSet presAssocID="{F65353AD-C085-4DFA-8F85-5A3D7DBBF8E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8F76C-929A-4EAC-BEC0-4A408CB22988}" type="pres">
      <dgm:prSet presAssocID="{F65353AD-C085-4DFA-8F85-5A3D7DBBF8E9}" presName="comp2" presStyleCnt="0"/>
      <dgm:spPr/>
    </dgm:pt>
    <dgm:pt modelId="{67D8F74F-7435-4874-A907-07D1381CE443}" type="pres">
      <dgm:prSet presAssocID="{F65353AD-C085-4DFA-8F85-5A3D7DBBF8E9}" presName="circle2" presStyleLbl="node1" presStyleIdx="1" presStyleCnt="3"/>
      <dgm:spPr/>
      <dgm:t>
        <a:bodyPr/>
        <a:lstStyle/>
        <a:p>
          <a:endParaRPr lang="en-US"/>
        </a:p>
      </dgm:t>
    </dgm:pt>
    <dgm:pt modelId="{0665B5A3-4A79-4181-B8E2-33EFA4C9C61D}" type="pres">
      <dgm:prSet presAssocID="{F65353AD-C085-4DFA-8F85-5A3D7DBBF8E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EFE47-A12F-446E-BB3F-5C19321B1955}" type="pres">
      <dgm:prSet presAssocID="{F65353AD-C085-4DFA-8F85-5A3D7DBBF8E9}" presName="comp3" presStyleCnt="0"/>
      <dgm:spPr/>
    </dgm:pt>
    <dgm:pt modelId="{A328DE00-5532-4B4E-B394-2EB8D32361CE}" type="pres">
      <dgm:prSet presAssocID="{F65353AD-C085-4DFA-8F85-5A3D7DBBF8E9}" presName="circle3" presStyleLbl="node1" presStyleIdx="2" presStyleCnt="3"/>
      <dgm:spPr/>
      <dgm:t>
        <a:bodyPr/>
        <a:lstStyle/>
        <a:p>
          <a:endParaRPr lang="en-US"/>
        </a:p>
      </dgm:t>
    </dgm:pt>
    <dgm:pt modelId="{4A6D2875-9BBB-4EAC-96BE-5D1969E40170}" type="pres">
      <dgm:prSet presAssocID="{F65353AD-C085-4DFA-8F85-5A3D7DBBF8E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FB1095-0259-404C-95DF-7549B54A379B}" type="presOf" srcId="{153FB915-A631-4CA9-839F-6214875F5B58}" destId="{A328DE00-5532-4B4E-B394-2EB8D32361CE}" srcOrd="0" destOrd="0" presId="urn:microsoft.com/office/officeart/2005/8/layout/venn2"/>
    <dgm:cxn modelId="{CC5DFF48-0614-4051-B1B5-C5A7D3C1A932}" type="presOf" srcId="{54C372F4-FD86-4258-9F7D-5916565DD533}" destId="{0665B5A3-4A79-4181-B8E2-33EFA4C9C61D}" srcOrd="1" destOrd="0" presId="urn:microsoft.com/office/officeart/2005/8/layout/venn2"/>
    <dgm:cxn modelId="{26DF2518-DA90-4CC6-8BA0-ABE251D6CE14}" srcId="{F65353AD-C085-4DFA-8F85-5A3D7DBBF8E9}" destId="{153FB915-A631-4CA9-839F-6214875F5B58}" srcOrd="2" destOrd="0" parTransId="{74CF9ED1-E254-46E6-A87F-B0437EE78CC5}" sibTransId="{1180C201-DFF6-4900-AAC4-277803D1A514}"/>
    <dgm:cxn modelId="{08C303AF-C26D-4C9C-AC0D-97D1CDC5BE37}" type="presOf" srcId="{F6147BFB-4AF9-40EE-9D24-1CA919F45D44}" destId="{B3F5060C-5A43-4563-93BD-25ACBC0D8CB4}" srcOrd="1" destOrd="0" presId="urn:microsoft.com/office/officeart/2005/8/layout/venn2"/>
    <dgm:cxn modelId="{025C0445-BCE6-4A59-AA98-FFBB8F903F28}" type="presOf" srcId="{F6147BFB-4AF9-40EE-9D24-1CA919F45D44}" destId="{37EF9FA7-387B-4FEA-9762-109DE1C44746}" srcOrd="0" destOrd="0" presId="urn:microsoft.com/office/officeart/2005/8/layout/venn2"/>
    <dgm:cxn modelId="{FD6F1031-F1F1-491A-9BB2-814B2C533333}" srcId="{F65353AD-C085-4DFA-8F85-5A3D7DBBF8E9}" destId="{F6147BFB-4AF9-40EE-9D24-1CA919F45D44}" srcOrd="0" destOrd="0" parTransId="{32ECBC0F-EFA9-488A-92D8-E3AB652DF909}" sibTransId="{490F793A-C685-422F-9FB7-6189E51E8D6E}"/>
    <dgm:cxn modelId="{9278742F-2F18-48F9-A10B-3901CBE0DDC9}" type="presOf" srcId="{153FB915-A631-4CA9-839F-6214875F5B58}" destId="{4A6D2875-9BBB-4EAC-96BE-5D1969E40170}" srcOrd="1" destOrd="0" presId="urn:microsoft.com/office/officeart/2005/8/layout/venn2"/>
    <dgm:cxn modelId="{B8F6985D-C9EB-4C92-A2C7-7508638BF2C7}" srcId="{F65353AD-C085-4DFA-8F85-5A3D7DBBF8E9}" destId="{54C372F4-FD86-4258-9F7D-5916565DD533}" srcOrd="1" destOrd="0" parTransId="{4F9E62EE-B357-4629-BC6F-2E17B401B7E7}" sibTransId="{6F0FED6E-7F1D-4B54-86AD-65089A5713E7}"/>
    <dgm:cxn modelId="{BA16884E-C8CA-470A-8699-3FAA48EF6C9D}" type="presOf" srcId="{F65353AD-C085-4DFA-8F85-5A3D7DBBF8E9}" destId="{B085774E-3302-4482-AFBA-958FCA87A5D7}" srcOrd="0" destOrd="0" presId="urn:microsoft.com/office/officeart/2005/8/layout/venn2"/>
    <dgm:cxn modelId="{A94836E1-A502-4A5A-857C-9513B73A006D}" type="presOf" srcId="{54C372F4-FD86-4258-9F7D-5916565DD533}" destId="{67D8F74F-7435-4874-A907-07D1381CE443}" srcOrd="0" destOrd="0" presId="urn:microsoft.com/office/officeart/2005/8/layout/venn2"/>
    <dgm:cxn modelId="{E876FD91-F51A-4F83-A427-6D93D3DC534C}" type="presParOf" srcId="{B085774E-3302-4482-AFBA-958FCA87A5D7}" destId="{4938A756-7DC8-460B-AF6E-B7DEF7576AFF}" srcOrd="0" destOrd="0" presId="urn:microsoft.com/office/officeart/2005/8/layout/venn2"/>
    <dgm:cxn modelId="{07F1FE8F-1FF1-49F2-9642-3BF4FB036353}" type="presParOf" srcId="{4938A756-7DC8-460B-AF6E-B7DEF7576AFF}" destId="{37EF9FA7-387B-4FEA-9762-109DE1C44746}" srcOrd="0" destOrd="0" presId="urn:microsoft.com/office/officeart/2005/8/layout/venn2"/>
    <dgm:cxn modelId="{CF491875-A4F1-40E4-B0EF-563E53F1C8C9}" type="presParOf" srcId="{4938A756-7DC8-460B-AF6E-B7DEF7576AFF}" destId="{B3F5060C-5A43-4563-93BD-25ACBC0D8CB4}" srcOrd="1" destOrd="0" presId="urn:microsoft.com/office/officeart/2005/8/layout/venn2"/>
    <dgm:cxn modelId="{6DF844D2-0E31-4A22-8664-431D84CF3A54}" type="presParOf" srcId="{B085774E-3302-4482-AFBA-958FCA87A5D7}" destId="{9B08F76C-929A-4EAC-BEC0-4A408CB22988}" srcOrd="1" destOrd="0" presId="urn:microsoft.com/office/officeart/2005/8/layout/venn2"/>
    <dgm:cxn modelId="{80541BD7-59E2-4D1C-A258-F80FF041AA34}" type="presParOf" srcId="{9B08F76C-929A-4EAC-BEC0-4A408CB22988}" destId="{67D8F74F-7435-4874-A907-07D1381CE443}" srcOrd="0" destOrd="0" presId="urn:microsoft.com/office/officeart/2005/8/layout/venn2"/>
    <dgm:cxn modelId="{0F59DAA4-C087-48CA-BF60-DC204B52F10B}" type="presParOf" srcId="{9B08F76C-929A-4EAC-BEC0-4A408CB22988}" destId="{0665B5A3-4A79-4181-B8E2-33EFA4C9C61D}" srcOrd="1" destOrd="0" presId="urn:microsoft.com/office/officeart/2005/8/layout/venn2"/>
    <dgm:cxn modelId="{59D6D17D-112C-4D8E-B287-619A669C3BC7}" type="presParOf" srcId="{B085774E-3302-4482-AFBA-958FCA87A5D7}" destId="{4A7EFE47-A12F-446E-BB3F-5C19321B1955}" srcOrd="2" destOrd="0" presId="urn:microsoft.com/office/officeart/2005/8/layout/venn2"/>
    <dgm:cxn modelId="{E0F69984-CAD1-4F46-8241-B59C62489BC2}" type="presParOf" srcId="{4A7EFE47-A12F-446E-BB3F-5C19321B1955}" destId="{A328DE00-5532-4B4E-B394-2EB8D32361CE}" srcOrd="0" destOrd="0" presId="urn:microsoft.com/office/officeart/2005/8/layout/venn2"/>
    <dgm:cxn modelId="{20C50AC7-7D62-4B58-B0D3-DABBB3D16FBB}" type="presParOf" srcId="{4A7EFE47-A12F-446E-BB3F-5C19321B1955}" destId="{4A6D2875-9BBB-4EAC-96BE-5D1969E4017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CE970E-F34A-4698-92DA-F5282535CD6B}" type="doc">
      <dgm:prSet loTypeId="urn:microsoft.com/office/officeart/2005/8/layout/cycle7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F83B63-510F-41D7-829A-7650DDDB0ED0}">
      <dgm:prSet phldrT="[Text]" custT="1"/>
      <dgm:spPr/>
      <dgm:t>
        <a:bodyPr/>
        <a:lstStyle/>
        <a:p>
          <a:r>
            <a:rPr lang="en-US" sz="1600" dirty="0" smtClean="0"/>
            <a:t>Communication</a:t>
          </a:r>
          <a:endParaRPr lang="en-US" sz="1600" dirty="0"/>
        </a:p>
      </dgm:t>
    </dgm:pt>
    <dgm:pt modelId="{EFB300C4-36FA-4DE4-B14E-BC05B2292119}" type="parTrans" cxnId="{5E7F817A-22CC-4052-BFA1-99CBB0235AB1}">
      <dgm:prSet/>
      <dgm:spPr/>
      <dgm:t>
        <a:bodyPr/>
        <a:lstStyle/>
        <a:p>
          <a:endParaRPr lang="en-US" sz="2000"/>
        </a:p>
      </dgm:t>
    </dgm:pt>
    <dgm:pt modelId="{F4E49EAE-92E0-4741-9650-DBDF56BC673E}" type="sibTrans" cxnId="{5E7F817A-22CC-4052-BFA1-99CBB0235AB1}">
      <dgm:prSet custT="1"/>
      <dgm:spPr/>
      <dgm:t>
        <a:bodyPr/>
        <a:lstStyle/>
        <a:p>
          <a:endParaRPr lang="en-US" sz="1200"/>
        </a:p>
      </dgm:t>
    </dgm:pt>
    <dgm:pt modelId="{C4246829-D1AA-407D-A1B3-433C876E245F}">
      <dgm:prSet phldrT="[Text]" custT="1"/>
      <dgm:spPr/>
      <dgm:t>
        <a:bodyPr/>
        <a:lstStyle/>
        <a:p>
          <a:r>
            <a:rPr lang="en-US" sz="1600" dirty="0" smtClean="0"/>
            <a:t>Respect</a:t>
          </a:r>
          <a:endParaRPr lang="en-US" sz="1600" dirty="0"/>
        </a:p>
      </dgm:t>
    </dgm:pt>
    <dgm:pt modelId="{41445E35-7295-4699-8974-6FDBB6FFF292}" type="parTrans" cxnId="{E0FF1810-D1CF-41FE-8AC7-71890B8C61B7}">
      <dgm:prSet/>
      <dgm:spPr/>
      <dgm:t>
        <a:bodyPr/>
        <a:lstStyle/>
        <a:p>
          <a:endParaRPr lang="en-US" sz="2000"/>
        </a:p>
      </dgm:t>
    </dgm:pt>
    <dgm:pt modelId="{57B755C3-9974-4423-A7B9-94338146D07B}" type="sibTrans" cxnId="{E0FF1810-D1CF-41FE-8AC7-71890B8C61B7}">
      <dgm:prSet custT="1"/>
      <dgm:spPr/>
      <dgm:t>
        <a:bodyPr/>
        <a:lstStyle/>
        <a:p>
          <a:endParaRPr lang="en-US" sz="1200"/>
        </a:p>
      </dgm:t>
    </dgm:pt>
    <dgm:pt modelId="{F8A1E0D1-C27B-4076-9456-7AB3397F59E3}">
      <dgm:prSet phldrT="[Text]" custT="1"/>
      <dgm:spPr/>
      <dgm:t>
        <a:bodyPr/>
        <a:lstStyle/>
        <a:p>
          <a:r>
            <a:rPr lang="en-US" sz="1600" dirty="0" smtClean="0"/>
            <a:t>Feedback</a:t>
          </a:r>
          <a:endParaRPr lang="en-US" sz="1600" dirty="0"/>
        </a:p>
      </dgm:t>
    </dgm:pt>
    <dgm:pt modelId="{460AEBBF-2F39-4AE5-BF56-FE1B04B58A76}" type="parTrans" cxnId="{FD3FDC6A-5FE2-466C-824F-0A2105BFB622}">
      <dgm:prSet/>
      <dgm:spPr/>
      <dgm:t>
        <a:bodyPr/>
        <a:lstStyle/>
        <a:p>
          <a:endParaRPr lang="en-US" sz="2000"/>
        </a:p>
      </dgm:t>
    </dgm:pt>
    <dgm:pt modelId="{A87FD0ED-2A83-49DB-8FCD-A9936EA82FC3}" type="sibTrans" cxnId="{FD3FDC6A-5FE2-466C-824F-0A2105BFB622}">
      <dgm:prSet custT="1"/>
      <dgm:spPr/>
      <dgm:t>
        <a:bodyPr/>
        <a:lstStyle/>
        <a:p>
          <a:endParaRPr lang="en-US" sz="1200"/>
        </a:p>
      </dgm:t>
    </dgm:pt>
    <dgm:pt modelId="{34B5F968-435C-4264-AB46-1EE227BAAF47}">
      <dgm:prSet phldrT="[Text]" custT="1"/>
      <dgm:spPr/>
      <dgm:t>
        <a:bodyPr/>
        <a:lstStyle/>
        <a:p>
          <a:r>
            <a:rPr lang="en-US" sz="1600" dirty="0" smtClean="0"/>
            <a:t>Courage</a:t>
          </a:r>
          <a:endParaRPr lang="en-US" sz="1600" dirty="0"/>
        </a:p>
      </dgm:t>
    </dgm:pt>
    <dgm:pt modelId="{C9F6AB3D-48AF-4C2C-993F-7B5737EC4ED7}" type="parTrans" cxnId="{7562F12C-AF5E-4D3A-9407-610951AD3A40}">
      <dgm:prSet/>
      <dgm:spPr/>
      <dgm:t>
        <a:bodyPr/>
        <a:lstStyle/>
        <a:p>
          <a:endParaRPr lang="en-US" sz="2000"/>
        </a:p>
      </dgm:t>
    </dgm:pt>
    <dgm:pt modelId="{A0FC6936-6801-405C-A951-F7AED9AD2F56}" type="sibTrans" cxnId="{7562F12C-AF5E-4D3A-9407-610951AD3A40}">
      <dgm:prSet custT="1"/>
      <dgm:spPr/>
      <dgm:t>
        <a:bodyPr/>
        <a:lstStyle/>
        <a:p>
          <a:endParaRPr lang="en-US" sz="1200"/>
        </a:p>
      </dgm:t>
    </dgm:pt>
    <dgm:pt modelId="{C01FFACE-968B-4005-ADE8-A0800178BFD5}">
      <dgm:prSet phldrT="[Text]" custT="1"/>
      <dgm:spPr/>
      <dgm:t>
        <a:bodyPr/>
        <a:lstStyle/>
        <a:p>
          <a:r>
            <a:rPr lang="en-US" sz="1600" dirty="0" smtClean="0"/>
            <a:t>Simplicity</a:t>
          </a:r>
          <a:endParaRPr lang="en-US" sz="1600" dirty="0"/>
        </a:p>
      </dgm:t>
    </dgm:pt>
    <dgm:pt modelId="{37029122-DC21-4008-AAB1-6964CD620CCA}" type="parTrans" cxnId="{26E218FA-359A-47AD-9B02-E9E554B9FBEE}">
      <dgm:prSet/>
      <dgm:spPr/>
      <dgm:t>
        <a:bodyPr/>
        <a:lstStyle/>
        <a:p>
          <a:endParaRPr lang="en-US" sz="2000"/>
        </a:p>
      </dgm:t>
    </dgm:pt>
    <dgm:pt modelId="{3B01EA1E-626F-4C3A-A73D-029841F08873}" type="sibTrans" cxnId="{26E218FA-359A-47AD-9B02-E9E554B9FBEE}">
      <dgm:prSet custT="1"/>
      <dgm:spPr/>
      <dgm:t>
        <a:bodyPr/>
        <a:lstStyle/>
        <a:p>
          <a:endParaRPr lang="en-US" sz="1200"/>
        </a:p>
      </dgm:t>
    </dgm:pt>
    <dgm:pt modelId="{4DD4418E-90E5-432D-AC48-420AD846E696}" type="pres">
      <dgm:prSet presAssocID="{B3CE970E-F34A-4698-92DA-F5282535CD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8B66-881D-4E0B-9188-A354E167AA5F}" type="pres">
      <dgm:prSet presAssocID="{26F83B63-510F-41D7-829A-7650DDDB0ED0}" presName="node" presStyleLbl="node1" presStyleIdx="0" presStyleCnt="5" custScaleX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94000-94C4-4573-B14A-AADC6A225144}" type="pres">
      <dgm:prSet presAssocID="{F4E49EAE-92E0-4741-9650-DBDF56BC673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BC87643-DB48-4D99-AA95-03CEA242B832}" type="pres">
      <dgm:prSet presAssocID="{F4E49EAE-92E0-4741-9650-DBDF56BC673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EB0C910-1BA8-4557-BDC3-DE182E87BC56}" type="pres">
      <dgm:prSet presAssocID="{C4246829-D1AA-407D-A1B3-433C876E245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B907F-14CE-42C9-8B85-F38F4DFC2FBA}" type="pres">
      <dgm:prSet presAssocID="{57B755C3-9974-4423-A7B9-94338146D07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FB9B70E-7CEE-46DF-B94C-427FB93F8F15}" type="pres">
      <dgm:prSet presAssocID="{57B755C3-9974-4423-A7B9-94338146D07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C4BD3A0-61BC-45CE-8148-BFE4E3CD126B}" type="pres">
      <dgm:prSet presAssocID="{F8A1E0D1-C27B-4076-9456-7AB3397F59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F99B8-1553-4647-9688-D1234857FC2D}" type="pres">
      <dgm:prSet presAssocID="{A87FD0ED-2A83-49DB-8FCD-A9936EA82FC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FE3486A-872D-4016-81D2-58F0F7BDC5A8}" type="pres">
      <dgm:prSet presAssocID="{A87FD0ED-2A83-49DB-8FCD-A9936EA82FC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8AB714D-BAE1-42AA-8102-709C1C8C7538}" type="pres">
      <dgm:prSet presAssocID="{34B5F968-435C-4264-AB46-1EE227BAAF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6C7E8-9E40-462F-B758-746CE10CFED1}" type="pres">
      <dgm:prSet presAssocID="{A0FC6936-6801-405C-A951-F7AED9AD2F5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5409D8E-CCE4-4E60-B025-C9A563C6BAD4}" type="pres">
      <dgm:prSet presAssocID="{A0FC6936-6801-405C-A951-F7AED9AD2F5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557F887-DF3D-4087-85B7-8C57B2FEA733}" type="pres">
      <dgm:prSet presAssocID="{C01FFACE-968B-4005-ADE8-A0800178BFD5}" presName="node" presStyleLbl="node1" presStyleIdx="4" presStyleCnt="5" custRadScaleRad="100412" custRadScaleInc="1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77442-FC1C-4D20-949D-E2C68CADB102}" type="pres">
      <dgm:prSet presAssocID="{3B01EA1E-626F-4C3A-A73D-029841F0887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E383631-6A81-4CE5-993C-915907C3E69E}" type="pres">
      <dgm:prSet presAssocID="{3B01EA1E-626F-4C3A-A73D-029841F0887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4438069-2601-45F8-8498-0768DD8BB59A}" type="presOf" srcId="{57B755C3-9974-4423-A7B9-94338146D07B}" destId="{E64B907F-14CE-42C9-8B85-F38F4DFC2FBA}" srcOrd="0" destOrd="0" presId="urn:microsoft.com/office/officeart/2005/8/layout/cycle7"/>
    <dgm:cxn modelId="{FD3FDC6A-5FE2-466C-824F-0A2105BFB622}" srcId="{B3CE970E-F34A-4698-92DA-F5282535CD6B}" destId="{F8A1E0D1-C27B-4076-9456-7AB3397F59E3}" srcOrd="2" destOrd="0" parTransId="{460AEBBF-2F39-4AE5-BF56-FE1B04B58A76}" sibTransId="{A87FD0ED-2A83-49DB-8FCD-A9936EA82FC3}"/>
    <dgm:cxn modelId="{C65075FD-2281-4523-A9E3-B1BA42B740A0}" type="presOf" srcId="{A87FD0ED-2A83-49DB-8FCD-A9936EA82FC3}" destId="{72EF99B8-1553-4647-9688-D1234857FC2D}" srcOrd="0" destOrd="0" presId="urn:microsoft.com/office/officeart/2005/8/layout/cycle7"/>
    <dgm:cxn modelId="{7AF45227-B28A-4A4E-A907-2A09F2B6A03B}" type="presOf" srcId="{F4E49EAE-92E0-4741-9650-DBDF56BC673E}" destId="{8EE94000-94C4-4573-B14A-AADC6A225144}" srcOrd="0" destOrd="0" presId="urn:microsoft.com/office/officeart/2005/8/layout/cycle7"/>
    <dgm:cxn modelId="{532A4BDE-DBE4-4F00-B332-8DC8F448174F}" type="presOf" srcId="{F8A1E0D1-C27B-4076-9456-7AB3397F59E3}" destId="{2C4BD3A0-61BC-45CE-8148-BFE4E3CD126B}" srcOrd="0" destOrd="0" presId="urn:microsoft.com/office/officeart/2005/8/layout/cycle7"/>
    <dgm:cxn modelId="{7562F12C-AF5E-4D3A-9407-610951AD3A40}" srcId="{B3CE970E-F34A-4698-92DA-F5282535CD6B}" destId="{34B5F968-435C-4264-AB46-1EE227BAAF47}" srcOrd="3" destOrd="0" parTransId="{C9F6AB3D-48AF-4C2C-993F-7B5737EC4ED7}" sibTransId="{A0FC6936-6801-405C-A951-F7AED9AD2F56}"/>
    <dgm:cxn modelId="{5E7F817A-22CC-4052-BFA1-99CBB0235AB1}" srcId="{B3CE970E-F34A-4698-92DA-F5282535CD6B}" destId="{26F83B63-510F-41D7-829A-7650DDDB0ED0}" srcOrd="0" destOrd="0" parTransId="{EFB300C4-36FA-4DE4-B14E-BC05B2292119}" sibTransId="{F4E49EAE-92E0-4741-9650-DBDF56BC673E}"/>
    <dgm:cxn modelId="{EBBE26D9-4570-479C-A845-D9525DBFE360}" type="presOf" srcId="{A0FC6936-6801-405C-A951-F7AED9AD2F56}" destId="{B5409D8E-CCE4-4E60-B025-C9A563C6BAD4}" srcOrd="1" destOrd="0" presId="urn:microsoft.com/office/officeart/2005/8/layout/cycle7"/>
    <dgm:cxn modelId="{932E262F-5490-4289-A604-F9761B4624AB}" type="presOf" srcId="{3B01EA1E-626F-4C3A-A73D-029841F08873}" destId="{DE383631-6A81-4CE5-993C-915907C3E69E}" srcOrd="1" destOrd="0" presId="urn:microsoft.com/office/officeart/2005/8/layout/cycle7"/>
    <dgm:cxn modelId="{E0FF1810-D1CF-41FE-8AC7-71890B8C61B7}" srcId="{B3CE970E-F34A-4698-92DA-F5282535CD6B}" destId="{C4246829-D1AA-407D-A1B3-433C876E245F}" srcOrd="1" destOrd="0" parTransId="{41445E35-7295-4699-8974-6FDBB6FFF292}" sibTransId="{57B755C3-9974-4423-A7B9-94338146D07B}"/>
    <dgm:cxn modelId="{D640AD64-CF9C-4673-A622-5D6F2764E446}" type="presOf" srcId="{26F83B63-510F-41D7-829A-7650DDDB0ED0}" destId="{D8658B66-881D-4E0B-9188-A354E167AA5F}" srcOrd="0" destOrd="0" presId="urn:microsoft.com/office/officeart/2005/8/layout/cycle7"/>
    <dgm:cxn modelId="{BA03AC4C-A821-417F-B833-AA0B79F15B14}" type="presOf" srcId="{C01FFACE-968B-4005-ADE8-A0800178BFD5}" destId="{3557F887-DF3D-4087-85B7-8C57B2FEA733}" srcOrd="0" destOrd="0" presId="urn:microsoft.com/office/officeart/2005/8/layout/cycle7"/>
    <dgm:cxn modelId="{3BD3A46A-940A-4251-805A-A09E7FA99475}" type="presOf" srcId="{A87FD0ED-2A83-49DB-8FCD-A9936EA82FC3}" destId="{2FE3486A-872D-4016-81D2-58F0F7BDC5A8}" srcOrd="1" destOrd="0" presId="urn:microsoft.com/office/officeart/2005/8/layout/cycle7"/>
    <dgm:cxn modelId="{FFDBD00C-DB4F-497C-A7C8-AB8510D659E8}" type="presOf" srcId="{C4246829-D1AA-407D-A1B3-433C876E245F}" destId="{8EB0C910-1BA8-4557-BDC3-DE182E87BC56}" srcOrd="0" destOrd="0" presId="urn:microsoft.com/office/officeart/2005/8/layout/cycle7"/>
    <dgm:cxn modelId="{9BD1127A-49C9-4E65-B992-F50585EA2BD0}" type="presOf" srcId="{57B755C3-9974-4423-A7B9-94338146D07B}" destId="{CFB9B70E-7CEE-46DF-B94C-427FB93F8F15}" srcOrd="1" destOrd="0" presId="urn:microsoft.com/office/officeart/2005/8/layout/cycle7"/>
    <dgm:cxn modelId="{26E218FA-359A-47AD-9B02-E9E554B9FBEE}" srcId="{B3CE970E-F34A-4698-92DA-F5282535CD6B}" destId="{C01FFACE-968B-4005-ADE8-A0800178BFD5}" srcOrd="4" destOrd="0" parTransId="{37029122-DC21-4008-AAB1-6964CD620CCA}" sibTransId="{3B01EA1E-626F-4C3A-A73D-029841F08873}"/>
    <dgm:cxn modelId="{26017BBC-8558-4A64-91AE-0EE37670F1FC}" type="presOf" srcId="{34B5F968-435C-4264-AB46-1EE227BAAF47}" destId="{68AB714D-BAE1-42AA-8102-709C1C8C7538}" srcOrd="0" destOrd="0" presId="urn:microsoft.com/office/officeart/2005/8/layout/cycle7"/>
    <dgm:cxn modelId="{4D097419-8D41-4D37-87CF-B6E7FE890262}" type="presOf" srcId="{F4E49EAE-92E0-4741-9650-DBDF56BC673E}" destId="{8BC87643-DB48-4D99-AA95-03CEA242B832}" srcOrd="1" destOrd="0" presId="urn:microsoft.com/office/officeart/2005/8/layout/cycle7"/>
    <dgm:cxn modelId="{B03093A4-D3EC-46F1-8930-A0E61BEA21D8}" type="presOf" srcId="{A0FC6936-6801-405C-A951-F7AED9AD2F56}" destId="{D576C7E8-9E40-462F-B758-746CE10CFED1}" srcOrd="0" destOrd="0" presId="urn:microsoft.com/office/officeart/2005/8/layout/cycle7"/>
    <dgm:cxn modelId="{E30FE1B2-9824-4223-AE55-088BCE4B04C3}" type="presOf" srcId="{3B01EA1E-626F-4C3A-A73D-029841F08873}" destId="{E8977442-FC1C-4D20-949D-E2C68CADB102}" srcOrd="0" destOrd="0" presId="urn:microsoft.com/office/officeart/2005/8/layout/cycle7"/>
    <dgm:cxn modelId="{DF980CA2-7092-4685-89A1-2BFA1CAA35D9}" type="presOf" srcId="{B3CE970E-F34A-4698-92DA-F5282535CD6B}" destId="{4DD4418E-90E5-432D-AC48-420AD846E696}" srcOrd="0" destOrd="0" presId="urn:microsoft.com/office/officeart/2005/8/layout/cycle7"/>
    <dgm:cxn modelId="{9B99EDBD-FE1F-4118-A402-4EE29D7598EB}" type="presParOf" srcId="{4DD4418E-90E5-432D-AC48-420AD846E696}" destId="{D8658B66-881D-4E0B-9188-A354E167AA5F}" srcOrd="0" destOrd="0" presId="urn:microsoft.com/office/officeart/2005/8/layout/cycle7"/>
    <dgm:cxn modelId="{4972BDCC-9FB0-4E12-BC9E-E4D9EB115D2F}" type="presParOf" srcId="{4DD4418E-90E5-432D-AC48-420AD846E696}" destId="{8EE94000-94C4-4573-B14A-AADC6A225144}" srcOrd="1" destOrd="0" presId="urn:microsoft.com/office/officeart/2005/8/layout/cycle7"/>
    <dgm:cxn modelId="{4135FEC6-89B3-4913-AACA-8469A53ED275}" type="presParOf" srcId="{8EE94000-94C4-4573-B14A-AADC6A225144}" destId="{8BC87643-DB48-4D99-AA95-03CEA242B832}" srcOrd="0" destOrd="0" presId="urn:microsoft.com/office/officeart/2005/8/layout/cycle7"/>
    <dgm:cxn modelId="{B4FE9994-927C-4688-8103-830AE28469BA}" type="presParOf" srcId="{4DD4418E-90E5-432D-AC48-420AD846E696}" destId="{8EB0C910-1BA8-4557-BDC3-DE182E87BC56}" srcOrd="2" destOrd="0" presId="urn:microsoft.com/office/officeart/2005/8/layout/cycle7"/>
    <dgm:cxn modelId="{ADD5544E-C14F-4CCF-B09F-842D2174297F}" type="presParOf" srcId="{4DD4418E-90E5-432D-AC48-420AD846E696}" destId="{E64B907F-14CE-42C9-8B85-F38F4DFC2FBA}" srcOrd="3" destOrd="0" presId="urn:microsoft.com/office/officeart/2005/8/layout/cycle7"/>
    <dgm:cxn modelId="{895A3C8F-6C0F-4C6C-AB44-8E0588DFAFF9}" type="presParOf" srcId="{E64B907F-14CE-42C9-8B85-F38F4DFC2FBA}" destId="{CFB9B70E-7CEE-46DF-B94C-427FB93F8F15}" srcOrd="0" destOrd="0" presId="urn:microsoft.com/office/officeart/2005/8/layout/cycle7"/>
    <dgm:cxn modelId="{C72881BE-4536-4489-9D1F-2FDABA69B1B9}" type="presParOf" srcId="{4DD4418E-90E5-432D-AC48-420AD846E696}" destId="{2C4BD3A0-61BC-45CE-8148-BFE4E3CD126B}" srcOrd="4" destOrd="0" presId="urn:microsoft.com/office/officeart/2005/8/layout/cycle7"/>
    <dgm:cxn modelId="{1BD6C83F-2C71-4F6B-BA18-95C4DB0D5712}" type="presParOf" srcId="{4DD4418E-90E5-432D-AC48-420AD846E696}" destId="{72EF99B8-1553-4647-9688-D1234857FC2D}" srcOrd="5" destOrd="0" presId="urn:microsoft.com/office/officeart/2005/8/layout/cycle7"/>
    <dgm:cxn modelId="{5C33D9A9-E6C0-4A3F-B806-54BADF4D9B6F}" type="presParOf" srcId="{72EF99B8-1553-4647-9688-D1234857FC2D}" destId="{2FE3486A-872D-4016-81D2-58F0F7BDC5A8}" srcOrd="0" destOrd="0" presId="urn:microsoft.com/office/officeart/2005/8/layout/cycle7"/>
    <dgm:cxn modelId="{5E3FA235-1007-4D1F-AA6B-FBCA0DF08293}" type="presParOf" srcId="{4DD4418E-90E5-432D-AC48-420AD846E696}" destId="{68AB714D-BAE1-42AA-8102-709C1C8C7538}" srcOrd="6" destOrd="0" presId="urn:microsoft.com/office/officeart/2005/8/layout/cycle7"/>
    <dgm:cxn modelId="{5DA1E803-3886-4313-B9EF-AF7E0038122F}" type="presParOf" srcId="{4DD4418E-90E5-432D-AC48-420AD846E696}" destId="{D576C7E8-9E40-462F-B758-746CE10CFED1}" srcOrd="7" destOrd="0" presId="urn:microsoft.com/office/officeart/2005/8/layout/cycle7"/>
    <dgm:cxn modelId="{E8340041-4072-44ED-857A-86E44402A235}" type="presParOf" srcId="{D576C7E8-9E40-462F-B758-746CE10CFED1}" destId="{B5409D8E-CCE4-4E60-B025-C9A563C6BAD4}" srcOrd="0" destOrd="0" presId="urn:microsoft.com/office/officeart/2005/8/layout/cycle7"/>
    <dgm:cxn modelId="{DC911BCB-F969-4E53-8845-6F774FE89BA7}" type="presParOf" srcId="{4DD4418E-90E5-432D-AC48-420AD846E696}" destId="{3557F887-DF3D-4087-85B7-8C57B2FEA733}" srcOrd="8" destOrd="0" presId="urn:microsoft.com/office/officeart/2005/8/layout/cycle7"/>
    <dgm:cxn modelId="{295E5EE7-28AE-46D6-A2F6-D9F2860DDABF}" type="presParOf" srcId="{4DD4418E-90E5-432D-AC48-420AD846E696}" destId="{E8977442-FC1C-4D20-949D-E2C68CADB102}" srcOrd="9" destOrd="0" presId="urn:microsoft.com/office/officeart/2005/8/layout/cycle7"/>
    <dgm:cxn modelId="{47E0D4D8-086B-468E-8115-78C04B3D13DA}" type="presParOf" srcId="{E8977442-FC1C-4D20-949D-E2C68CADB102}" destId="{DE383631-6A81-4CE5-993C-915907C3E69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A1944B-2B74-4246-81EC-394D86DB7E0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751D0-BC10-4C2C-9966-560CA6510302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094724EA-A179-4FCA-A131-CF825AF44C87}" type="parTrans" cxnId="{C52D8454-089F-49C1-8F2B-F1713E2B1AB9}">
      <dgm:prSet/>
      <dgm:spPr/>
      <dgm:t>
        <a:bodyPr/>
        <a:lstStyle/>
        <a:p>
          <a:endParaRPr lang="en-US"/>
        </a:p>
      </dgm:t>
    </dgm:pt>
    <dgm:pt modelId="{61B1B0CF-B3A7-4A67-AE6C-796F01C97D60}" type="sibTrans" cxnId="{C52D8454-089F-49C1-8F2B-F1713E2B1AB9}">
      <dgm:prSet/>
      <dgm:spPr/>
      <dgm:t>
        <a:bodyPr/>
        <a:lstStyle/>
        <a:p>
          <a:endParaRPr lang="en-US"/>
        </a:p>
      </dgm:t>
    </dgm:pt>
    <dgm:pt modelId="{9DAB1D01-80D0-47A6-B256-8DC6A6064DBA}">
      <dgm:prSet phldrT="[Text]"/>
      <dgm:spPr/>
      <dgm:t>
        <a:bodyPr/>
        <a:lstStyle/>
        <a:p>
          <a:r>
            <a:rPr lang="en-US" dirty="0" smtClean="0"/>
            <a:t>Planning Game</a:t>
          </a:r>
          <a:endParaRPr lang="en-US" dirty="0"/>
        </a:p>
      </dgm:t>
    </dgm:pt>
    <dgm:pt modelId="{E336F22A-B065-4EEA-87C8-B24FD21CB718}" type="parTrans" cxnId="{C250B886-636F-4953-8806-0DE13145E371}">
      <dgm:prSet/>
      <dgm:spPr/>
      <dgm:t>
        <a:bodyPr/>
        <a:lstStyle/>
        <a:p>
          <a:endParaRPr lang="en-US"/>
        </a:p>
      </dgm:t>
    </dgm:pt>
    <dgm:pt modelId="{93728A02-B36A-4547-A20C-A4CF29AA8BFF}" type="sibTrans" cxnId="{C250B886-636F-4953-8806-0DE13145E371}">
      <dgm:prSet/>
      <dgm:spPr/>
      <dgm:t>
        <a:bodyPr/>
        <a:lstStyle/>
        <a:p>
          <a:endParaRPr lang="en-US"/>
        </a:p>
      </dgm:t>
    </dgm:pt>
    <dgm:pt modelId="{FD1F8076-EA32-4231-9273-87F6DCDE0030}">
      <dgm:prSet phldrT="[Text]"/>
      <dgm:spPr/>
      <dgm:t>
        <a:bodyPr/>
        <a:lstStyle/>
        <a:p>
          <a:r>
            <a:rPr lang="en-US" dirty="0" smtClean="0"/>
            <a:t>Whole Team</a:t>
          </a:r>
          <a:endParaRPr lang="en-US" dirty="0"/>
        </a:p>
      </dgm:t>
    </dgm:pt>
    <dgm:pt modelId="{B28A04DA-BECF-4FF9-92DA-0CB9320A2D24}" type="parTrans" cxnId="{868A8188-2EA5-48C0-908D-4FAD48FB312F}">
      <dgm:prSet/>
      <dgm:spPr/>
      <dgm:t>
        <a:bodyPr/>
        <a:lstStyle/>
        <a:p>
          <a:endParaRPr lang="en-US"/>
        </a:p>
      </dgm:t>
    </dgm:pt>
    <dgm:pt modelId="{4742BF95-156A-42E0-AD0A-E600FD720953}" type="sibTrans" cxnId="{868A8188-2EA5-48C0-908D-4FAD48FB312F}">
      <dgm:prSet/>
      <dgm:spPr/>
      <dgm:t>
        <a:bodyPr/>
        <a:lstStyle/>
        <a:p>
          <a:endParaRPr lang="en-US"/>
        </a:p>
      </dgm:t>
    </dgm:pt>
    <dgm:pt modelId="{1D0204BD-6135-4D6D-88E8-542E7DB5738C}">
      <dgm:prSet phldrT="[Text]"/>
      <dgm:spPr/>
      <dgm:t>
        <a:bodyPr/>
        <a:lstStyle/>
        <a:p>
          <a:r>
            <a:rPr lang="en-US" dirty="0" smtClean="0"/>
            <a:t>Sustainable Pace</a:t>
          </a:r>
          <a:endParaRPr lang="en-US" dirty="0"/>
        </a:p>
      </dgm:t>
    </dgm:pt>
    <dgm:pt modelId="{074B1704-1AC7-4DA9-99F6-E1735033716B}" type="parTrans" cxnId="{F234F682-8A9A-4348-8CCD-322E252B3A80}">
      <dgm:prSet/>
      <dgm:spPr/>
      <dgm:t>
        <a:bodyPr/>
        <a:lstStyle/>
        <a:p>
          <a:endParaRPr lang="en-US"/>
        </a:p>
      </dgm:t>
    </dgm:pt>
    <dgm:pt modelId="{3EBC2F1B-8EC2-414F-87E6-9EC1952F28B7}" type="sibTrans" cxnId="{F234F682-8A9A-4348-8CCD-322E252B3A80}">
      <dgm:prSet/>
      <dgm:spPr/>
      <dgm:t>
        <a:bodyPr/>
        <a:lstStyle/>
        <a:p>
          <a:endParaRPr lang="en-US"/>
        </a:p>
      </dgm:t>
    </dgm:pt>
    <dgm:pt modelId="{2CA3DBAE-E54D-4D1E-99B3-F337F9322DB4}">
      <dgm:prSet phldrT="[Text]"/>
      <dgm:spPr/>
      <dgm:t>
        <a:bodyPr/>
        <a:lstStyle/>
        <a:p>
          <a:r>
            <a:rPr lang="en-US" dirty="0" smtClean="0"/>
            <a:t>Communication / Feedback</a:t>
          </a:r>
        </a:p>
      </dgm:t>
    </dgm:pt>
    <dgm:pt modelId="{D9B99D10-1158-4121-8CD9-9D474D4C475C}" type="parTrans" cxnId="{34AF34B2-794E-4A40-84C6-DA8DA4C60604}">
      <dgm:prSet/>
      <dgm:spPr/>
      <dgm:t>
        <a:bodyPr/>
        <a:lstStyle/>
        <a:p>
          <a:endParaRPr lang="en-US"/>
        </a:p>
      </dgm:t>
    </dgm:pt>
    <dgm:pt modelId="{379D74B6-1975-4755-AC4F-0C4727CD4936}" type="sibTrans" cxnId="{34AF34B2-794E-4A40-84C6-DA8DA4C60604}">
      <dgm:prSet/>
      <dgm:spPr/>
      <dgm:t>
        <a:bodyPr/>
        <a:lstStyle/>
        <a:p>
          <a:endParaRPr lang="en-US"/>
        </a:p>
      </dgm:t>
    </dgm:pt>
    <dgm:pt modelId="{88EA5F69-C8B0-4728-A02E-570DD7F58A3F}">
      <dgm:prSet phldrT="[Text]"/>
      <dgm:spPr/>
      <dgm:t>
        <a:bodyPr/>
        <a:lstStyle/>
        <a:p>
          <a:r>
            <a:rPr lang="en-US" dirty="0" smtClean="0"/>
            <a:t>System Metaphor</a:t>
          </a:r>
        </a:p>
      </dgm:t>
    </dgm:pt>
    <dgm:pt modelId="{BC41AA16-C5F2-4530-8188-86E62950D9E2}" type="parTrans" cxnId="{6C50CAA0-6F15-4422-A60B-4CF4298FADD6}">
      <dgm:prSet/>
      <dgm:spPr/>
      <dgm:t>
        <a:bodyPr/>
        <a:lstStyle/>
        <a:p>
          <a:endParaRPr lang="en-US"/>
        </a:p>
      </dgm:t>
    </dgm:pt>
    <dgm:pt modelId="{6C575884-4A7C-45E9-BA95-F759346360F0}" type="sibTrans" cxnId="{6C50CAA0-6F15-4422-A60B-4CF4298FADD6}">
      <dgm:prSet/>
      <dgm:spPr/>
      <dgm:t>
        <a:bodyPr/>
        <a:lstStyle/>
        <a:p>
          <a:endParaRPr lang="en-US"/>
        </a:p>
      </dgm:t>
    </dgm:pt>
    <dgm:pt modelId="{5BDDD31C-152C-4E97-8A6E-0147296CC8EC}">
      <dgm:prSet phldrT="[Text]"/>
      <dgm:spPr/>
      <dgm:t>
        <a:bodyPr/>
        <a:lstStyle/>
        <a:p>
          <a:r>
            <a:rPr lang="en-US" dirty="0" smtClean="0"/>
            <a:t>Small Releases</a:t>
          </a:r>
        </a:p>
      </dgm:t>
    </dgm:pt>
    <dgm:pt modelId="{F6E35777-D94A-40F0-B656-7CB0E102B737}" type="parTrans" cxnId="{7C12ADB9-CB9D-4A68-9C34-BD1147EBF88B}">
      <dgm:prSet/>
      <dgm:spPr/>
      <dgm:t>
        <a:bodyPr/>
        <a:lstStyle/>
        <a:p>
          <a:endParaRPr lang="en-US"/>
        </a:p>
      </dgm:t>
    </dgm:pt>
    <dgm:pt modelId="{F352F6B7-390E-4CAB-B854-E057F9257016}" type="sibTrans" cxnId="{7C12ADB9-CB9D-4A68-9C34-BD1147EBF88B}">
      <dgm:prSet/>
      <dgm:spPr/>
      <dgm:t>
        <a:bodyPr/>
        <a:lstStyle/>
        <a:p>
          <a:endParaRPr lang="en-US"/>
        </a:p>
      </dgm:t>
    </dgm:pt>
    <dgm:pt modelId="{0691DD65-1492-4E0A-AE15-DEBAD00E0529}">
      <dgm:prSet phldrT="[Text]"/>
      <dgm:spPr/>
      <dgm:t>
        <a:bodyPr/>
        <a:lstStyle/>
        <a:p>
          <a:r>
            <a:rPr lang="en-US" dirty="0" smtClean="0"/>
            <a:t>Stand up Meeting</a:t>
          </a:r>
        </a:p>
      </dgm:t>
    </dgm:pt>
    <dgm:pt modelId="{9E78BF7B-B77B-46F1-B43C-2A1482C81074}" type="parTrans" cxnId="{84911EA6-20AF-4E39-A9F0-26BE0103762C}">
      <dgm:prSet/>
      <dgm:spPr/>
      <dgm:t>
        <a:bodyPr/>
        <a:lstStyle/>
        <a:p>
          <a:endParaRPr lang="en-US"/>
        </a:p>
      </dgm:t>
    </dgm:pt>
    <dgm:pt modelId="{BCFAADF6-F5CF-4D76-8C1A-2701ECEB204E}" type="sibTrans" cxnId="{84911EA6-20AF-4E39-A9F0-26BE0103762C}">
      <dgm:prSet/>
      <dgm:spPr/>
      <dgm:t>
        <a:bodyPr/>
        <a:lstStyle/>
        <a:p>
          <a:endParaRPr lang="en-US"/>
        </a:p>
      </dgm:t>
    </dgm:pt>
    <dgm:pt modelId="{9A61A45F-4128-4B29-B488-89D1F48BA1AC}">
      <dgm:prSet phldrT="[Text]"/>
      <dgm:spPr/>
      <dgm:t>
        <a:bodyPr/>
        <a:lstStyle/>
        <a:p>
          <a:r>
            <a:rPr lang="en-US" dirty="0" smtClean="0"/>
            <a:t>Technical Organization</a:t>
          </a:r>
        </a:p>
      </dgm:t>
    </dgm:pt>
    <dgm:pt modelId="{FEDC62CC-2596-493A-A9F0-96ECBE7340C2}" type="parTrans" cxnId="{C17055FB-D8AD-4FB8-AF0B-F70863B151E8}">
      <dgm:prSet/>
      <dgm:spPr/>
      <dgm:t>
        <a:bodyPr/>
        <a:lstStyle/>
        <a:p>
          <a:endParaRPr lang="en-US"/>
        </a:p>
      </dgm:t>
    </dgm:pt>
    <dgm:pt modelId="{5F71F5FD-AB1A-4A36-936F-FF5890286262}" type="sibTrans" cxnId="{C17055FB-D8AD-4FB8-AF0B-F70863B151E8}">
      <dgm:prSet/>
      <dgm:spPr/>
      <dgm:t>
        <a:bodyPr/>
        <a:lstStyle/>
        <a:p>
          <a:endParaRPr lang="en-US"/>
        </a:p>
      </dgm:t>
    </dgm:pt>
    <dgm:pt modelId="{55EFB2E3-8578-4B99-BA9F-909D8AE1DB2B}">
      <dgm:prSet phldrT="[Text]"/>
      <dgm:spPr/>
      <dgm:t>
        <a:bodyPr/>
        <a:lstStyle/>
        <a:p>
          <a:r>
            <a:rPr lang="en-US" dirty="0" smtClean="0"/>
            <a:t>Coding Standards</a:t>
          </a:r>
        </a:p>
      </dgm:t>
    </dgm:pt>
    <dgm:pt modelId="{353B744E-38B4-4F94-BD0E-00C1F19FA643}" type="parTrans" cxnId="{594CFD8B-EFEB-42DA-A6CC-B68346570061}">
      <dgm:prSet/>
      <dgm:spPr/>
      <dgm:t>
        <a:bodyPr/>
        <a:lstStyle/>
        <a:p>
          <a:endParaRPr lang="en-US"/>
        </a:p>
      </dgm:t>
    </dgm:pt>
    <dgm:pt modelId="{F9EFD7B2-A356-420D-BC9C-081895CD3CF0}" type="sibTrans" cxnId="{594CFD8B-EFEB-42DA-A6CC-B68346570061}">
      <dgm:prSet/>
      <dgm:spPr/>
      <dgm:t>
        <a:bodyPr/>
        <a:lstStyle/>
        <a:p>
          <a:endParaRPr lang="en-US"/>
        </a:p>
      </dgm:t>
    </dgm:pt>
    <dgm:pt modelId="{7A68AE61-93DB-4CBE-AA7B-7C51F0FD8453}">
      <dgm:prSet phldrT="[Text]"/>
      <dgm:spPr/>
      <dgm:t>
        <a:bodyPr/>
        <a:lstStyle/>
        <a:p>
          <a:r>
            <a:rPr lang="en-US" dirty="0" smtClean="0"/>
            <a:t>Code Collective ownership</a:t>
          </a:r>
        </a:p>
      </dgm:t>
    </dgm:pt>
    <dgm:pt modelId="{4E93F419-004C-4695-8BBC-BBE1CF821DB5}" type="parTrans" cxnId="{F146A0FD-3112-4593-83A1-DE3E4746D131}">
      <dgm:prSet/>
      <dgm:spPr/>
      <dgm:t>
        <a:bodyPr/>
        <a:lstStyle/>
        <a:p>
          <a:endParaRPr lang="en-US"/>
        </a:p>
      </dgm:t>
    </dgm:pt>
    <dgm:pt modelId="{ECBE6C1A-D12E-4E73-B86F-BE15CC145154}" type="sibTrans" cxnId="{F146A0FD-3112-4593-83A1-DE3E4746D131}">
      <dgm:prSet/>
      <dgm:spPr/>
      <dgm:t>
        <a:bodyPr/>
        <a:lstStyle/>
        <a:p>
          <a:endParaRPr lang="en-US"/>
        </a:p>
      </dgm:t>
    </dgm:pt>
    <dgm:pt modelId="{97A58664-376D-4C23-946B-6EAD98F43DDC}">
      <dgm:prSet phldrT="[Text]"/>
      <dgm:spPr/>
      <dgm:t>
        <a:bodyPr/>
        <a:lstStyle/>
        <a:p>
          <a:r>
            <a:rPr lang="en-US" dirty="0" smtClean="0"/>
            <a:t>Pair Programming</a:t>
          </a:r>
        </a:p>
      </dgm:t>
    </dgm:pt>
    <dgm:pt modelId="{06705B6A-F2E9-45D6-82A4-F31B8BE569A2}" type="parTrans" cxnId="{AB06E4C8-918E-4D4C-BC49-ECE4CC0DB32C}">
      <dgm:prSet/>
      <dgm:spPr/>
      <dgm:t>
        <a:bodyPr/>
        <a:lstStyle/>
        <a:p>
          <a:endParaRPr lang="en-US"/>
        </a:p>
      </dgm:t>
    </dgm:pt>
    <dgm:pt modelId="{3399232A-3AD5-4BDD-9743-CB950E3C021A}" type="sibTrans" cxnId="{AB06E4C8-918E-4D4C-BC49-ECE4CC0DB32C}">
      <dgm:prSet/>
      <dgm:spPr/>
      <dgm:t>
        <a:bodyPr/>
        <a:lstStyle/>
        <a:p>
          <a:endParaRPr lang="en-US"/>
        </a:p>
      </dgm:t>
    </dgm:pt>
    <dgm:pt modelId="{2B6EEC39-342D-47BB-B998-F3D36310A32F}">
      <dgm:prSet phldrT="[Text]"/>
      <dgm:spPr/>
      <dgm:t>
        <a:bodyPr/>
        <a:lstStyle/>
        <a:p>
          <a:r>
            <a:rPr lang="en-US" dirty="0" smtClean="0"/>
            <a:t>Development</a:t>
          </a:r>
        </a:p>
      </dgm:t>
    </dgm:pt>
    <dgm:pt modelId="{5A39BDFF-93A6-4A95-A605-FE802A34F252}" type="parTrans" cxnId="{946D81D2-E0DE-4E87-B380-C32E337CA1DA}">
      <dgm:prSet/>
      <dgm:spPr/>
      <dgm:t>
        <a:bodyPr/>
        <a:lstStyle/>
        <a:p>
          <a:endParaRPr lang="en-US"/>
        </a:p>
      </dgm:t>
    </dgm:pt>
    <dgm:pt modelId="{F7AFA049-8BD5-491F-B2D4-8BB5040A6B6B}" type="sibTrans" cxnId="{946D81D2-E0DE-4E87-B380-C32E337CA1DA}">
      <dgm:prSet/>
      <dgm:spPr/>
      <dgm:t>
        <a:bodyPr/>
        <a:lstStyle/>
        <a:p>
          <a:endParaRPr lang="en-US"/>
        </a:p>
      </dgm:t>
    </dgm:pt>
    <dgm:pt modelId="{3297FB76-7597-41FE-B4F3-A7A1EDD0F2BD}">
      <dgm:prSet phldrT="[Text]"/>
      <dgm:spPr/>
      <dgm:t>
        <a:bodyPr/>
        <a:lstStyle/>
        <a:p>
          <a:r>
            <a:rPr lang="en-US" dirty="0" smtClean="0"/>
            <a:t>Simple Design</a:t>
          </a:r>
        </a:p>
      </dgm:t>
    </dgm:pt>
    <dgm:pt modelId="{D6FB80DE-7D2F-4D9C-8F1B-27B4821FBDDC}" type="parTrans" cxnId="{ECAC9445-E86F-40E8-94FD-9327F1FE156B}">
      <dgm:prSet/>
      <dgm:spPr/>
      <dgm:t>
        <a:bodyPr/>
        <a:lstStyle/>
        <a:p>
          <a:endParaRPr lang="en-US"/>
        </a:p>
      </dgm:t>
    </dgm:pt>
    <dgm:pt modelId="{1E6E25FB-EF95-470D-97D2-3BCE299467FD}" type="sibTrans" cxnId="{ECAC9445-E86F-40E8-94FD-9327F1FE156B}">
      <dgm:prSet/>
      <dgm:spPr/>
      <dgm:t>
        <a:bodyPr/>
        <a:lstStyle/>
        <a:p>
          <a:endParaRPr lang="en-US"/>
        </a:p>
      </dgm:t>
    </dgm:pt>
    <dgm:pt modelId="{1AFF49F5-07F9-4EC7-81BB-67A0049BD2CE}">
      <dgm:prSet phldrT="[Text]"/>
      <dgm:spPr/>
      <dgm:t>
        <a:bodyPr/>
        <a:lstStyle/>
        <a:p>
          <a:r>
            <a:rPr lang="en-US" dirty="0" smtClean="0"/>
            <a:t>Refactoring</a:t>
          </a:r>
        </a:p>
      </dgm:t>
    </dgm:pt>
    <dgm:pt modelId="{4F0F79B7-D28D-42D4-BDC8-B5AAF169A2FF}" type="parTrans" cxnId="{40BC5CE4-CFDD-4E43-808D-6234B8FA3E48}">
      <dgm:prSet/>
      <dgm:spPr/>
      <dgm:t>
        <a:bodyPr/>
        <a:lstStyle/>
        <a:p>
          <a:endParaRPr lang="en-US"/>
        </a:p>
      </dgm:t>
    </dgm:pt>
    <dgm:pt modelId="{79587D2A-3633-4F2E-A9B2-546CB51A1525}" type="sibTrans" cxnId="{40BC5CE4-CFDD-4E43-808D-6234B8FA3E48}">
      <dgm:prSet/>
      <dgm:spPr/>
      <dgm:t>
        <a:bodyPr/>
        <a:lstStyle/>
        <a:p>
          <a:endParaRPr lang="en-US"/>
        </a:p>
      </dgm:t>
    </dgm:pt>
    <dgm:pt modelId="{0BC22BF0-02EF-4650-B529-27C6C1EFFEB3}">
      <dgm:prSet phldrT="[Text]"/>
      <dgm:spPr/>
      <dgm:t>
        <a:bodyPr/>
        <a:lstStyle/>
        <a:p>
          <a:r>
            <a:rPr lang="en-US" dirty="0" smtClean="0"/>
            <a:t>Continuous Integration</a:t>
          </a:r>
        </a:p>
      </dgm:t>
    </dgm:pt>
    <dgm:pt modelId="{0D32719C-4534-48DE-BDA8-C975A692C785}" type="parTrans" cxnId="{88D22C29-13F4-4641-8A7B-48E57E48E48E}">
      <dgm:prSet/>
      <dgm:spPr/>
      <dgm:t>
        <a:bodyPr/>
        <a:lstStyle/>
        <a:p>
          <a:endParaRPr lang="en-US"/>
        </a:p>
      </dgm:t>
    </dgm:pt>
    <dgm:pt modelId="{8F6EF9E1-E28D-4EF4-99B5-5099499F03AF}" type="sibTrans" cxnId="{88D22C29-13F4-4641-8A7B-48E57E48E48E}">
      <dgm:prSet/>
      <dgm:spPr/>
      <dgm:t>
        <a:bodyPr/>
        <a:lstStyle/>
        <a:p>
          <a:endParaRPr lang="en-US"/>
        </a:p>
      </dgm:t>
    </dgm:pt>
    <dgm:pt modelId="{01686025-FD61-4F49-B7BB-6F9004E65931}">
      <dgm:prSet phldrT="[Text]"/>
      <dgm:spPr/>
      <dgm:t>
        <a:bodyPr/>
        <a:lstStyle/>
        <a:p>
          <a:r>
            <a:rPr lang="en-US" dirty="0" smtClean="0"/>
            <a:t>Testing</a:t>
          </a:r>
        </a:p>
      </dgm:t>
    </dgm:pt>
    <dgm:pt modelId="{4BD65938-CD69-4855-A8FB-FB1FE8C7CCB9}" type="parTrans" cxnId="{0E8ECF7F-D152-4239-8755-BAB6C9930D69}">
      <dgm:prSet/>
      <dgm:spPr/>
      <dgm:t>
        <a:bodyPr/>
        <a:lstStyle/>
        <a:p>
          <a:endParaRPr lang="en-US"/>
        </a:p>
      </dgm:t>
    </dgm:pt>
    <dgm:pt modelId="{33833CD2-3790-476F-A60D-2B4EBADF1DFA}" type="sibTrans" cxnId="{0E8ECF7F-D152-4239-8755-BAB6C9930D69}">
      <dgm:prSet/>
      <dgm:spPr/>
      <dgm:t>
        <a:bodyPr/>
        <a:lstStyle/>
        <a:p>
          <a:endParaRPr lang="en-US"/>
        </a:p>
      </dgm:t>
    </dgm:pt>
    <dgm:pt modelId="{DFC5FC87-83B7-4CAA-9755-5FC63C5775EF}">
      <dgm:prSet phldrT="[Text]"/>
      <dgm:spPr/>
      <dgm:t>
        <a:bodyPr/>
        <a:lstStyle/>
        <a:p>
          <a:r>
            <a:rPr lang="en-US" dirty="0" smtClean="0"/>
            <a:t>Unit Tests</a:t>
          </a:r>
        </a:p>
      </dgm:t>
    </dgm:pt>
    <dgm:pt modelId="{BE4BEF21-0DBA-437D-86A5-EDFDB3058E0E}" type="parTrans" cxnId="{37D8DE82-C00B-4FBD-A54D-6B0080BFE1A5}">
      <dgm:prSet/>
      <dgm:spPr/>
      <dgm:t>
        <a:bodyPr/>
        <a:lstStyle/>
        <a:p>
          <a:endParaRPr lang="en-US"/>
        </a:p>
      </dgm:t>
    </dgm:pt>
    <dgm:pt modelId="{3044F1A9-D885-49A6-8F80-6B975992475F}" type="sibTrans" cxnId="{37D8DE82-C00B-4FBD-A54D-6B0080BFE1A5}">
      <dgm:prSet/>
      <dgm:spPr/>
      <dgm:t>
        <a:bodyPr/>
        <a:lstStyle/>
        <a:p>
          <a:endParaRPr lang="en-US"/>
        </a:p>
      </dgm:t>
    </dgm:pt>
    <dgm:pt modelId="{9C1BF351-D56F-47CE-83A1-DD82CB3C9054}">
      <dgm:prSet phldrT="[Text]"/>
      <dgm:spPr/>
      <dgm:t>
        <a:bodyPr/>
        <a:lstStyle/>
        <a:p>
          <a:r>
            <a:rPr lang="en-US" dirty="0" smtClean="0"/>
            <a:t>Acceptance Tests</a:t>
          </a:r>
        </a:p>
      </dgm:t>
    </dgm:pt>
    <dgm:pt modelId="{AD843BC3-22E4-4766-BB70-B9788D17A40E}" type="parTrans" cxnId="{6380B11C-F8E9-47D2-988F-B32A1A8C6E1F}">
      <dgm:prSet/>
      <dgm:spPr/>
      <dgm:t>
        <a:bodyPr/>
        <a:lstStyle/>
        <a:p>
          <a:endParaRPr lang="en-US"/>
        </a:p>
      </dgm:t>
    </dgm:pt>
    <dgm:pt modelId="{89A94ACB-A23D-499B-992A-89F60ABA21B2}" type="sibTrans" cxnId="{6380B11C-F8E9-47D2-988F-B32A1A8C6E1F}">
      <dgm:prSet/>
      <dgm:spPr/>
      <dgm:t>
        <a:bodyPr/>
        <a:lstStyle/>
        <a:p>
          <a:endParaRPr lang="en-US"/>
        </a:p>
      </dgm:t>
    </dgm:pt>
    <dgm:pt modelId="{58AC1113-B9B8-41D8-9C6D-D13898DC7740}" type="pres">
      <dgm:prSet presAssocID="{85A1944B-2B74-4246-81EC-394D86DB7E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957245-D318-4212-B664-3E8EBD2F7861}" type="pres">
      <dgm:prSet presAssocID="{8DB751D0-BC10-4C2C-9966-560CA6510302}" presName="root" presStyleCnt="0"/>
      <dgm:spPr/>
    </dgm:pt>
    <dgm:pt modelId="{C0A343E3-5A38-41ED-BF9E-C6825D0D0039}" type="pres">
      <dgm:prSet presAssocID="{8DB751D0-BC10-4C2C-9966-560CA6510302}" presName="rootComposite" presStyleCnt="0"/>
      <dgm:spPr/>
    </dgm:pt>
    <dgm:pt modelId="{55AC772E-5299-4491-B20F-28CC0F6AC037}" type="pres">
      <dgm:prSet presAssocID="{8DB751D0-BC10-4C2C-9966-560CA6510302}" presName="rootText" presStyleLbl="node1" presStyleIdx="0" presStyleCnt="5"/>
      <dgm:spPr/>
      <dgm:t>
        <a:bodyPr/>
        <a:lstStyle/>
        <a:p>
          <a:endParaRPr lang="en-US"/>
        </a:p>
      </dgm:t>
    </dgm:pt>
    <dgm:pt modelId="{4258BBD9-64F7-4581-B191-9C7F0FF53821}" type="pres">
      <dgm:prSet presAssocID="{8DB751D0-BC10-4C2C-9966-560CA6510302}" presName="rootConnector" presStyleLbl="node1" presStyleIdx="0" presStyleCnt="5"/>
      <dgm:spPr/>
      <dgm:t>
        <a:bodyPr/>
        <a:lstStyle/>
        <a:p>
          <a:endParaRPr lang="en-US"/>
        </a:p>
      </dgm:t>
    </dgm:pt>
    <dgm:pt modelId="{456D79FD-AAA5-45F8-97CA-3D719EB4F091}" type="pres">
      <dgm:prSet presAssocID="{8DB751D0-BC10-4C2C-9966-560CA6510302}" presName="childShape" presStyleCnt="0"/>
      <dgm:spPr/>
    </dgm:pt>
    <dgm:pt modelId="{623AE874-901D-4957-BBA0-FFAF533187AE}" type="pres">
      <dgm:prSet presAssocID="{E336F22A-B065-4EEA-87C8-B24FD21CB718}" presName="Name13" presStyleLbl="parChTrans1D2" presStyleIdx="0" presStyleCnt="14"/>
      <dgm:spPr/>
      <dgm:t>
        <a:bodyPr/>
        <a:lstStyle/>
        <a:p>
          <a:endParaRPr lang="en-US"/>
        </a:p>
      </dgm:t>
    </dgm:pt>
    <dgm:pt modelId="{453E3408-5565-4702-ADA9-B1F04CACFFE6}" type="pres">
      <dgm:prSet presAssocID="{9DAB1D01-80D0-47A6-B256-8DC6A6064DBA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505C4-C4C7-431D-8A8E-0C0F513CFA3C}" type="pres">
      <dgm:prSet presAssocID="{B28A04DA-BECF-4FF9-92DA-0CB9320A2D24}" presName="Name13" presStyleLbl="parChTrans1D2" presStyleIdx="1" presStyleCnt="14"/>
      <dgm:spPr/>
      <dgm:t>
        <a:bodyPr/>
        <a:lstStyle/>
        <a:p>
          <a:endParaRPr lang="en-US"/>
        </a:p>
      </dgm:t>
    </dgm:pt>
    <dgm:pt modelId="{B1BB23A4-FE7A-4A6E-931E-4AE97C6F9651}" type="pres">
      <dgm:prSet presAssocID="{FD1F8076-EA32-4231-9273-87F6DCDE0030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C2663-A3FC-4738-A03B-D9E0EBAA603B}" type="pres">
      <dgm:prSet presAssocID="{074B1704-1AC7-4DA9-99F6-E1735033716B}" presName="Name13" presStyleLbl="parChTrans1D2" presStyleIdx="2" presStyleCnt="14"/>
      <dgm:spPr/>
      <dgm:t>
        <a:bodyPr/>
        <a:lstStyle/>
        <a:p>
          <a:endParaRPr lang="en-US"/>
        </a:p>
      </dgm:t>
    </dgm:pt>
    <dgm:pt modelId="{BB65EBD3-41F9-40A2-BEE4-952EB7122343}" type="pres">
      <dgm:prSet presAssocID="{1D0204BD-6135-4D6D-88E8-542E7DB5738C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11221-6111-47FC-9414-B478BD15FA7B}" type="pres">
      <dgm:prSet presAssocID="{2CA3DBAE-E54D-4D1E-99B3-F337F9322DB4}" presName="root" presStyleCnt="0"/>
      <dgm:spPr/>
    </dgm:pt>
    <dgm:pt modelId="{92BE3FC2-1761-4226-9D02-7B2A3D8D4E7E}" type="pres">
      <dgm:prSet presAssocID="{2CA3DBAE-E54D-4D1E-99B3-F337F9322DB4}" presName="rootComposite" presStyleCnt="0"/>
      <dgm:spPr/>
    </dgm:pt>
    <dgm:pt modelId="{FA5A2030-3FFE-4249-AD30-26AA67F89E96}" type="pres">
      <dgm:prSet presAssocID="{2CA3DBAE-E54D-4D1E-99B3-F337F9322DB4}" presName="rootText" presStyleLbl="node1" presStyleIdx="1" presStyleCnt="5"/>
      <dgm:spPr/>
      <dgm:t>
        <a:bodyPr/>
        <a:lstStyle/>
        <a:p>
          <a:endParaRPr lang="en-US"/>
        </a:p>
      </dgm:t>
    </dgm:pt>
    <dgm:pt modelId="{5F9FAF63-E245-4B60-BCDC-403C5CD05D4E}" type="pres">
      <dgm:prSet presAssocID="{2CA3DBAE-E54D-4D1E-99B3-F337F9322DB4}" presName="rootConnector" presStyleLbl="node1" presStyleIdx="1" presStyleCnt="5"/>
      <dgm:spPr/>
      <dgm:t>
        <a:bodyPr/>
        <a:lstStyle/>
        <a:p>
          <a:endParaRPr lang="en-US"/>
        </a:p>
      </dgm:t>
    </dgm:pt>
    <dgm:pt modelId="{51824E79-BE8C-45AA-B5CC-01599E4A15EA}" type="pres">
      <dgm:prSet presAssocID="{2CA3DBAE-E54D-4D1E-99B3-F337F9322DB4}" presName="childShape" presStyleCnt="0"/>
      <dgm:spPr/>
    </dgm:pt>
    <dgm:pt modelId="{E7F77CFB-33AC-4438-8AAA-7D7E392EACC5}" type="pres">
      <dgm:prSet presAssocID="{BC41AA16-C5F2-4530-8188-86E62950D9E2}" presName="Name13" presStyleLbl="parChTrans1D2" presStyleIdx="3" presStyleCnt="14"/>
      <dgm:spPr/>
      <dgm:t>
        <a:bodyPr/>
        <a:lstStyle/>
        <a:p>
          <a:endParaRPr lang="en-US"/>
        </a:p>
      </dgm:t>
    </dgm:pt>
    <dgm:pt modelId="{52DB5999-DD4A-4C08-B108-CD61837B50AD}" type="pres">
      <dgm:prSet presAssocID="{88EA5F69-C8B0-4728-A02E-570DD7F58A3F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40359-B13D-40D5-AC7C-564DE7DD73D5}" type="pres">
      <dgm:prSet presAssocID="{F6E35777-D94A-40F0-B656-7CB0E102B737}" presName="Name13" presStyleLbl="parChTrans1D2" presStyleIdx="4" presStyleCnt="14"/>
      <dgm:spPr/>
      <dgm:t>
        <a:bodyPr/>
        <a:lstStyle/>
        <a:p>
          <a:endParaRPr lang="en-US"/>
        </a:p>
      </dgm:t>
    </dgm:pt>
    <dgm:pt modelId="{83024FC2-97A0-4C39-828E-021666ADA5D1}" type="pres">
      <dgm:prSet presAssocID="{5BDDD31C-152C-4E97-8A6E-0147296CC8EC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27FE9-BAC4-4117-950D-71AA551DE003}" type="pres">
      <dgm:prSet presAssocID="{9E78BF7B-B77B-46F1-B43C-2A1482C81074}" presName="Name13" presStyleLbl="parChTrans1D2" presStyleIdx="5" presStyleCnt="14"/>
      <dgm:spPr/>
      <dgm:t>
        <a:bodyPr/>
        <a:lstStyle/>
        <a:p>
          <a:endParaRPr lang="en-US"/>
        </a:p>
      </dgm:t>
    </dgm:pt>
    <dgm:pt modelId="{836578BD-A98E-4A0A-A307-D5143949A8F9}" type="pres">
      <dgm:prSet presAssocID="{0691DD65-1492-4E0A-AE15-DEBAD00E0529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441AB-B4E8-4EBE-9BA5-032D0E2014B5}" type="pres">
      <dgm:prSet presAssocID="{9A61A45F-4128-4B29-B488-89D1F48BA1AC}" presName="root" presStyleCnt="0"/>
      <dgm:spPr/>
    </dgm:pt>
    <dgm:pt modelId="{A9B77516-3413-4E6F-9206-1F88DCCDEB73}" type="pres">
      <dgm:prSet presAssocID="{9A61A45F-4128-4B29-B488-89D1F48BA1AC}" presName="rootComposite" presStyleCnt="0"/>
      <dgm:spPr/>
    </dgm:pt>
    <dgm:pt modelId="{0302D0E2-CCBB-4384-92ED-7C51BFCCCC8E}" type="pres">
      <dgm:prSet presAssocID="{9A61A45F-4128-4B29-B488-89D1F48BA1AC}" presName="rootText" presStyleLbl="node1" presStyleIdx="2" presStyleCnt="5"/>
      <dgm:spPr/>
      <dgm:t>
        <a:bodyPr/>
        <a:lstStyle/>
        <a:p>
          <a:endParaRPr lang="en-US"/>
        </a:p>
      </dgm:t>
    </dgm:pt>
    <dgm:pt modelId="{1DD7B9E3-AE5B-4C4B-B61A-793370E237FC}" type="pres">
      <dgm:prSet presAssocID="{9A61A45F-4128-4B29-B488-89D1F48BA1AC}" presName="rootConnector" presStyleLbl="node1" presStyleIdx="2" presStyleCnt="5"/>
      <dgm:spPr/>
      <dgm:t>
        <a:bodyPr/>
        <a:lstStyle/>
        <a:p>
          <a:endParaRPr lang="en-US"/>
        </a:p>
      </dgm:t>
    </dgm:pt>
    <dgm:pt modelId="{7513574D-53EC-4528-B2B3-D5ACBFAEF3AA}" type="pres">
      <dgm:prSet presAssocID="{9A61A45F-4128-4B29-B488-89D1F48BA1AC}" presName="childShape" presStyleCnt="0"/>
      <dgm:spPr/>
    </dgm:pt>
    <dgm:pt modelId="{F8F27B0B-3F99-40C8-B57D-82311218CA85}" type="pres">
      <dgm:prSet presAssocID="{353B744E-38B4-4F94-BD0E-00C1F19FA643}" presName="Name13" presStyleLbl="parChTrans1D2" presStyleIdx="6" presStyleCnt="14"/>
      <dgm:spPr/>
      <dgm:t>
        <a:bodyPr/>
        <a:lstStyle/>
        <a:p>
          <a:endParaRPr lang="en-US"/>
        </a:p>
      </dgm:t>
    </dgm:pt>
    <dgm:pt modelId="{09EFE8A4-3811-4532-BB68-CC6DCBC2A20D}" type="pres">
      <dgm:prSet presAssocID="{55EFB2E3-8578-4B99-BA9F-909D8AE1DB2B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22DC-AB32-47D4-A197-0C8264FAD9E6}" type="pres">
      <dgm:prSet presAssocID="{4E93F419-004C-4695-8BBC-BBE1CF821DB5}" presName="Name13" presStyleLbl="parChTrans1D2" presStyleIdx="7" presStyleCnt="14"/>
      <dgm:spPr/>
      <dgm:t>
        <a:bodyPr/>
        <a:lstStyle/>
        <a:p>
          <a:endParaRPr lang="en-US"/>
        </a:p>
      </dgm:t>
    </dgm:pt>
    <dgm:pt modelId="{3449E7E1-1F95-4C2E-935E-C1A8EB798814}" type="pres">
      <dgm:prSet presAssocID="{7A68AE61-93DB-4CBE-AA7B-7C51F0FD8453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30940-ACD8-4294-A1AC-31C1C882BFEA}" type="pres">
      <dgm:prSet presAssocID="{06705B6A-F2E9-45D6-82A4-F31B8BE569A2}" presName="Name13" presStyleLbl="parChTrans1D2" presStyleIdx="8" presStyleCnt="14"/>
      <dgm:spPr/>
      <dgm:t>
        <a:bodyPr/>
        <a:lstStyle/>
        <a:p>
          <a:endParaRPr lang="en-US"/>
        </a:p>
      </dgm:t>
    </dgm:pt>
    <dgm:pt modelId="{E1774127-8B07-4C64-B559-65DA78669F92}" type="pres">
      <dgm:prSet presAssocID="{97A58664-376D-4C23-946B-6EAD98F43DDC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2EEB-D8AC-44F5-AF75-E40E0D5E9CA6}" type="pres">
      <dgm:prSet presAssocID="{2B6EEC39-342D-47BB-B998-F3D36310A32F}" presName="root" presStyleCnt="0"/>
      <dgm:spPr/>
    </dgm:pt>
    <dgm:pt modelId="{7E39D841-70EF-47A0-A791-A5AC76D72AC9}" type="pres">
      <dgm:prSet presAssocID="{2B6EEC39-342D-47BB-B998-F3D36310A32F}" presName="rootComposite" presStyleCnt="0"/>
      <dgm:spPr/>
    </dgm:pt>
    <dgm:pt modelId="{7B7F1696-8136-4215-A51D-505E6459C676}" type="pres">
      <dgm:prSet presAssocID="{2B6EEC39-342D-47BB-B998-F3D36310A32F}" presName="rootText" presStyleLbl="node1" presStyleIdx="3" presStyleCnt="5"/>
      <dgm:spPr/>
      <dgm:t>
        <a:bodyPr/>
        <a:lstStyle/>
        <a:p>
          <a:endParaRPr lang="en-US"/>
        </a:p>
      </dgm:t>
    </dgm:pt>
    <dgm:pt modelId="{BE1C7A3E-D193-487E-AB00-49D33B2B666E}" type="pres">
      <dgm:prSet presAssocID="{2B6EEC39-342D-47BB-B998-F3D36310A32F}" presName="rootConnector" presStyleLbl="node1" presStyleIdx="3" presStyleCnt="5"/>
      <dgm:spPr/>
      <dgm:t>
        <a:bodyPr/>
        <a:lstStyle/>
        <a:p>
          <a:endParaRPr lang="en-US"/>
        </a:p>
      </dgm:t>
    </dgm:pt>
    <dgm:pt modelId="{B8DC196B-7C58-4E0F-A16D-2C31A04C8503}" type="pres">
      <dgm:prSet presAssocID="{2B6EEC39-342D-47BB-B998-F3D36310A32F}" presName="childShape" presStyleCnt="0"/>
      <dgm:spPr/>
    </dgm:pt>
    <dgm:pt modelId="{07FF1848-C986-4443-BA98-98B8D3330058}" type="pres">
      <dgm:prSet presAssocID="{D6FB80DE-7D2F-4D9C-8F1B-27B4821FBDDC}" presName="Name13" presStyleLbl="parChTrans1D2" presStyleIdx="9" presStyleCnt="14"/>
      <dgm:spPr/>
      <dgm:t>
        <a:bodyPr/>
        <a:lstStyle/>
        <a:p>
          <a:endParaRPr lang="en-US"/>
        </a:p>
      </dgm:t>
    </dgm:pt>
    <dgm:pt modelId="{76DCBB51-C018-436D-9F48-8E4991BB87E3}" type="pres">
      <dgm:prSet presAssocID="{3297FB76-7597-41FE-B4F3-A7A1EDD0F2BD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BAD87-C868-472E-ADE4-6AB532D7E329}" type="pres">
      <dgm:prSet presAssocID="{4F0F79B7-D28D-42D4-BDC8-B5AAF169A2FF}" presName="Name13" presStyleLbl="parChTrans1D2" presStyleIdx="10" presStyleCnt="14"/>
      <dgm:spPr/>
      <dgm:t>
        <a:bodyPr/>
        <a:lstStyle/>
        <a:p>
          <a:endParaRPr lang="en-US"/>
        </a:p>
      </dgm:t>
    </dgm:pt>
    <dgm:pt modelId="{01140955-532F-48FA-89CE-AB4E19700B52}" type="pres">
      <dgm:prSet presAssocID="{1AFF49F5-07F9-4EC7-81BB-67A0049BD2CE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BFC33-E599-4253-BD62-2367C5CB21B7}" type="pres">
      <dgm:prSet presAssocID="{0D32719C-4534-48DE-BDA8-C975A692C785}" presName="Name13" presStyleLbl="parChTrans1D2" presStyleIdx="11" presStyleCnt="14"/>
      <dgm:spPr/>
      <dgm:t>
        <a:bodyPr/>
        <a:lstStyle/>
        <a:p>
          <a:endParaRPr lang="en-US"/>
        </a:p>
      </dgm:t>
    </dgm:pt>
    <dgm:pt modelId="{5C5DEA4E-8861-4BBC-9FE1-14A27FE9D7DF}" type="pres">
      <dgm:prSet presAssocID="{0BC22BF0-02EF-4650-B529-27C6C1EFFEB3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295EB-5839-49C7-830D-A75E3021008E}" type="pres">
      <dgm:prSet presAssocID="{01686025-FD61-4F49-B7BB-6F9004E65931}" presName="root" presStyleCnt="0"/>
      <dgm:spPr/>
    </dgm:pt>
    <dgm:pt modelId="{368A65E7-52D5-4B12-A23D-7115B89D1112}" type="pres">
      <dgm:prSet presAssocID="{01686025-FD61-4F49-B7BB-6F9004E65931}" presName="rootComposite" presStyleCnt="0"/>
      <dgm:spPr/>
    </dgm:pt>
    <dgm:pt modelId="{63AACD09-8D96-4751-83F5-44AF71B54265}" type="pres">
      <dgm:prSet presAssocID="{01686025-FD61-4F49-B7BB-6F9004E65931}" presName="rootText" presStyleLbl="node1" presStyleIdx="4" presStyleCnt="5"/>
      <dgm:spPr/>
      <dgm:t>
        <a:bodyPr/>
        <a:lstStyle/>
        <a:p>
          <a:endParaRPr lang="en-US"/>
        </a:p>
      </dgm:t>
    </dgm:pt>
    <dgm:pt modelId="{C56C8CA9-5457-49CC-A858-6BEB953767B1}" type="pres">
      <dgm:prSet presAssocID="{01686025-FD61-4F49-B7BB-6F9004E65931}" presName="rootConnector" presStyleLbl="node1" presStyleIdx="4" presStyleCnt="5"/>
      <dgm:spPr/>
      <dgm:t>
        <a:bodyPr/>
        <a:lstStyle/>
        <a:p>
          <a:endParaRPr lang="en-US"/>
        </a:p>
      </dgm:t>
    </dgm:pt>
    <dgm:pt modelId="{CB28D928-AD74-446A-98CB-C187591D5ECB}" type="pres">
      <dgm:prSet presAssocID="{01686025-FD61-4F49-B7BB-6F9004E65931}" presName="childShape" presStyleCnt="0"/>
      <dgm:spPr/>
    </dgm:pt>
    <dgm:pt modelId="{D70076CC-8A19-4CED-A084-2D18BBDFCD22}" type="pres">
      <dgm:prSet presAssocID="{BE4BEF21-0DBA-437D-86A5-EDFDB3058E0E}" presName="Name13" presStyleLbl="parChTrans1D2" presStyleIdx="12" presStyleCnt="14"/>
      <dgm:spPr/>
      <dgm:t>
        <a:bodyPr/>
        <a:lstStyle/>
        <a:p>
          <a:endParaRPr lang="en-US"/>
        </a:p>
      </dgm:t>
    </dgm:pt>
    <dgm:pt modelId="{814AFFEB-646A-47F1-8948-CF947FF8B5C4}" type="pres">
      <dgm:prSet presAssocID="{DFC5FC87-83B7-4CAA-9755-5FC63C5775EF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4FAC8-0066-4019-8742-547448CA8E22}" type="pres">
      <dgm:prSet presAssocID="{AD843BC3-22E4-4766-BB70-B9788D17A40E}" presName="Name13" presStyleLbl="parChTrans1D2" presStyleIdx="13" presStyleCnt="14"/>
      <dgm:spPr/>
      <dgm:t>
        <a:bodyPr/>
        <a:lstStyle/>
        <a:p>
          <a:endParaRPr lang="en-US"/>
        </a:p>
      </dgm:t>
    </dgm:pt>
    <dgm:pt modelId="{53940298-405B-43DA-B237-79C0BF28D35B}" type="pres">
      <dgm:prSet presAssocID="{9C1BF351-D56F-47CE-83A1-DD82CB3C9054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6A0FD-3112-4593-83A1-DE3E4746D131}" srcId="{9A61A45F-4128-4B29-B488-89D1F48BA1AC}" destId="{7A68AE61-93DB-4CBE-AA7B-7C51F0FD8453}" srcOrd="1" destOrd="0" parTransId="{4E93F419-004C-4695-8BBC-BBE1CF821DB5}" sibTransId="{ECBE6C1A-D12E-4E73-B86F-BE15CC145154}"/>
    <dgm:cxn modelId="{03B7BC6C-1B62-4C53-A0FB-9783F3E020C8}" type="presOf" srcId="{85A1944B-2B74-4246-81EC-394D86DB7E00}" destId="{58AC1113-B9B8-41D8-9C6D-D13898DC7740}" srcOrd="0" destOrd="0" presId="urn:microsoft.com/office/officeart/2005/8/layout/hierarchy3"/>
    <dgm:cxn modelId="{2A0A09BD-B6BF-4C18-80D1-6C6ACF15BF9C}" type="presOf" srcId="{2CA3DBAE-E54D-4D1E-99B3-F337F9322DB4}" destId="{5F9FAF63-E245-4B60-BCDC-403C5CD05D4E}" srcOrd="1" destOrd="0" presId="urn:microsoft.com/office/officeart/2005/8/layout/hierarchy3"/>
    <dgm:cxn modelId="{0E8ECF7F-D152-4239-8755-BAB6C9930D69}" srcId="{85A1944B-2B74-4246-81EC-394D86DB7E00}" destId="{01686025-FD61-4F49-B7BB-6F9004E65931}" srcOrd="4" destOrd="0" parTransId="{4BD65938-CD69-4855-A8FB-FB1FE8C7CCB9}" sibTransId="{33833CD2-3790-476F-A60D-2B4EBADF1DFA}"/>
    <dgm:cxn modelId="{07ACE32B-CCAF-496B-A8BD-FF046FE418BE}" type="presOf" srcId="{9C1BF351-D56F-47CE-83A1-DD82CB3C9054}" destId="{53940298-405B-43DA-B237-79C0BF28D35B}" srcOrd="0" destOrd="0" presId="urn:microsoft.com/office/officeart/2005/8/layout/hierarchy3"/>
    <dgm:cxn modelId="{F234F682-8A9A-4348-8CCD-322E252B3A80}" srcId="{8DB751D0-BC10-4C2C-9966-560CA6510302}" destId="{1D0204BD-6135-4D6D-88E8-542E7DB5738C}" srcOrd="2" destOrd="0" parTransId="{074B1704-1AC7-4DA9-99F6-E1735033716B}" sibTransId="{3EBC2F1B-8EC2-414F-87E6-9EC1952F28B7}"/>
    <dgm:cxn modelId="{81EB1F10-3AE6-4A68-B42F-21A874AFFF0E}" type="presOf" srcId="{AD843BC3-22E4-4766-BB70-B9788D17A40E}" destId="{71F4FAC8-0066-4019-8742-547448CA8E22}" srcOrd="0" destOrd="0" presId="urn:microsoft.com/office/officeart/2005/8/layout/hierarchy3"/>
    <dgm:cxn modelId="{D98B9AE1-4CB6-4852-A70F-48AA9E6A743A}" type="presOf" srcId="{0D32719C-4534-48DE-BDA8-C975A692C785}" destId="{912BFC33-E599-4253-BD62-2367C5CB21B7}" srcOrd="0" destOrd="0" presId="urn:microsoft.com/office/officeart/2005/8/layout/hierarchy3"/>
    <dgm:cxn modelId="{7C12ADB9-CB9D-4A68-9C34-BD1147EBF88B}" srcId="{2CA3DBAE-E54D-4D1E-99B3-F337F9322DB4}" destId="{5BDDD31C-152C-4E97-8A6E-0147296CC8EC}" srcOrd="1" destOrd="0" parTransId="{F6E35777-D94A-40F0-B656-7CB0E102B737}" sibTransId="{F352F6B7-390E-4CAB-B854-E057F9257016}"/>
    <dgm:cxn modelId="{6BB38BD7-B874-4AF4-91CC-A8FD02C1DF9B}" type="presOf" srcId="{7A68AE61-93DB-4CBE-AA7B-7C51F0FD8453}" destId="{3449E7E1-1F95-4C2E-935E-C1A8EB798814}" srcOrd="0" destOrd="0" presId="urn:microsoft.com/office/officeart/2005/8/layout/hierarchy3"/>
    <dgm:cxn modelId="{EEF08C72-24AF-4410-867A-19D30636A96D}" type="presOf" srcId="{8DB751D0-BC10-4C2C-9966-560CA6510302}" destId="{4258BBD9-64F7-4581-B191-9C7F0FF53821}" srcOrd="1" destOrd="0" presId="urn:microsoft.com/office/officeart/2005/8/layout/hierarchy3"/>
    <dgm:cxn modelId="{A657A7AC-8462-4548-94DD-3CD6561C063F}" type="presOf" srcId="{2B6EEC39-342D-47BB-B998-F3D36310A32F}" destId="{BE1C7A3E-D193-487E-AB00-49D33B2B666E}" srcOrd="1" destOrd="0" presId="urn:microsoft.com/office/officeart/2005/8/layout/hierarchy3"/>
    <dgm:cxn modelId="{0B775E09-4188-42BE-90E1-922A2B29047C}" type="presOf" srcId="{B28A04DA-BECF-4FF9-92DA-0CB9320A2D24}" destId="{05A505C4-C4C7-431D-8A8E-0C0F513CFA3C}" srcOrd="0" destOrd="0" presId="urn:microsoft.com/office/officeart/2005/8/layout/hierarchy3"/>
    <dgm:cxn modelId="{9F2C847A-8CFB-4D02-B1AE-657BE8E318F8}" type="presOf" srcId="{9A61A45F-4128-4B29-B488-89D1F48BA1AC}" destId="{1DD7B9E3-AE5B-4C4B-B61A-793370E237FC}" srcOrd="1" destOrd="0" presId="urn:microsoft.com/office/officeart/2005/8/layout/hierarchy3"/>
    <dgm:cxn modelId="{949FDC3C-B6B8-4967-BB38-235CCBA17272}" type="presOf" srcId="{88EA5F69-C8B0-4728-A02E-570DD7F58A3F}" destId="{52DB5999-DD4A-4C08-B108-CD61837B50AD}" srcOrd="0" destOrd="0" presId="urn:microsoft.com/office/officeart/2005/8/layout/hierarchy3"/>
    <dgm:cxn modelId="{7D5BF74D-C707-4A2F-AA86-AFFE1AC73B8F}" type="presOf" srcId="{BE4BEF21-0DBA-437D-86A5-EDFDB3058E0E}" destId="{D70076CC-8A19-4CED-A084-2D18BBDFCD22}" srcOrd="0" destOrd="0" presId="urn:microsoft.com/office/officeart/2005/8/layout/hierarchy3"/>
    <dgm:cxn modelId="{E8184A89-4F41-4944-9C0E-F9AD5802D6F1}" type="presOf" srcId="{D6FB80DE-7D2F-4D9C-8F1B-27B4821FBDDC}" destId="{07FF1848-C986-4443-BA98-98B8D3330058}" srcOrd="0" destOrd="0" presId="urn:microsoft.com/office/officeart/2005/8/layout/hierarchy3"/>
    <dgm:cxn modelId="{946D81D2-E0DE-4E87-B380-C32E337CA1DA}" srcId="{85A1944B-2B74-4246-81EC-394D86DB7E00}" destId="{2B6EEC39-342D-47BB-B998-F3D36310A32F}" srcOrd="3" destOrd="0" parTransId="{5A39BDFF-93A6-4A95-A605-FE802A34F252}" sibTransId="{F7AFA049-8BD5-491F-B2D4-8BB5040A6B6B}"/>
    <dgm:cxn modelId="{8494E139-93A3-4741-83D4-BFE1CF9560DE}" type="presOf" srcId="{06705B6A-F2E9-45D6-82A4-F31B8BE569A2}" destId="{48630940-ACD8-4294-A1AC-31C1C882BFEA}" srcOrd="0" destOrd="0" presId="urn:microsoft.com/office/officeart/2005/8/layout/hierarchy3"/>
    <dgm:cxn modelId="{BC338994-150F-4DB9-9064-1343113A9256}" type="presOf" srcId="{9E78BF7B-B77B-46F1-B43C-2A1482C81074}" destId="{F0527FE9-BAC4-4117-950D-71AA551DE003}" srcOrd="0" destOrd="0" presId="urn:microsoft.com/office/officeart/2005/8/layout/hierarchy3"/>
    <dgm:cxn modelId="{A4938C9E-1029-400E-9C1A-A6BD8FC95E43}" type="presOf" srcId="{BC41AA16-C5F2-4530-8188-86E62950D9E2}" destId="{E7F77CFB-33AC-4438-8AAA-7D7E392EACC5}" srcOrd="0" destOrd="0" presId="urn:microsoft.com/office/officeart/2005/8/layout/hierarchy3"/>
    <dgm:cxn modelId="{E89844E0-140D-400A-AB27-0170583F64FC}" type="presOf" srcId="{01686025-FD61-4F49-B7BB-6F9004E65931}" destId="{63AACD09-8D96-4751-83F5-44AF71B54265}" srcOrd="0" destOrd="0" presId="urn:microsoft.com/office/officeart/2005/8/layout/hierarchy3"/>
    <dgm:cxn modelId="{31A11005-321B-4C7A-90C6-1C546CF18C30}" type="presOf" srcId="{4E93F419-004C-4695-8BBC-BBE1CF821DB5}" destId="{760422DC-AB32-47D4-A197-0C8264FAD9E6}" srcOrd="0" destOrd="0" presId="urn:microsoft.com/office/officeart/2005/8/layout/hierarchy3"/>
    <dgm:cxn modelId="{84911EA6-20AF-4E39-A9F0-26BE0103762C}" srcId="{2CA3DBAE-E54D-4D1E-99B3-F337F9322DB4}" destId="{0691DD65-1492-4E0A-AE15-DEBAD00E0529}" srcOrd="2" destOrd="0" parTransId="{9E78BF7B-B77B-46F1-B43C-2A1482C81074}" sibTransId="{BCFAADF6-F5CF-4D76-8C1A-2701ECEB204E}"/>
    <dgm:cxn modelId="{1DF1CA48-1D2F-4A1C-86B6-3FC69086220A}" type="presOf" srcId="{2CA3DBAE-E54D-4D1E-99B3-F337F9322DB4}" destId="{FA5A2030-3FFE-4249-AD30-26AA67F89E96}" srcOrd="0" destOrd="0" presId="urn:microsoft.com/office/officeart/2005/8/layout/hierarchy3"/>
    <dgm:cxn modelId="{D00A434D-AD5F-4821-8099-78738FC008E1}" type="presOf" srcId="{5BDDD31C-152C-4E97-8A6E-0147296CC8EC}" destId="{83024FC2-97A0-4C39-828E-021666ADA5D1}" srcOrd="0" destOrd="0" presId="urn:microsoft.com/office/officeart/2005/8/layout/hierarchy3"/>
    <dgm:cxn modelId="{065135C1-AFA9-4CD8-9084-2EF3DD9B01E0}" type="presOf" srcId="{074B1704-1AC7-4DA9-99F6-E1735033716B}" destId="{78AC2663-A3FC-4738-A03B-D9E0EBAA603B}" srcOrd="0" destOrd="0" presId="urn:microsoft.com/office/officeart/2005/8/layout/hierarchy3"/>
    <dgm:cxn modelId="{BE618AA2-C9AF-456A-A134-BCFF8D84AE14}" type="presOf" srcId="{55EFB2E3-8578-4B99-BA9F-909D8AE1DB2B}" destId="{09EFE8A4-3811-4532-BB68-CC6DCBC2A20D}" srcOrd="0" destOrd="0" presId="urn:microsoft.com/office/officeart/2005/8/layout/hierarchy3"/>
    <dgm:cxn modelId="{AE3916E9-35A3-449B-A4EE-253F47EAB740}" type="presOf" srcId="{1AFF49F5-07F9-4EC7-81BB-67A0049BD2CE}" destId="{01140955-532F-48FA-89CE-AB4E19700B52}" srcOrd="0" destOrd="0" presId="urn:microsoft.com/office/officeart/2005/8/layout/hierarchy3"/>
    <dgm:cxn modelId="{37D8DE82-C00B-4FBD-A54D-6B0080BFE1A5}" srcId="{01686025-FD61-4F49-B7BB-6F9004E65931}" destId="{DFC5FC87-83B7-4CAA-9755-5FC63C5775EF}" srcOrd="0" destOrd="0" parTransId="{BE4BEF21-0DBA-437D-86A5-EDFDB3058E0E}" sibTransId="{3044F1A9-D885-49A6-8F80-6B975992475F}"/>
    <dgm:cxn modelId="{369EC24B-9C78-49ED-95EB-B1CD0DCEAF37}" type="presOf" srcId="{2B6EEC39-342D-47BB-B998-F3D36310A32F}" destId="{7B7F1696-8136-4215-A51D-505E6459C676}" srcOrd="0" destOrd="0" presId="urn:microsoft.com/office/officeart/2005/8/layout/hierarchy3"/>
    <dgm:cxn modelId="{40F59317-72DD-4DB4-AA4E-09430F9B982B}" type="presOf" srcId="{1D0204BD-6135-4D6D-88E8-542E7DB5738C}" destId="{BB65EBD3-41F9-40A2-BEE4-952EB7122343}" srcOrd="0" destOrd="0" presId="urn:microsoft.com/office/officeart/2005/8/layout/hierarchy3"/>
    <dgm:cxn modelId="{594CFD8B-EFEB-42DA-A6CC-B68346570061}" srcId="{9A61A45F-4128-4B29-B488-89D1F48BA1AC}" destId="{55EFB2E3-8578-4B99-BA9F-909D8AE1DB2B}" srcOrd="0" destOrd="0" parTransId="{353B744E-38B4-4F94-BD0E-00C1F19FA643}" sibTransId="{F9EFD7B2-A356-420D-BC9C-081895CD3CF0}"/>
    <dgm:cxn modelId="{6380B11C-F8E9-47D2-988F-B32A1A8C6E1F}" srcId="{01686025-FD61-4F49-B7BB-6F9004E65931}" destId="{9C1BF351-D56F-47CE-83A1-DD82CB3C9054}" srcOrd="1" destOrd="0" parTransId="{AD843BC3-22E4-4766-BB70-B9788D17A40E}" sibTransId="{89A94ACB-A23D-499B-992A-89F60ABA21B2}"/>
    <dgm:cxn modelId="{C17055FB-D8AD-4FB8-AF0B-F70863B151E8}" srcId="{85A1944B-2B74-4246-81EC-394D86DB7E00}" destId="{9A61A45F-4128-4B29-B488-89D1F48BA1AC}" srcOrd="2" destOrd="0" parTransId="{FEDC62CC-2596-493A-A9F0-96ECBE7340C2}" sibTransId="{5F71F5FD-AB1A-4A36-936F-FF5890286262}"/>
    <dgm:cxn modelId="{6684DF97-9083-4609-9EC9-0AB2186B82BB}" type="presOf" srcId="{E336F22A-B065-4EEA-87C8-B24FD21CB718}" destId="{623AE874-901D-4957-BBA0-FFAF533187AE}" srcOrd="0" destOrd="0" presId="urn:microsoft.com/office/officeart/2005/8/layout/hierarchy3"/>
    <dgm:cxn modelId="{8E3E1449-04B9-4DF4-960A-25ABB9BEE33F}" type="presOf" srcId="{353B744E-38B4-4F94-BD0E-00C1F19FA643}" destId="{F8F27B0B-3F99-40C8-B57D-82311218CA85}" srcOrd="0" destOrd="0" presId="urn:microsoft.com/office/officeart/2005/8/layout/hierarchy3"/>
    <dgm:cxn modelId="{C250B886-636F-4953-8806-0DE13145E371}" srcId="{8DB751D0-BC10-4C2C-9966-560CA6510302}" destId="{9DAB1D01-80D0-47A6-B256-8DC6A6064DBA}" srcOrd="0" destOrd="0" parTransId="{E336F22A-B065-4EEA-87C8-B24FD21CB718}" sibTransId="{93728A02-B36A-4547-A20C-A4CF29AA8BFF}"/>
    <dgm:cxn modelId="{81BCF8CF-5673-4597-AF3C-76C86FAD22A9}" type="presOf" srcId="{01686025-FD61-4F49-B7BB-6F9004E65931}" destId="{C56C8CA9-5457-49CC-A858-6BEB953767B1}" srcOrd="1" destOrd="0" presId="urn:microsoft.com/office/officeart/2005/8/layout/hierarchy3"/>
    <dgm:cxn modelId="{1F89DF70-EB0A-4EDB-9179-41D9F36B6E54}" type="presOf" srcId="{0BC22BF0-02EF-4650-B529-27C6C1EFFEB3}" destId="{5C5DEA4E-8861-4BBC-9FE1-14A27FE9D7DF}" srcOrd="0" destOrd="0" presId="urn:microsoft.com/office/officeart/2005/8/layout/hierarchy3"/>
    <dgm:cxn modelId="{2E041D54-0954-42BC-8B9C-86DD7C0F9B7A}" type="presOf" srcId="{9DAB1D01-80D0-47A6-B256-8DC6A6064DBA}" destId="{453E3408-5565-4702-ADA9-B1F04CACFFE6}" srcOrd="0" destOrd="0" presId="urn:microsoft.com/office/officeart/2005/8/layout/hierarchy3"/>
    <dgm:cxn modelId="{7842590F-6D6E-45C2-9DA0-AE7AFE269D4C}" type="presOf" srcId="{FD1F8076-EA32-4231-9273-87F6DCDE0030}" destId="{B1BB23A4-FE7A-4A6E-931E-4AE97C6F9651}" srcOrd="0" destOrd="0" presId="urn:microsoft.com/office/officeart/2005/8/layout/hierarchy3"/>
    <dgm:cxn modelId="{AB06E4C8-918E-4D4C-BC49-ECE4CC0DB32C}" srcId="{9A61A45F-4128-4B29-B488-89D1F48BA1AC}" destId="{97A58664-376D-4C23-946B-6EAD98F43DDC}" srcOrd="2" destOrd="0" parTransId="{06705B6A-F2E9-45D6-82A4-F31B8BE569A2}" sibTransId="{3399232A-3AD5-4BDD-9743-CB950E3C021A}"/>
    <dgm:cxn modelId="{DE442BB8-776F-4382-B34C-A8B42A0F7170}" type="presOf" srcId="{3297FB76-7597-41FE-B4F3-A7A1EDD0F2BD}" destId="{76DCBB51-C018-436D-9F48-8E4991BB87E3}" srcOrd="0" destOrd="0" presId="urn:microsoft.com/office/officeart/2005/8/layout/hierarchy3"/>
    <dgm:cxn modelId="{3B84CF9B-7283-49B1-BF41-7E92BE3D3E79}" type="presOf" srcId="{F6E35777-D94A-40F0-B656-7CB0E102B737}" destId="{0A140359-B13D-40D5-AC7C-564DE7DD73D5}" srcOrd="0" destOrd="0" presId="urn:microsoft.com/office/officeart/2005/8/layout/hierarchy3"/>
    <dgm:cxn modelId="{6C50CAA0-6F15-4422-A60B-4CF4298FADD6}" srcId="{2CA3DBAE-E54D-4D1E-99B3-F337F9322DB4}" destId="{88EA5F69-C8B0-4728-A02E-570DD7F58A3F}" srcOrd="0" destOrd="0" parTransId="{BC41AA16-C5F2-4530-8188-86E62950D9E2}" sibTransId="{6C575884-4A7C-45E9-BA95-F759346360F0}"/>
    <dgm:cxn modelId="{868A8188-2EA5-48C0-908D-4FAD48FB312F}" srcId="{8DB751D0-BC10-4C2C-9966-560CA6510302}" destId="{FD1F8076-EA32-4231-9273-87F6DCDE0030}" srcOrd="1" destOrd="0" parTransId="{B28A04DA-BECF-4FF9-92DA-0CB9320A2D24}" sibTransId="{4742BF95-156A-42E0-AD0A-E600FD720953}"/>
    <dgm:cxn modelId="{88D22C29-13F4-4641-8A7B-48E57E48E48E}" srcId="{2B6EEC39-342D-47BB-B998-F3D36310A32F}" destId="{0BC22BF0-02EF-4650-B529-27C6C1EFFEB3}" srcOrd="2" destOrd="0" parTransId="{0D32719C-4534-48DE-BDA8-C975A692C785}" sibTransId="{8F6EF9E1-E28D-4EF4-99B5-5099499F03AF}"/>
    <dgm:cxn modelId="{151E8314-39B0-40C7-BD55-04CA126B0046}" type="presOf" srcId="{97A58664-376D-4C23-946B-6EAD98F43DDC}" destId="{E1774127-8B07-4C64-B559-65DA78669F92}" srcOrd="0" destOrd="0" presId="urn:microsoft.com/office/officeart/2005/8/layout/hierarchy3"/>
    <dgm:cxn modelId="{ECAC9445-E86F-40E8-94FD-9327F1FE156B}" srcId="{2B6EEC39-342D-47BB-B998-F3D36310A32F}" destId="{3297FB76-7597-41FE-B4F3-A7A1EDD0F2BD}" srcOrd="0" destOrd="0" parTransId="{D6FB80DE-7D2F-4D9C-8F1B-27B4821FBDDC}" sibTransId="{1E6E25FB-EF95-470D-97D2-3BCE299467FD}"/>
    <dgm:cxn modelId="{3AA1BFBF-C5B3-40B5-8A2A-4D8CFC23EE52}" type="presOf" srcId="{8DB751D0-BC10-4C2C-9966-560CA6510302}" destId="{55AC772E-5299-4491-B20F-28CC0F6AC037}" srcOrd="0" destOrd="0" presId="urn:microsoft.com/office/officeart/2005/8/layout/hierarchy3"/>
    <dgm:cxn modelId="{AF25F8ED-9D3D-401D-BC27-1CB23ECA5579}" type="presOf" srcId="{0691DD65-1492-4E0A-AE15-DEBAD00E0529}" destId="{836578BD-A98E-4A0A-A307-D5143949A8F9}" srcOrd="0" destOrd="0" presId="urn:microsoft.com/office/officeart/2005/8/layout/hierarchy3"/>
    <dgm:cxn modelId="{C52D8454-089F-49C1-8F2B-F1713E2B1AB9}" srcId="{85A1944B-2B74-4246-81EC-394D86DB7E00}" destId="{8DB751D0-BC10-4C2C-9966-560CA6510302}" srcOrd="0" destOrd="0" parTransId="{094724EA-A179-4FCA-A131-CF825AF44C87}" sibTransId="{61B1B0CF-B3A7-4A67-AE6C-796F01C97D60}"/>
    <dgm:cxn modelId="{2FF88D21-5B0C-4DCB-BD8B-67357639845B}" type="presOf" srcId="{4F0F79B7-D28D-42D4-BDC8-B5AAF169A2FF}" destId="{E20BAD87-C868-472E-ADE4-6AB532D7E329}" srcOrd="0" destOrd="0" presId="urn:microsoft.com/office/officeart/2005/8/layout/hierarchy3"/>
    <dgm:cxn modelId="{31285D58-805B-4162-A833-9B8DCCA83FE6}" type="presOf" srcId="{DFC5FC87-83B7-4CAA-9755-5FC63C5775EF}" destId="{814AFFEB-646A-47F1-8948-CF947FF8B5C4}" srcOrd="0" destOrd="0" presId="urn:microsoft.com/office/officeart/2005/8/layout/hierarchy3"/>
    <dgm:cxn modelId="{34AF34B2-794E-4A40-84C6-DA8DA4C60604}" srcId="{85A1944B-2B74-4246-81EC-394D86DB7E00}" destId="{2CA3DBAE-E54D-4D1E-99B3-F337F9322DB4}" srcOrd="1" destOrd="0" parTransId="{D9B99D10-1158-4121-8CD9-9D474D4C475C}" sibTransId="{379D74B6-1975-4755-AC4F-0C4727CD4936}"/>
    <dgm:cxn modelId="{40BC5CE4-CFDD-4E43-808D-6234B8FA3E48}" srcId="{2B6EEC39-342D-47BB-B998-F3D36310A32F}" destId="{1AFF49F5-07F9-4EC7-81BB-67A0049BD2CE}" srcOrd="1" destOrd="0" parTransId="{4F0F79B7-D28D-42D4-BDC8-B5AAF169A2FF}" sibTransId="{79587D2A-3633-4F2E-A9B2-546CB51A1525}"/>
    <dgm:cxn modelId="{119CF3C6-7CB9-497A-B1A3-30C85AD2B2F2}" type="presOf" srcId="{9A61A45F-4128-4B29-B488-89D1F48BA1AC}" destId="{0302D0E2-CCBB-4384-92ED-7C51BFCCCC8E}" srcOrd="0" destOrd="0" presId="urn:microsoft.com/office/officeart/2005/8/layout/hierarchy3"/>
    <dgm:cxn modelId="{3C4841B9-DA04-4E2C-A73A-B19C23A7A151}" type="presParOf" srcId="{58AC1113-B9B8-41D8-9C6D-D13898DC7740}" destId="{8A957245-D318-4212-B664-3E8EBD2F7861}" srcOrd="0" destOrd="0" presId="urn:microsoft.com/office/officeart/2005/8/layout/hierarchy3"/>
    <dgm:cxn modelId="{DDED8863-D762-42B0-89A6-41F481A0814E}" type="presParOf" srcId="{8A957245-D318-4212-B664-3E8EBD2F7861}" destId="{C0A343E3-5A38-41ED-BF9E-C6825D0D0039}" srcOrd="0" destOrd="0" presId="urn:microsoft.com/office/officeart/2005/8/layout/hierarchy3"/>
    <dgm:cxn modelId="{19CEDC0E-AA3B-4D75-B87F-432BE1587895}" type="presParOf" srcId="{C0A343E3-5A38-41ED-BF9E-C6825D0D0039}" destId="{55AC772E-5299-4491-B20F-28CC0F6AC037}" srcOrd="0" destOrd="0" presId="urn:microsoft.com/office/officeart/2005/8/layout/hierarchy3"/>
    <dgm:cxn modelId="{A4274578-F5F5-4EC3-B90F-1003BDF4EF3C}" type="presParOf" srcId="{C0A343E3-5A38-41ED-BF9E-C6825D0D0039}" destId="{4258BBD9-64F7-4581-B191-9C7F0FF53821}" srcOrd="1" destOrd="0" presId="urn:microsoft.com/office/officeart/2005/8/layout/hierarchy3"/>
    <dgm:cxn modelId="{979DB351-9B9F-4A92-A6FE-A039E55BFF9D}" type="presParOf" srcId="{8A957245-D318-4212-B664-3E8EBD2F7861}" destId="{456D79FD-AAA5-45F8-97CA-3D719EB4F091}" srcOrd="1" destOrd="0" presId="urn:microsoft.com/office/officeart/2005/8/layout/hierarchy3"/>
    <dgm:cxn modelId="{2D9E9B35-99D0-45CE-95C8-7F145C82BDF5}" type="presParOf" srcId="{456D79FD-AAA5-45F8-97CA-3D719EB4F091}" destId="{623AE874-901D-4957-BBA0-FFAF533187AE}" srcOrd="0" destOrd="0" presId="urn:microsoft.com/office/officeart/2005/8/layout/hierarchy3"/>
    <dgm:cxn modelId="{6BBF2F7B-C39D-4291-AF8F-C85A63E8D397}" type="presParOf" srcId="{456D79FD-AAA5-45F8-97CA-3D719EB4F091}" destId="{453E3408-5565-4702-ADA9-B1F04CACFFE6}" srcOrd="1" destOrd="0" presId="urn:microsoft.com/office/officeart/2005/8/layout/hierarchy3"/>
    <dgm:cxn modelId="{C1DEC22C-BEB3-4DD1-B3B4-A936A07F4E8E}" type="presParOf" srcId="{456D79FD-AAA5-45F8-97CA-3D719EB4F091}" destId="{05A505C4-C4C7-431D-8A8E-0C0F513CFA3C}" srcOrd="2" destOrd="0" presId="urn:microsoft.com/office/officeart/2005/8/layout/hierarchy3"/>
    <dgm:cxn modelId="{AB99A5CF-AB5D-4C0B-ABD3-D7C3660CB0C1}" type="presParOf" srcId="{456D79FD-AAA5-45F8-97CA-3D719EB4F091}" destId="{B1BB23A4-FE7A-4A6E-931E-4AE97C6F9651}" srcOrd="3" destOrd="0" presId="urn:microsoft.com/office/officeart/2005/8/layout/hierarchy3"/>
    <dgm:cxn modelId="{68B4399F-1A42-4A30-A163-48DA88FB362E}" type="presParOf" srcId="{456D79FD-AAA5-45F8-97CA-3D719EB4F091}" destId="{78AC2663-A3FC-4738-A03B-D9E0EBAA603B}" srcOrd="4" destOrd="0" presId="urn:microsoft.com/office/officeart/2005/8/layout/hierarchy3"/>
    <dgm:cxn modelId="{DAD28AA6-1F40-46DF-B57C-D5C0D69E390B}" type="presParOf" srcId="{456D79FD-AAA5-45F8-97CA-3D719EB4F091}" destId="{BB65EBD3-41F9-40A2-BEE4-952EB7122343}" srcOrd="5" destOrd="0" presId="urn:microsoft.com/office/officeart/2005/8/layout/hierarchy3"/>
    <dgm:cxn modelId="{E8E45664-E639-43E4-805F-FC0CEFB0731D}" type="presParOf" srcId="{58AC1113-B9B8-41D8-9C6D-D13898DC7740}" destId="{E5011221-6111-47FC-9414-B478BD15FA7B}" srcOrd="1" destOrd="0" presId="urn:microsoft.com/office/officeart/2005/8/layout/hierarchy3"/>
    <dgm:cxn modelId="{F9EB0BCE-7E3C-4935-A108-81C71181B762}" type="presParOf" srcId="{E5011221-6111-47FC-9414-B478BD15FA7B}" destId="{92BE3FC2-1761-4226-9D02-7B2A3D8D4E7E}" srcOrd="0" destOrd="0" presId="urn:microsoft.com/office/officeart/2005/8/layout/hierarchy3"/>
    <dgm:cxn modelId="{ED300137-B5B0-4DB2-A5A9-ABAEBCBB288F}" type="presParOf" srcId="{92BE3FC2-1761-4226-9D02-7B2A3D8D4E7E}" destId="{FA5A2030-3FFE-4249-AD30-26AA67F89E96}" srcOrd="0" destOrd="0" presId="urn:microsoft.com/office/officeart/2005/8/layout/hierarchy3"/>
    <dgm:cxn modelId="{F2B14FF0-AB44-4F2D-8365-59B4BAA9D17F}" type="presParOf" srcId="{92BE3FC2-1761-4226-9D02-7B2A3D8D4E7E}" destId="{5F9FAF63-E245-4B60-BCDC-403C5CD05D4E}" srcOrd="1" destOrd="0" presId="urn:microsoft.com/office/officeart/2005/8/layout/hierarchy3"/>
    <dgm:cxn modelId="{EA69F751-C476-40F0-89A2-5A20E5879A38}" type="presParOf" srcId="{E5011221-6111-47FC-9414-B478BD15FA7B}" destId="{51824E79-BE8C-45AA-B5CC-01599E4A15EA}" srcOrd="1" destOrd="0" presId="urn:microsoft.com/office/officeart/2005/8/layout/hierarchy3"/>
    <dgm:cxn modelId="{33766529-38F3-4125-BE40-276BDE39487C}" type="presParOf" srcId="{51824E79-BE8C-45AA-B5CC-01599E4A15EA}" destId="{E7F77CFB-33AC-4438-8AAA-7D7E392EACC5}" srcOrd="0" destOrd="0" presId="urn:microsoft.com/office/officeart/2005/8/layout/hierarchy3"/>
    <dgm:cxn modelId="{D1E934F2-AAC8-417F-9652-30AFC574C77E}" type="presParOf" srcId="{51824E79-BE8C-45AA-B5CC-01599E4A15EA}" destId="{52DB5999-DD4A-4C08-B108-CD61837B50AD}" srcOrd="1" destOrd="0" presId="urn:microsoft.com/office/officeart/2005/8/layout/hierarchy3"/>
    <dgm:cxn modelId="{64799DA4-8186-4ECE-A376-1A51BBA89358}" type="presParOf" srcId="{51824E79-BE8C-45AA-B5CC-01599E4A15EA}" destId="{0A140359-B13D-40D5-AC7C-564DE7DD73D5}" srcOrd="2" destOrd="0" presId="urn:microsoft.com/office/officeart/2005/8/layout/hierarchy3"/>
    <dgm:cxn modelId="{8DD73B55-8239-453B-B199-D47B0E383F7B}" type="presParOf" srcId="{51824E79-BE8C-45AA-B5CC-01599E4A15EA}" destId="{83024FC2-97A0-4C39-828E-021666ADA5D1}" srcOrd="3" destOrd="0" presId="urn:microsoft.com/office/officeart/2005/8/layout/hierarchy3"/>
    <dgm:cxn modelId="{8A260737-A717-4E59-AAAF-52CDA8BA926B}" type="presParOf" srcId="{51824E79-BE8C-45AA-B5CC-01599E4A15EA}" destId="{F0527FE9-BAC4-4117-950D-71AA551DE003}" srcOrd="4" destOrd="0" presId="urn:microsoft.com/office/officeart/2005/8/layout/hierarchy3"/>
    <dgm:cxn modelId="{415E6BFD-CBB3-4979-89FB-3BA7A8045DCA}" type="presParOf" srcId="{51824E79-BE8C-45AA-B5CC-01599E4A15EA}" destId="{836578BD-A98E-4A0A-A307-D5143949A8F9}" srcOrd="5" destOrd="0" presId="urn:microsoft.com/office/officeart/2005/8/layout/hierarchy3"/>
    <dgm:cxn modelId="{FE4CA077-4390-41ED-B9A5-F6A0F080B2F1}" type="presParOf" srcId="{58AC1113-B9B8-41D8-9C6D-D13898DC7740}" destId="{611441AB-B4E8-4EBE-9BA5-032D0E2014B5}" srcOrd="2" destOrd="0" presId="urn:microsoft.com/office/officeart/2005/8/layout/hierarchy3"/>
    <dgm:cxn modelId="{91E04967-9BFB-4F3E-A5A7-DC3DCED2202B}" type="presParOf" srcId="{611441AB-B4E8-4EBE-9BA5-032D0E2014B5}" destId="{A9B77516-3413-4E6F-9206-1F88DCCDEB73}" srcOrd="0" destOrd="0" presId="urn:microsoft.com/office/officeart/2005/8/layout/hierarchy3"/>
    <dgm:cxn modelId="{797292F0-AAE0-445D-82DC-4CBF8F521D84}" type="presParOf" srcId="{A9B77516-3413-4E6F-9206-1F88DCCDEB73}" destId="{0302D0E2-CCBB-4384-92ED-7C51BFCCCC8E}" srcOrd="0" destOrd="0" presId="urn:microsoft.com/office/officeart/2005/8/layout/hierarchy3"/>
    <dgm:cxn modelId="{D6BCBAD3-7B76-4BD1-A75A-624E4B184FA3}" type="presParOf" srcId="{A9B77516-3413-4E6F-9206-1F88DCCDEB73}" destId="{1DD7B9E3-AE5B-4C4B-B61A-793370E237FC}" srcOrd="1" destOrd="0" presId="urn:microsoft.com/office/officeart/2005/8/layout/hierarchy3"/>
    <dgm:cxn modelId="{2C0D4D07-6E2D-43FF-8769-AD1DEEA47762}" type="presParOf" srcId="{611441AB-B4E8-4EBE-9BA5-032D0E2014B5}" destId="{7513574D-53EC-4528-B2B3-D5ACBFAEF3AA}" srcOrd="1" destOrd="0" presId="urn:microsoft.com/office/officeart/2005/8/layout/hierarchy3"/>
    <dgm:cxn modelId="{BA091019-6A51-40FE-8443-D84ED0CA09EB}" type="presParOf" srcId="{7513574D-53EC-4528-B2B3-D5ACBFAEF3AA}" destId="{F8F27B0B-3F99-40C8-B57D-82311218CA85}" srcOrd="0" destOrd="0" presId="urn:microsoft.com/office/officeart/2005/8/layout/hierarchy3"/>
    <dgm:cxn modelId="{2C39D29E-5BEA-45A1-B1C2-4CD30FCBAB84}" type="presParOf" srcId="{7513574D-53EC-4528-B2B3-D5ACBFAEF3AA}" destId="{09EFE8A4-3811-4532-BB68-CC6DCBC2A20D}" srcOrd="1" destOrd="0" presId="urn:microsoft.com/office/officeart/2005/8/layout/hierarchy3"/>
    <dgm:cxn modelId="{343D5B33-C36A-4789-B991-29E0AFC0AE3C}" type="presParOf" srcId="{7513574D-53EC-4528-B2B3-D5ACBFAEF3AA}" destId="{760422DC-AB32-47D4-A197-0C8264FAD9E6}" srcOrd="2" destOrd="0" presId="urn:microsoft.com/office/officeart/2005/8/layout/hierarchy3"/>
    <dgm:cxn modelId="{E2CCE48A-CA6F-49AD-94DD-5FCDE4B7A111}" type="presParOf" srcId="{7513574D-53EC-4528-B2B3-D5ACBFAEF3AA}" destId="{3449E7E1-1F95-4C2E-935E-C1A8EB798814}" srcOrd="3" destOrd="0" presId="urn:microsoft.com/office/officeart/2005/8/layout/hierarchy3"/>
    <dgm:cxn modelId="{B74D796E-3B39-48CA-8515-65D627B593CC}" type="presParOf" srcId="{7513574D-53EC-4528-B2B3-D5ACBFAEF3AA}" destId="{48630940-ACD8-4294-A1AC-31C1C882BFEA}" srcOrd="4" destOrd="0" presId="urn:microsoft.com/office/officeart/2005/8/layout/hierarchy3"/>
    <dgm:cxn modelId="{415C0BAC-28AF-47E2-9120-B4644CF0D667}" type="presParOf" srcId="{7513574D-53EC-4528-B2B3-D5ACBFAEF3AA}" destId="{E1774127-8B07-4C64-B559-65DA78669F92}" srcOrd="5" destOrd="0" presId="urn:microsoft.com/office/officeart/2005/8/layout/hierarchy3"/>
    <dgm:cxn modelId="{5C91CCEE-A147-4888-92A8-D0BCD3E2EC03}" type="presParOf" srcId="{58AC1113-B9B8-41D8-9C6D-D13898DC7740}" destId="{51672EEB-D8AC-44F5-AF75-E40E0D5E9CA6}" srcOrd="3" destOrd="0" presId="urn:microsoft.com/office/officeart/2005/8/layout/hierarchy3"/>
    <dgm:cxn modelId="{F9FE54DC-E476-48D8-B9CE-670B85F786D8}" type="presParOf" srcId="{51672EEB-D8AC-44F5-AF75-E40E0D5E9CA6}" destId="{7E39D841-70EF-47A0-A791-A5AC76D72AC9}" srcOrd="0" destOrd="0" presId="urn:microsoft.com/office/officeart/2005/8/layout/hierarchy3"/>
    <dgm:cxn modelId="{6285D2D7-56DE-4EEC-B2E0-E0D141AFB2BB}" type="presParOf" srcId="{7E39D841-70EF-47A0-A791-A5AC76D72AC9}" destId="{7B7F1696-8136-4215-A51D-505E6459C676}" srcOrd="0" destOrd="0" presId="urn:microsoft.com/office/officeart/2005/8/layout/hierarchy3"/>
    <dgm:cxn modelId="{23347252-E2B2-4F71-9E93-77141F315EA0}" type="presParOf" srcId="{7E39D841-70EF-47A0-A791-A5AC76D72AC9}" destId="{BE1C7A3E-D193-487E-AB00-49D33B2B666E}" srcOrd="1" destOrd="0" presId="urn:microsoft.com/office/officeart/2005/8/layout/hierarchy3"/>
    <dgm:cxn modelId="{593A7ACC-7BAC-434B-804D-38BA673EEEF7}" type="presParOf" srcId="{51672EEB-D8AC-44F5-AF75-E40E0D5E9CA6}" destId="{B8DC196B-7C58-4E0F-A16D-2C31A04C8503}" srcOrd="1" destOrd="0" presId="urn:microsoft.com/office/officeart/2005/8/layout/hierarchy3"/>
    <dgm:cxn modelId="{898837F8-08CD-4D4B-9F53-2DC2EE23DE7E}" type="presParOf" srcId="{B8DC196B-7C58-4E0F-A16D-2C31A04C8503}" destId="{07FF1848-C986-4443-BA98-98B8D3330058}" srcOrd="0" destOrd="0" presId="urn:microsoft.com/office/officeart/2005/8/layout/hierarchy3"/>
    <dgm:cxn modelId="{B4D2AB9E-04B6-4F54-810D-8303F6A23DEC}" type="presParOf" srcId="{B8DC196B-7C58-4E0F-A16D-2C31A04C8503}" destId="{76DCBB51-C018-436D-9F48-8E4991BB87E3}" srcOrd="1" destOrd="0" presId="urn:microsoft.com/office/officeart/2005/8/layout/hierarchy3"/>
    <dgm:cxn modelId="{AF8CE32E-8CA5-40F5-844B-F377B1D1994B}" type="presParOf" srcId="{B8DC196B-7C58-4E0F-A16D-2C31A04C8503}" destId="{E20BAD87-C868-472E-ADE4-6AB532D7E329}" srcOrd="2" destOrd="0" presId="urn:microsoft.com/office/officeart/2005/8/layout/hierarchy3"/>
    <dgm:cxn modelId="{704CA746-08B9-4D3D-BF9A-63F345D67284}" type="presParOf" srcId="{B8DC196B-7C58-4E0F-A16D-2C31A04C8503}" destId="{01140955-532F-48FA-89CE-AB4E19700B52}" srcOrd="3" destOrd="0" presId="urn:microsoft.com/office/officeart/2005/8/layout/hierarchy3"/>
    <dgm:cxn modelId="{3D41F03A-3E60-45A6-9DEE-5650ECF0474E}" type="presParOf" srcId="{B8DC196B-7C58-4E0F-A16D-2C31A04C8503}" destId="{912BFC33-E599-4253-BD62-2367C5CB21B7}" srcOrd="4" destOrd="0" presId="urn:microsoft.com/office/officeart/2005/8/layout/hierarchy3"/>
    <dgm:cxn modelId="{9513ED36-D40B-4434-8279-F21A2FE02603}" type="presParOf" srcId="{B8DC196B-7C58-4E0F-A16D-2C31A04C8503}" destId="{5C5DEA4E-8861-4BBC-9FE1-14A27FE9D7DF}" srcOrd="5" destOrd="0" presId="urn:microsoft.com/office/officeart/2005/8/layout/hierarchy3"/>
    <dgm:cxn modelId="{DDA53A9A-521C-40EA-B67F-283080265F6F}" type="presParOf" srcId="{58AC1113-B9B8-41D8-9C6D-D13898DC7740}" destId="{54E295EB-5839-49C7-830D-A75E3021008E}" srcOrd="4" destOrd="0" presId="urn:microsoft.com/office/officeart/2005/8/layout/hierarchy3"/>
    <dgm:cxn modelId="{9016EDE7-8F5A-463E-B8CB-B634B7BCDE21}" type="presParOf" srcId="{54E295EB-5839-49C7-830D-A75E3021008E}" destId="{368A65E7-52D5-4B12-A23D-7115B89D1112}" srcOrd="0" destOrd="0" presId="urn:microsoft.com/office/officeart/2005/8/layout/hierarchy3"/>
    <dgm:cxn modelId="{C494266B-B654-4DB4-9FBE-195226AF475A}" type="presParOf" srcId="{368A65E7-52D5-4B12-A23D-7115B89D1112}" destId="{63AACD09-8D96-4751-83F5-44AF71B54265}" srcOrd="0" destOrd="0" presId="urn:microsoft.com/office/officeart/2005/8/layout/hierarchy3"/>
    <dgm:cxn modelId="{59F35361-07FA-465A-B0A2-53A19E008767}" type="presParOf" srcId="{368A65E7-52D5-4B12-A23D-7115B89D1112}" destId="{C56C8CA9-5457-49CC-A858-6BEB953767B1}" srcOrd="1" destOrd="0" presId="urn:microsoft.com/office/officeart/2005/8/layout/hierarchy3"/>
    <dgm:cxn modelId="{9798FCF0-0907-445F-8492-D03225480FD9}" type="presParOf" srcId="{54E295EB-5839-49C7-830D-A75E3021008E}" destId="{CB28D928-AD74-446A-98CB-C187591D5ECB}" srcOrd="1" destOrd="0" presId="urn:microsoft.com/office/officeart/2005/8/layout/hierarchy3"/>
    <dgm:cxn modelId="{FC42BB39-383D-4AEF-BB9B-E558D532E4A2}" type="presParOf" srcId="{CB28D928-AD74-446A-98CB-C187591D5ECB}" destId="{D70076CC-8A19-4CED-A084-2D18BBDFCD22}" srcOrd="0" destOrd="0" presId="urn:microsoft.com/office/officeart/2005/8/layout/hierarchy3"/>
    <dgm:cxn modelId="{2CB80B82-83A1-4FBE-8026-FA3DAF2CA9CC}" type="presParOf" srcId="{CB28D928-AD74-446A-98CB-C187591D5ECB}" destId="{814AFFEB-646A-47F1-8948-CF947FF8B5C4}" srcOrd="1" destOrd="0" presId="urn:microsoft.com/office/officeart/2005/8/layout/hierarchy3"/>
    <dgm:cxn modelId="{4CB76427-840D-457B-A639-BC4030C19547}" type="presParOf" srcId="{CB28D928-AD74-446A-98CB-C187591D5ECB}" destId="{71F4FAC8-0066-4019-8742-547448CA8E22}" srcOrd="2" destOrd="0" presId="urn:microsoft.com/office/officeart/2005/8/layout/hierarchy3"/>
    <dgm:cxn modelId="{CDBC15F9-D8B0-4242-90A5-B7C5915F541E}" type="presParOf" srcId="{CB28D928-AD74-446A-98CB-C187591D5ECB}" destId="{53940298-405B-43DA-B237-79C0BF28D35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394009-9700-4BAC-9A92-AC4E8EA5C49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F97209-BA56-46D9-8B64-591FF0B732AB}">
      <dgm:prSet phldrT="[Text]"/>
      <dgm:spPr/>
      <dgm:t>
        <a:bodyPr/>
        <a:lstStyle/>
        <a:p>
          <a:r>
            <a:rPr lang="fr-BE" dirty="0" smtClean="0"/>
            <a:t>Write a test</a:t>
          </a:r>
          <a:endParaRPr lang="en-US" dirty="0"/>
        </a:p>
      </dgm:t>
    </dgm:pt>
    <dgm:pt modelId="{F52DFB4A-B80D-45F0-9C39-D08B0A2CED47}" type="parTrans" cxnId="{9B448465-AA28-4195-A0AA-AF174C64D9FB}">
      <dgm:prSet/>
      <dgm:spPr/>
      <dgm:t>
        <a:bodyPr/>
        <a:lstStyle/>
        <a:p>
          <a:endParaRPr lang="en-US"/>
        </a:p>
      </dgm:t>
    </dgm:pt>
    <dgm:pt modelId="{1E4D1A3E-494B-467E-9EEC-ECDD902E279B}" type="sibTrans" cxnId="{9B448465-AA28-4195-A0AA-AF174C64D9FB}">
      <dgm:prSet/>
      <dgm:spPr/>
      <dgm:t>
        <a:bodyPr/>
        <a:lstStyle/>
        <a:p>
          <a:endParaRPr lang="en-US"/>
        </a:p>
      </dgm:t>
    </dgm:pt>
    <dgm:pt modelId="{94AB8AB7-0858-4572-AD91-8A77FC61640F}">
      <dgm:prSet phldrT="[Text]"/>
      <dgm:spPr/>
      <dgm:t>
        <a:bodyPr/>
        <a:lstStyle/>
        <a:p>
          <a:r>
            <a:rPr lang="fr-BE" dirty="0" smtClean="0"/>
            <a:t>The test </a:t>
          </a:r>
          <a:r>
            <a:rPr lang="fr-BE" dirty="0" err="1" smtClean="0"/>
            <a:t>does</a:t>
          </a:r>
          <a:r>
            <a:rPr lang="fr-BE" dirty="0" smtClean="0"/>
            <a:t> not compile</a:t>
          </a:r>
          <a:endParaRPr lang="en-US" dirty="0"/>
        </a:p>
      </dgm:t>
    </dgm:pt>
    <dgm:pt modelId="{A61AC8C2-35D3-4E96-810D-6CEB64E30662}" type="parTrans" cxnId="{E5797C70-F18B-4889-88A7-90E6806A3045}">
      <dgm:prSet/>
      <dgm:spPr/>
      <dgm:t>
        <a:bodyPr/>
        <a:lstStyle/>
        <a:p>
          <a:endParaRPr lang="en-US"/>
        </a:p>
      </dgm:t>
    </dgm:pt>
    <dgm:pt modelId="{2353313C-6609-4270-9438-0CF26AEC089B}" type="sibTrans" cxnId="{E5797C70-F18B-4889-88A7-90E6806A3045}">
      <dgm:prSet/>
      <dgm:spPr/>
      <dgm:t>
        <a:bodyPr/>
        <a:lstStyle/>
        <a:p>
          <a:endParaRPr lang="en-US"/>
        </a:p>
      </dgm:t>
    </dgm:pt>
    <dgm:pt modelId="{974D9ED3-00C9-4372-BE23-6A9C2B3FFCC0}">
      <dgm:prSet phldrT="[Text]"/>
      <dgm:spPr/>
      <dgm:t>
        <a:bodyPr/>
        <a:lstStyle/>
        <a:p>
          <a:r>
            <a:rPr lang="fr-BE" dirty="0" smtClean="0"/>
            <a:t>Write the </a:t>
          </a:r>
          <a:r>
            <a:rPr lang="fr-BE" dirty="0" err="1" smtClean="0"/>
            <a:t>corresponding</a:t>
          </a:r>
          <a:r>
            <a:rPr lang="fr-BE" dirty="0" smtClean="0"/>
            <a:t> API</a:t>
          </a:r>
          <a:endParaRPr lang="en-US" dirty="0"/>
        </a:p>
      </dgm:t>
    </dgm:pt>
    <dgm:pt modelId="{C8219A35-A0EE-4CCE-9BC3-EF41CB1720FC}" type="parTrans" cxnId="{7A19AD32-5B91-47F5-B3DF-3548DE309E18}">
      <dgm:prSet/>
      <dgm:spPr/>
      <dgm:t>
        <a:bodyPr/>
        <a:lstStyle/>
        <a:p>
          <a:endParaRPr lang="en-US"/>
        </a:p>
      </dgm:t>
    </dgm:pt>
    <dgm:pt modelId="{84A5CB1B-428E-495C-883D-C42715855432}" type="sibTrans" cxnId="{7A19AD32-5B91-47F5-B3DF-3548DE309E18}">
      <dgm:prSet/>
      <dgm:spPr/>
      <dgm:t>
        <a:bodyPr/>
        <a:lstStyle/>
        <a:p>
          <a:endParaRPr lang="en-US"/>
        </a:p>
      </dgm:t>
    </dgm:pt>
    <dgm:pt modelId="{0D5671A5-2EE3-4211-AD4E-5D31383A151C}">
      <dgm:prSet phldrT="[Text]"/>
      <dgm:spPr/>
      <dgm:t>
        <a:bodyPr/>
        <a:lstStyle/>
        <a:p>
          <a:r>
            <a:rPr lang="fr-BE" dirty="0" smtClean="0"/>
            <a:t>The test </a:t>
          </a:r>
          <a:r>
            <a:rPr lang="fr-BE" dirty="0" err="1" smtClean="0"/>
            <a:t>fails</a:t>
          </a:r>
          <a:endParaRPr lang="en-US" dirty="0"/>
        </a:p>
      </dgm:t>
    </dgm:pt>
    <dgm:pt modelId="{F1487710-BA72-4829-B05F-A76B1A89A78B}" type="parTrans" cxnId="{5812325E-B3CB-44FC-86C9-93D555D71172}">
      <dgm:prSet/>
      <dgm:spPr/>
      <dgm:t>
        <a:bodyPr/>
        <a:lstStyle/>
        <a:p>
          <a:endParaRPr lang="en-US"/>
        </a:p>
      </dgm:t>
    </dgm:pt>
    <dgm:pt modelId="{7C528908-0B72-4B42-BA2F-5FF443BA3715}" type="sibTrans" cxnId="{5812325E-B3CB-44FC-86C9-93D555D71172}">
      <dgm:prSet/>
      <dgm:spPr/>
      <dgm:t>
        <a:bodyPr/>
        <a:lstStyle/>
        <a:p>
          <a:endParaRPr lang="en-US"/>
        </a:p>
      </dgm:t>
    </dgm:pt>
    <dgm:pt modelId="{58476D59-2332-45EE-ABD7-617A90A471E6}">
      <dgm:prSet phldrT="[Text]"/>
      <dgm:spPr/>
      <dgm:t>
        <a:bodyPr/>
        <a:lstStyle/>
        <a:p>
          <a:r>
            <a:rPr lang="fr-BE" dirty="0" smtClean="0"/>
            <a:t>Write the code</a:t>
          </a:r>
          <a:endParaRPr lang="en-US" dirty="0"/>
        </a:p>
      </dgm:t>
    </dgm:pt>
    <dgm:pt modelId="{5E59F8B0-C69C-44BE-A6CA-887F80E24A02}" type="parTrans" cxnId="{3DC1B486-7A69-438F-833D-79E94CBB2E37}">
      <dgm:prSet/>
      <dgm:spPr/>
      <dgm:t>
        <a:bodyPr/>
        <a:lstStyle/>
        <a:p>
          <a:endParaRPr lang="en-US"/>
        </a:p>
      </dgm:t>
    </dgm:pt>
    <dgm:pt modelId="{DF339110-3366-417D-AFE5-A7349F3D7945}" type="sibTrans" cxnId="{3DC1B486-7A69-438F-833D-79E94CBB2E37}">
      <dgm:prSet/>
      <dgm:spPr/>
      <dgm:t>
        <a:bodyPr/>
        <a:lstStyle/>
        <a:p>
          <a:endParaRPr lang="en-US"/>
        </a:p>
      </dgm:t>
    </dgm:pt>
    <dgm:pt modelId="{AA94638A-43D2-4C27-816B-F1CC5CE6DC05}">
      <dgm:prSet phldrT="[Text]"/>
      <dgm:spPr/>
      <dgm:t>
        <a:bodyPr/>
        <a:lstStyle/>
        <a:p>
          <a:r>
            <a:rPr lang="fr-BE" dirty="0" smtClean="0"/>
            <a:t>The test passes</a:t>
          </a:r>
          <a:endParaRPr lang="en-US" dirty="0"/>
        </a:p>
      </dgm:t>
    </dgm:pt>
    <dgm:pt modelId="{DBB6D287-CBE4-4AEB-A04D-1E983FC0F406}" type="parTrans" cxnId="{E5DEA0F7-C081-4D22-9BEE-199CF0E31EC9}">
      <dgm:prSet/>
      <dgm:spPr/>
      <dgm:t>
        <a:bodyPr/>
        <a:lstStyle/>
        <a:p>
          <a:endParaRPr lang="en-US"/>
        </a:p>
      </dgm:t>
    </dgm:pt>
    <dgm:pt modelId="{E554B794-27E5-46B6-852C-76622BDEB366}" type="sibTrans" cxnId="{E5DEA0F7-C081-4D22-9BEE-199CF0E31EC9}">
      <dgm:prSet/>
      <dgm:spPr/>
      <dgm:t>
        <a:bodyPr/>
        <a:lstStyle/>
        <a:p>
          <a:endParaRPr lang="en-US"/>
        </a:p>
      </dgm:t>
    </dgm:pt>
    <dgm:pt modelId="{ABDB2069-BFED-4D20-99CF-54118D4276E6}">
      <dgm:prSet phldrT="[Text]"/>
      <dgm:spPr/>
      <dgm:t>
        <a:bodyPr/>
        <a:lstStyle/>
        <a:p>
          <a:r>
            <a:rPr lang="fr-BE" dirty="0" smtClean="0"/>
            <a:t>Clean the code</a:t>
          </a:r>
          <a:endParaRPr lang="en-US" dirty="0"/>
        </a:p>
      </dgm:t>
    </dgm:pt>
    <dgm:pt modelId="{1A78CE37-17C3-4D40-9DBC-25267FEA3E81}" type="parTrans" cxnId="{0DA7AD03-A7F6-4071-B908-A2AB00280456}">
      <dgm:prSet/>
      <dgm:spPr/>
      <dgm:t>
        <a:bodyPr/>
        <a:lstStyle/>
        <a:p>
          <a:endParaRPr lang="en-US"/>
        </a:p>
      </dgm:t>
    </dgm:pt>
    <dgm:pt modelId="{4EE944AD-EDDD-4644-9EAD-7165E8FAB0D0}" type="sibTrans" cxnId="{0DA7AD03-A7F6-4071-B908-A2AB00280456}">
      <dgm:prSet/>
      <dgm:spPr/>
      <dgm:t>
        <a:bodyPr/>
        <a:lstStyle/>
        <a:p>
          <a:endParaRPr lang="en-US"/>
        </a:p>
      </dgm:t>
    </dgm:pt>
    <dgm:pt modelId="{CCFF24A4-17CE-4698-83B2-674DE026E12A}" type="pres">
      <dgm:prSet presAssocID="{F2394009-9700-4BAC-9A92-AC4E8EA5C4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0490A0-ADC1-40C7-AC3A-5DE32DE9B423}" type="pres">
      <dgm:prSet presAssocID="{21F97209-BA56-46D9-8B64-591FF0B732A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D6E3B-01A0-470D-88CF-88F944B2BA3F}" type="pres">
      <dgm:prSet presAssocID="{21F97209-BA56-46D9-8B64-591FF0B732AB}" presName="spNode" presStyleCnt="0"/>
      <dgm:spPr/>
    </dgm:pt>
    <dgm:pt modelId="{475B162D-26E9-4130-AADA-2AFFEAAC25A3}" type="pres">
      <dgm:prSet presAssocID="{1E4D1A3E-494B-467E-9EEC-ECDD902E279B}" presName="sibTrans" presStyleLbl="sibTrans1D1" presStyleIdx="0" presStyleCnt="7"/>
      <dgm:spPr/>
      <dgm:t>
        <a:bodyPr/>
        <a:lstStyle/>
        <a:p>
          <a:endParaRPr lang="en-US"/>
        </a:p>
      </dgm:t>
    </dgm:pt>
    <dgm:pt modelId="{4BEBECC9-CF92-4AD6-BF0A-4C676C04BF20}" type="pres">
      <dgm:prSet presAssocID="{94AB8AB7-0858-4572-AD91-8A77FC6164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08D02-475F-4708-A166-D151140B6BF6}" type="pres">
      <dgm:prSet presAssocID="{94AB8AB7-0858-4572-AD91-8A77FC61640F}" presName="spNode" presStyleCnt="0"/>
      <dgm:spPr/>
    </dgm:pt>
    <dgm:pt modelId="{6C5C4134-0E9E-4B73-AACD-8920335C9086}" type="pres">
      <dgm:prSet presAssocID="{2353313C-6609-4270-9438-0CF26AEC089B}" presName="sibTrans" presStyleLbl="sibTrans1D1" presStyleIdx="1" presStyleCnt="7"/>
      <dgm:spPr/>
      <dgm:t>
        <a:bodyPr/>
        <a:lstStyle/>
        <a:p>
          <a:endParaRPr lang="en-US"/>
        </a:p>
      </dgm:t>
    </dgm:pt>
    <dgm:pt modelId="{9AFA47F5-1508-42AC-8374-720C06615986}" type="pres">
      <dgm:prSet presAssocID="{974D9ED3-00C9-4372-BE23-6A9C2B3FFCC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3956E-5296-41B4-8EB0-8451ADD57FFF}" type="pres">
      <dgm:prSet presAssocID="{974D9ED3-00C9-4372-BE23-6A9C2B3FFCC0}" presName="spNode" presStyleCnt="0"/>
      <dgm:spPr/>
    </dgm:pt>
    <dgm:pt modelId="{FF6415B1-E199-4E3C-8E3C-C2A31BC3BB4C}" type="pres">
      <dgm:prSet presAssocID="{84A5CB1B-428E-495C-883D-C42715855432}" presName="sibTrans" presStyleLbl="sibTrans1D1" presStyleIdx="2" presStyleCnt="7"/>
      <dgm:spPr/>
      <dgm:t>
        <a:bodyPr/>
        <a:lstStyle/>
        <a:p>
          <a:endParaRPr lang="en-US"/>
        </a:p>
      </dgm:t>
    </dgm:pt>
    <dgm:pt modelId="{84DC6B22-E274-48CA-A498-1FEB47FB8566}" type="pres">
      <dgm:prSet presAssocID="{0D5671A5-2EE3-4211-AD4E-5D31383A151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F1B93-FC03-458A-B8DD-E7E5F9D982BE}" type="pres">
      <dgm:prSet presAssocID="{0D5671A5-2EE3-4211-AD4E-5D31383A151C}" presName="spNode" presStyleCnt="0"/>
      <dgm:spPr/>
    </dgm:pt>
    <dgm:pt modelId="{96C8C041-09F4-44B2-8536-CB95B7839551}" type="pres">
      <dgm:prSet presAssocID="{7C528908-0B72-4B42-BA2F-5FF443BA3715}" presName="sibTrans" presStyleLbl="sibTrans1D1" presStyleIdx="3" presStyleCnt="7"/>
      <dgm:spPr/>
      <dgm:t>
        <a:bodyPr/>
        <a:lstStyle/>
        <a:p>
          <a:endParaRPr lang="en-US"/>
        </a:p>
      </dgm:t>
    </dgm:pt>
    <dgm:pt modelId="{FAE5217C-7510-44B8-8488-A18A2F6A698B}" type="pres">
      <dgm:prSet presAssocID="{58476D59-2332-45EE-ABD7-617A90A471E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3ACA4-356C-4595-8D13-2EC6FAD2F7AF}" type="pres">
      <dgm:prSet presAssocID="{58476D59-2332-45EE-ABD7-617A90A471E6}" presName="spNode" presStyleCnt="0"/>
      <dgm:spPr/>
    </dgm:pt>
    <dgm:pt modelId="{295E0A37-A245-4B88-A8F9-2085A2936785}" type="pres">
      <dgm:prSet presAssocID="{DF339110-3366-417D-AFE5-A7349F3D7945}" presName="sibTrans" presStyleLbl="sibTrans1D1" presStyleIdx="4" presStyleCnt="7"/>
      <dgm:spPr/>
      <dgm:t>
        <a:bodyPr/>
        <a:lstStyle/>
        <a:p>
          <a:endParaRPr lang="en-US"/>
        </a:p>
      </dgm:t>
    </dgm:pt>
    <dgm:pt modelId="{D6352470-5712-42EB-A67E-290E564864D2}" type="pres">
      <dgm:prSet presAssocID="{AA94638A-43D2-4C27-816B-F1CC5CE6DC0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8B42E-E6A2-4114-A025-8EB85D7C1185}" type="pres">
      <dgm:prSet presAssocID="{AA94638A-43D2-4C27-816B-F1CC5CE6DC05}" presName="spNode" presStyleCnt="0"/>
      <dgm:spPr/>
    </dgm:pt>
    <dgm:pt modelId="{7B4399EF-E175-4AB1-A544-909BA3194A70}" type="pres">
      <dgm:prSet presAssocID="{E554B794-27E5-46B6-852C-76622BDEB366}" presName="sibTrans" presStyleLbl="sibTrans1D1" presStyleIdx="5" presStyleCnt="7"/>
      <dgm:spPr/>
      <dgm:t>
        <a:bodyPr/>
        <a:lstStyle/>
        <a:p>
          <a:endParaRPr lang="en-US"/>
        </a:p>
      </dgm:t>
    </dgm:pt>
    <dgm:pt modelId="{7954B34F-C9C8-4B36-B51B-3CA422DDC72E}" type="pres">
      <dgm:prSet presAssocID="{ABDB2069-BFED-4D20-99CF-54118D4276E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32142-ACCF-4142-A837-FFD59EF8CCF2}" type="pres">
      <dgm:prSet presAssocID="{ABDB2069-BFED-4D20-99CF-54118D4276E6}" presName="spNode" presStyleCnt="0"/>
      <dgm:spPr/>
    </dgm:pt>
    <dgm:pt modelId="{90B6F674-451B-49E6-9A75-7C54A47CCA79}" type="pres">
      <dgm:prSet presAssocID="{4EE944AD-EDDD-4644-9EAD-7165E8FAB0D0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3A360827-EB3F-4914-809D-B54D16DB0F72}" type="presOf" srcId="{58476D59-2332-45EE-ABD7-617A90A471E6}" destId="{FAE5217C-7510-44B8-8488-A18A2F6A698B}" srcOrd="0" destOrd="0" presId="urn:microsoft.com/office/officeart/2005/8/layout/cycle5"/>
    <dgm:cxn modelId="{28260461-A90C-40F3-94B8-D278AD0E5371}" type="presOf" srcId="{AA94638A-43D2-4C27-816B-F1CC5CE6DC05}" destId="{D6352470-5712-42EB-A67E-290E564864D2}" srcOrd="0" destOrd="0" presId="urn:microsoft.com/office/officeart/2005/8/layout/cycle5"/>
    <dgm:cxn modelId="{7A19AD32-5B91-47F5-B3DF-3548DE309E18}" srcId="{F2394009-9700-4BAC-9A92-AC4E8EA5C49E}" destId="{974D9ED3-00C9-4372-BE23-6A9C2B3FFCC0}" srcOrd="2" destOrd="0" parTransId="{C8219A35-A0EE-4CCE-9BC3-EF41CB1720FC}" sibTransId="{84A5CB1B-428E-495C-883D-C42715855432}"/>
    <dgm:cxn modelId="{8EC641F9-F66B-4F66-9C61-372F8EE156F4}" type="presOf" srcId="{84A5CB1B-428E-495C-883D-C42715855432}" destId="{FF6415B1-E199-4E3C-8E3C-C2A31BC3BB4C}" srcOrd="0" destOrd="0" presId="urn:microsoft.com/office/officeart/2005/8/layout/cycle5"/>
    <dgm:cxn modelId="{5812325E-B3CB-44FC-86C9-93D555D71172}" srcId="{F2394009-9700-4BAC-9A92-AC4E8EA5C49E}" destId="{0D5671A5-2EE3-4211-AD4E-5D31383A151C}" srcOrd="3" destOrd="0" parTransId="{F1487710-BA72-4829-B05F-A76B1A89A78B}" sibTransId="{7C528908-0B72-4B42-BA2F-5FF443BA3715}"/>
    <dgm:cxn modelId="{900DB831-299B-43FC-ABE4-0013816E9D6A}" type="presOf" srcId="{21F97209-BA56-46D9-8B64-591FF0B732AB}" destId="{490490A0-ADC1-40C7-AC3A-5DE32DE9B423}" srcOrd="0" destOrd="0" presId="urn:microsoft.com/office/officeart/2005/8/layout/cycle5"/>
    <dgm:cxn modelId="{0B87D0BF-A067-4DEF-9E1C-840ED35A744D}" type="presOf" srcId="{4EE944AD-EDDD-4644-9EAD-7165E8FAB0D0}" destId="{90B6F674-451B-49E6-9A75-7C54A47CCA79}" srcOrd="0" destOrd="0" presId="urn:microsoft.com/office/officeart/2005/8/layout/cycle5"/>
    <dgm:cxn modelId="{F1FC6CB2-AF81-4A6C-9B64-12F4BF8D97BB}" type="presOf" srcId="{E554B794-27E5-46B6-852C-76622BDEB366}" destId="{7B4399EF-E175-4AB1-A544-909BA3194A70}" srcOrd="0" destOrd="0" presId="urn:microsoft.com/office/officeart/2005/8/layout/cycle5"/>
    <dgm:cxn modelId="{ED676ECC-D97F-40A4-A93E-786A22D15E5E}" type="presOf" srcId="{1E4D1A3E-494B-467E-9EEC-ECDD902E279B}" destId="{475B162D-26E9-4130-AADA-2AFFEAAC25A3}" srcOrd="0" destOrd="0" presId="urn:microsoft.com/office/officeart/2005/8/layout/cycle5"/>
    <dgm:cxn modelId="{9553DAE4-5FAE-4AEB-AD45-42412B26AE5F}" type="presOf" srcId="{2353313C-6609-4270-9438-0CF26AEC089B}" destId="{6C5C4134-0E9E-4B73-AACD-8920335C9086}" srcOrd="0" destOrd="0" presId="urn:microsoft.com/office/officeart/2005/8/layout/cycle5"/>
    <dgm:cxn modelId="{D005CDE2-6B13-4875-B116-C5ECE3398C3F}" type="presOf" srcId="{0D5671A5-2EE3-4211-AD4E-5D31383A151C}" destId="{84DC6B22-E274-48CA-A498-1FEB47FB8566}" srcOrd="0" destOrd="0" presId="urn:microsoft.com/office/officeart/2005/8/layout/cycle5"/>
    <dgm:cxn modelId="{0DA7AD03-A7F6-4071-B908-A2AB00280456}" srcId="{F2394009-9700-4BAC-9A92-AC4E8EA5C49E}" destId="{ABDB2069-BFED-4D20-99CF-54118D4276E6}" srcOrd="6" destOrd="0" parTransId="{1A78CE37-17C3-4D40-9DBC-25267FEA3E81}" sibTransId="{4EE944AD-EDDD-4644-9EAD-7165E8FAB0D0}"/>
    <dgm:cxn modelId="{1ED7F7A7-5B7D-421B-8156-E517562269EE}" type="presOf" srcId="{ABDB2069-BFED-4D20-99CF-54118D4276E6}" destId="{7954B34F-C9C8-4B36-B51B-3CA422DDC72E}" srcOrd="0" destOrd="0" presId="urn:microsoft.com/office/officeart/2005/8/layout/cycle5"/>
    <dgm:cxn modelId="{69B10A1A-FE6B-4205-9AA0-330D6D93A515}" type="presOf" srcId="{F2394009-9700-4BAC-9A92-AC4E8EA5C49E}" destId="{CCFF24A4-17CE-4698-83B2-674DE026E12A}" srcOrd="0" destOrd="0" presId="urn:microsoft.com/office/officeart/2005/8/layout/cycle5"/>
    <dgm:cxn modelId="{C128B19C-5991-49D6-AA74-A6B282F9381C}" type="presOf" srcId="{94AB8AB7-0858-4572-AD91-8A77FC61640F}" destId="{4BEBECC9-CF92-4AD6-BF0A-4C676C04BF20}" srcOrd="0" destOrd="0" presId="urn:microsoft.com/office/officeart/2005/8/layout/cycle5"/>
    <dgm:cxn modelId="{3D0CF9BB-D77B-4D28-852C-66D28EF1A18E}" type="presOf" srcId="{974D9ED3-00C9-4372-BE23-6A9C2B3FFCC0}" destId="{9AFA47F5-1508-42AC-8374-720C06615986}" srcOrd="0" destOrd="0" presId="urn:microsoft.com/office/officeart/2005/8/layout/cycle5"/>
    <dgm:cxn modelId="{B63DF054-6C87-4D21-AD13-972E92069109}" type="presOf" srcId="{DF339110-3366-417D-AFE5-A7349F3D7945}" destId="{295E0A37-A245-4B88-A8F9-2085A2936785}" srcOrd="0" destOrd="0" presId="urn:microsoft.com/office/officeart/2005/8/layout/cycle5"/>
    <dgm:cxn modelId="{E5DEA0F7-C081-4D22-9BEE-199CF0E31EC9}" srcId="{F2394009-9700-4BAC-9A92-AC4E8EA5C49E}" destId="{AA94638A-43D2-4C27-816B-F1CC5CE6DC05}" srcOrd="5" destOrd="0" parTransId="{DBB6D287-CBE4-4AEB-A04D-1E983FC0F406}" sibTransId="{E554B794-27E5-46B6-852C-76622BDEB366}"/>
    <dgm:cxn modelId="{012E97BB-9D57-40C3-B44B-3F922464E5F0}" type="presOf" srcId="{7C528908-0B72-4B42-BA2F-5FF443BA3715}" destId="{96C8C041-09F4-44B2-8536-CB95B7839551}" srcOrd="0" destOrd="0" presId="urn:microsoft.com/office/officeart/2005/8/layout/cycle5"/>
    <dgm:cxn modelId="{9B448465-AA28-4195-A0AA-AF174C64D9FB}" srcId="{F2394009-9700-4BAC-9A92-AC4E8EA5C49E}" destId="{21F97209-BA56-46D9-8B64-591FF0B732AB}" srcOrd="0" destOrd="0" parTransId="{F52DFB4A-B80D-45F0-9C39-D08B0A2CED47}" sibTransId="{1E4D1A3E-494B-467E-9EEC-ECDD902E279B}"/>
    <dgm:cxn modelId="{E5797C70-F18B-4889-88A7-90E6806A3045}" srcId="{F2394009-9700-4BAC-9A92-AC4E8EA5C49E}" destId="{94AB8AB7-0858-4572-AD91-8A77FC61640F}" srcOrd="1" destOrd="0" parTransId="{A61AC8C2-35D3-4E96-810D-6CEB64E30662}" sibTransId="{2353313C-6609-4270-9438-0CF26AEC089B}"/>
    <dgm:cxn modelId="{3DC1B486-7A69-438F-833D-79E94CBB2E37}" srcId="{F2394009-9700-4BAC-9A92-AC4E8EA5C49E}" destId="{58476D59-2332-45EE-ABD7-617A90A471E6}" srcOrd="4" destOrd="0" parTransId="{5E59F8B0-C69C-44BE-A6CA-887F80E24A02}" sibTransId="{DF339110-3366-417D-AFE5-A7349F3D7945}"/>
    <dgm:cxn modelId="{DC20F642-5854-4043-B20A-630DB4B20584}" type="presParOf" srcId="{CCFF24A4-17CE-4698-83B2-674DE026E12A}" destId="{490490A0-ADC1-40C7-AC3A-5DE32DE9B423}" srcOrd="0" destOrd="0" presId="urn:microsoft.com/office/officeart/2005/8/layout/cycle5"/>
    <dgm:cxn modelId="{2C522B65-1953-4CD5-9E1B-7D52D08FD139}" type="presParOf" srcId="{CCFF24A4-17CE-4698-83B2-674DE026E12A}" destId="{229D6E3B-01A0-470D-88CF-88F944B2BA3F}" srcOrd="1" destOrd="0" presId="urn:microsoft.com/office/officeart/2005/8/layout/cycle5"/>
    <dgm:cxn modelId="{00BA5B58-5945-4DA6-BF41-8A7139202A05}" type="presParOf" srcId="{CCFF24A4-17CE-4698-83B2-674DE026E12A}" destId="{475B162D-26E9-4130-AADA-2AFFEAAC25A3}" srcOrd="2" destOrd="0" presId="urn:microsoft.com/office/officeart/2005/8/layout/cycle5"/>
    <dgm:cxn modelId="{2DDD0906-777B-4EE6-AFD3-DE3494B561D3}" type="presParOf" srcId="{CCFF24A4-17CE-4698-83B2-674DE026E12A}" destId="{4BEBECC9-CF92-4AD6-BF0A-4C676C04BF20}" srcOrd="3" destOrd="0" presId="urn:microsoft.com/office/officeart/2005/8/layout/cycle5"/>
    <dgm:cxn modelId="{C5D8DDCA-526B-4874-9CEA-E8E7CCFE0F29}" type="presParOf" srcId="{CCFF24A4-17CE-4698-83B2-674DE026E12A}" destId="{23A08D02-475F-4708-A166-D151140B6BF6}" srcOrd="4" destOrd="0" presId="urn:microsoft.com/office/officeart/2005/8/layout/cycle5"/>
    <dgm:cxn modelId="{CC31BA3E-21EE-4ED6-B05D-2439B8E15981}" type="presParOf" srcId="{CCFF24A4-17CE-4698-83B2-674DE026E12A}" destId="{6C5C4134-0E9E-4B73-AACD-8920335C9086}" srcOrd="5" destOrd="0" presId="urn:microsoft.com/office/officeart/2005/8/layout/cycle5"/>
    <dgm:cxn modelId="{E40D61BE-DAB9-4042-BCF0-9B01F047AE76}" type="presParOf" srcId="{CCFF24A4-17CE-4698-83B2-674DE026E12A}" destId="{9AFA47F5-1508-42AC-8374-720C06615986}" srcOrd="6" destOrd="0" presId="urn:microsoft.com/office/officeart/2005/8/layout/cycle5"/>
    <dgm:cxn modelId="{A3CE0078-4282-49E5-8859-5371C682604C}" type="presParOf" srcId="{CCFF24A4-17CE-4698-83B2-674DE026E12A}" destId="{2A33956E-5296-41B4-8EB0-8451ADD57FFF}" srcOrd="7" destOrd="0" presId="urn:microsoft.com/office/officeart/2005/8/layout/cycle5"/>
    <dgm:cxn modelId="{D1A6BDED-E885-46BD-88EC-A19DD7C1D858}" type="presParOf" srcId="{CCFF24A4-17CE-4698-83B2-674DE026E12A}" destId="{FF6415B1-E199-4E3C-8E3C-C2A31BC3BB4C}" srcOrd="8" destOrd="0" presId="urn:microsoft.com/office/officeart/2005/8/layout/cycle5"/>
    <dgm:cxn modelId="{11F8C9BB-C08C-4D29-A30E-1D1F2891952A}" type="presParOf" srcId="{CCFF24A4-17CE-4698-83B2-674DE026E12A}" destId="{84DC6B22-E274-48CA-A498-1FEB47FB8566}" srcOrd="9" destOrd="0" presId="urn:microsoft.com/office/officeart/2005/8/layout/cycle5"/>
    <dgm:cxn modelId="{BEA60732-E29C-44C9-96C7-F9B01B9353A2}" type="presParOf" srcId="{CCFF24A4-17CE-4698-83B2-674DE026E12A}" destId="{D2AF1B93-FC03-458A-B8DD-E7E5F9D982BE}" srcOrd="10" destOrd="0" presId="urn:microsoft.com/office/officeart/2005/8/layout/cycle5"/>
    <dgm:cxn modelId="{84C7219D-1EB3-4002-AEB1-3BED4036F124}" type="presParOf" srcId="{CCFF24A4-17CE-4698-83B2-674DE026E12A}" destId="{96C8C041-09F4-44B2-8536-CB95B7839551}" srcOrd="11" destOrd="0" presId="urn:microsoft.com/office/officeart/2005/8/layout/cycle5"/>
    <dgm:cxn modelId="{26AA9AA8-47A0-46CE-BCEF-FDF66C6214EF}" type="presParOf" srcId="{CCFF24A4-17CE-4698-83B2-674DE026E12A}" destId="{FAE5217C-7510-44B8-8488-A18A2F6A698B}" srcOrd="12" destOrd="0" presId="urn:microsoft.com/office/officeart/2005/8/layout/cycle5"/>
    <dgm:cxn modelId="{A65AC997-CF0E-4712-A97B-B8809A2CCDFD}" type="presParOf" srcId="{CCFF24A4-17CE-4698-83B2-674DE026E12A}" destId="{4CD3ACA4-356C-4595-8D13-2EC6FAD2F7AF}" srcOrd="13" destOrd="0" presId="urn:microsoft.com/office/officeart/2005/8/layout/cycle5"/>
    <dgm:cxn modelId="{819826FE-ACC1-4379-89E6-282D6115980A}" type="presParOf" srcId="{CCFF24A4-17CE-4698-83B2-674DE026E12A}" destId="{295E0A37-A245-4B88-A8F9-2085A2936785}" srcOrd="14" destOrd="0" presId="urn:microsoft.com/office/officeart/2005/8/layout/cycle5"/>
    <dgm:cxn modelId="{B5037324-0864-4F51-B288-377E38E5A06E}" type="presParOf" srcId="{CCFF24A4-17CE-4698-83B2-674DE026E12A}" destId="{D6352470-5712-42EB-A67E-290E564864D2}" srcOrd="15" destOrd="0" presId="urn:microsoft.com/office/officeart/2005/8/layout/cycle5"/>
    <dgm:cxn modelId="{8AD7AE59-185D-48E7-8578-2A7AA35B74BD}" type="presParOf" srcId="{CCFF24A4-17CE-4698-83B2-674DE026E12A}" destId="{CB48B42E-E6A2-4114-A025-8EB85D7C1185}" srcOrd="16" destOrd="0" presId="urn:microsoft.com/office/officeart/2005/8/layout/cycle5"/>
    <dgm:cxn modelId="{A63F1A96-1A78-4C41-A077-8D4F7258D2F3}" type="presParOf" srcId="{CCFF24A4-17CE-4698-83B2-674DE026E12A}" destId="{7B4399EF-E175-4AB1-A544-909BA3194A70}" srcOrd="17" destOrd="0" presId="urn:microsoft.com/office/officeart/2005/8/layout/cycle5"/>
    <dgm:cxn modelId="{A4A18FA5-49C4-40CE-9EA7-9162A741A927}" type="presParOf" srcId="{CCFF24A4-17CE-4698-83B2-674DE026E12A}" destId="{7954B34F-C9C8-4B36-B51B-3CA422DDC72E}" srcOrd="18" destOrd="0" presId="urn:microsoft.com/office/officeart/2005/8/layout/cycle5"/>
    <dgm:cxn modelId="{58E0FF82-A1FD-48B7-B51D-E7597B66CC9C}" type="presParOf" srcId="{CCFF24A4-17CE-4698-83B2-674DE026E12A}" destId="{84432142-ACCF-4142-A837-FFD59EF8CCF2}" srcOrd="19" destOrd="0" presId="urn:microsoft.com/office/officeart/2005/8/layout/cycle5"/>
    <dgm:cxn modelId="{332B6F50-8ED6-49CC-8F9A-00DB32438C30}" type="presParOf" srcId="{CCFF24A4-17CE-4698-83B2-674DE026E12A}" destId="{90B6F674-451B-49E6-9A75-7C54A47CCA79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DBA36-79FC-4ED0-BE4A-795FD43E96BE}" type="datetimeFigureOut">
              <a:rPr lang="fr-CA" smtClean="0"/>
              <a:t>2015-07-10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41DF9-F684-4DBA-92E3-F1E72FB45DA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862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71E2-523C-471D-81EE-0D8C71D2325D}" type="datetimeFigureOut">
              <a:rPr lang="fr-CA" smtClean="0"/>
              <a:t>2015-07-10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CC352-61DC-454E-A8B0-2AB0255C21E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29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Serie</a:t>
            </a:r>
            <a:r>
              <a:rPr lang="fr-BE" dirty="0" smtClean="0"/>
              <a:t> « I Love Lucy » : </a:t>
            </a:r>
          </a:p>
          <a:p>
            <a:r>
              <a:rPr lang="fr-BE" dirty="0" smtClean="0"/>
              <a:t>Ellen</a:t>
            </a:r>
            <a:r>
              <a:rPr lang="fr-BE" baseline="0" dirty="0" smtClean="0"/>
              <a:t> &amp; Lucy have been </a:t>
            </a:r>
            <a:r>
              <a:rPr lang="fr-BE" baseline="0" dirty="0" err="1" smtClean="0"/>
              <a:t>hired</a:t>
            </a:r>
            <a:r>
              <a:rPr lang="fr-BE" baseline="0" dirty="0" smtClean="0"/>
              <a:t> in a </a:t>
            </a:r>
            <a:r>
              <a:rPr lang="fr-BE" baseline="0" dirty="0" err="1" smtClean="0"/>
              <a:t>chocolate</a:t>
            </a:r>
            <a:r>
              <a:rPr lang="fr-BE" baseline="0" dirty="0" smtClean="0"/>
              <a:t> factory and tries to do </a:t>
            </a:r>
            <a:r>
              <a:rPr lang="fr-BE" baseline="0" dirty="0" err="1" smtClean="0"/>
              <a:t>whatever</a:t>
            </a:r>
            <a:r>
              <a:rPr lang="fr-BE" baseline="0" dirty="0" smtClean="0"/>
              <a:t> possible to </a:t>
            </a:r>
            <a:r>
              <a:rPr lang="fr-BE" baseline="0" dirty="0" err="1" smtClean="0"/>
              <a:t>follow</a:t>
            </a:r>
            <a:r>
              <a:rPr lang="fr-BE" baseline="0" dirty="0" smtClean="0"/>
              <a:t> the factory 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CC352-61DC-454E-A8B0-2AB0255C21E4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94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3923"/>
            <a:ext cx="6705600" cy="65547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117" y="857250"/>
            <a:ext cx="3365113" cy="1243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FC6C-E59B-6D49-A489-420BE683DE90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56693" y="3679758"/>
            <a:ext cx="30267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mesure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FORTS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111086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0072" y="6355080"/>
            <a:ext cx="421434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F3B3A-C3CE-0040-A41F-402285FEC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264" y="6286500"/>
            <a:ext cx="1285202" cy="43146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6200000">
            <a:off x="-514808" y="5890547"/>
            <a:ext cx="1394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Pyxis</a:t>
            </a:r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en-US" sz="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4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Pierre-Emmanuel Dautreppe</a:t>
            </a:r>
          </a:p>
          <a:p>
            <a:r>
              <a:rPr lang="fr-BE" dirty="0"/>
              <a:t>Norman </a:t>
            </a:r>
            <a:r>
              <a:rPr lang="fr-BE" dirty="0" smtClean="0"/>
              <a:t>Deschauwer</a:t>
            </a:r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Agile </a:t>
            </a:r>
            <a:r>
              <a:rPr lang="fr-BE" dirty="0" err="1" smtClean="0"/>
              <a:t>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149080"/>
            <a:ext cx="1428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Adapt</a:t>
            </a:r>
            <a:r>
              <a:rPr lang="fr-BE" dirty="0" smtClean="0"/>
              <a:t> </a:t>
            </a:r>
            <a:r>
              <a:rPr lang="fr-BE" dirty="0" err="1" smtClean="0"/>
              <a:t>hierarchy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8210525"/>
              </p:ext>
            </p:extLst>
          </p:nvPr>
        </p:nvGraphicFramePr>
        <p:xfrm>
          <a:off x="-47636" y="2254256"/>
          <a:ext cx="469107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4009231"/>
              </p:ext>
            </p:extLst>
          </p:nvPr>
        </p:nvGraphicFramePr>
        <p:xfrm>
          <a:off x="4186310" y="2254256"/>
          <a:ext cx="5314912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0034" y="1428736"/>
            <a:ext cx="8215370" cy="4500594"/>
            <a:chOff x="500034" y="1428736"/>
            <a:chExt cx="8215370" cy="4500594"/>
          </a:xfrm>
        </p:grpSpPr>
        <p:sp>
          <p:nvSpPr>
            <p:cNvPr id="7" name="TextBox 6"/>
            <p:cNvSpPr txBox="1"/>
            <p:nvPr/>
          </p:nvSpPr>
          <p:spPr>
            <a:xfrm>
              <a:off x="500034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Client </a:t>
              </a:r>
              <a:r>
                <a:rPr lang="fr-BE" sz="2400" dirty="0" err="1" smtClean="0"/>
                <a:t>Side</a:t>
              </a:r>
              <a:endParaRPr lang="fr-BE" sz="24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0034" y="2000240"/>
              <a:ext cx="82153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321703" y="3679033"/>
              <a:ext cx="45005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43438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Supplier </a:t>
              </a:r>
              <a:r>
                <a:rPr lang="fr-BE" sz="2400" dirty="0" err="1" smtClean="0"/>
                <a:t>side</a:t>
              </a:r>
              <a:endParaRPr lang="fr-BE" sz="2400" dirty="0"/>
            </a:p>
          </p:txBody>
        </p:sp>
      </p:grpSp>
      <p:graphicFrame>
        <p:nvGraphicFramePr>
          <p:cNvPr id="12" name="Diagra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21158"/>
              </p:ext>
            </p:extLst>
          </p:nvPr>
        </p:nvGraphicFramePr>
        <p:xfrm>
          <a:off x="357158" y="2143116"/>
          <a:ext cx="8429684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944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472" y="2335509"/>
            <a:ext cx="8215370" cy="3000396"/>
          </a:xfrm>
          <a:prstGeom prst="roundRect">
            <a:avLst>
              <a:gd name="adj" fmla="val 13567"/>
            </a:avLst>
          </a:prstGeom>
          <a:solidFill>
            <a:schemeClr val="bg1"/>
          </a:solidFill>
          <a:ln w="19050">
            <a:solidFill>
              <a:srgbClr val="000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fr-BE" sz="3200" i="1" dirty="0" smtClean="0"/>
              <a:t>The </a:t>
            </a:r>
            <a:r>
              <a:rPr lang="fr-BE" sz="3200" b="1" i="1" dirty="0" err="1" smtClean="0"/>
              <a:t>difficulties</a:t>
            </a:r>
            <a:r>
              <a:rPr lang="fr-BE" sz="3200" i="1" dirty="0"/>
              <a:t> </a:t>
            </a:r>
            <a:r>
              <a:rPr lang="fr-BE" sz="3200" i="1" dirty="0" smtClean="0"/>
              <a:t>met </a:t>
            </a:r>
            <a:r>
              <a:rPr lang="fr-BE" sz="3200" i="1" dirty="0" err="1" smtClean="0"/>
              <a:t>when</a:t>
            </a:r>
            <a:r>
              <a:rPr lang="fr-BE" sz="3200" i="1" dirty="0" smtClean="0"/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fr-BE" sz="3200" b="1" i="1" dirty="0" smtClean="0"/>
              <a:t>setting up</a:t>
            </a:r>
            <a:r>
              <a:rPr lang="fr-BE" sz="3200" i="1" dirty="0" smtClean="0"/>
              <a:t> </a:t>
            </a:r>
            <a:r>
              <a:rPr lang="fr-BE" sz="3200" i="1" dirty="0" err="1" smtClean="0"/>
              <a:t>agility</a:t>
            </a:r>
            <a:endParaRPr lang="fr-BE" sz="3200" i="1" dirty="0" smtClean="0"/>
          </a:p>
          <a:p>
            <a:pPr algn="ctr">
              <a:buFont typeface="Wingdings 2" pitchFamily="18" charset="2"/>
              <a:buNone/>
            </a:pPr>
            <a:r>
              <a:rPr lang="fr-BE" sz="3200" i="1" dirty="0" err="1" smtClean="0"/>
              <a:t>always</a:t>
            </a:r>
            <a:r>
              <a:rPr lang="fr-BE" sz="3200" i="1" dirty="0" smtClean="0"/>
              <a:t> </a:t>
            </a:r>
            <a:r>
              <a:rPr lang="fr-BE" sz="3200" i="1" dirty="0" err="1" smtClean="0"/>
              <a:t>reflect</a:t>
            </a:r>
            <a:r>
              <a:rPr lang="fr-BE" sz="3200" i="1" dirty="0" smtClean="0"/>
              <a:t> the </a:t>
            </a:r>
            <a:r>
              <a:rPr lang="fr-BE" sz="3200" i="1" dirty="0" err="1" smtClean="0"/>
              <a:t>organization</a:t>
            </a:r>
            <a:r>
              <a:rPr lang="fr-BE" sz="3200" i="1" dirty="0" smtClean="0"/>
              <a:t> </a:t>
            </a:r>
            <a:r>
              <a:rPr lang="fr-BE" sz="3200" b="1" i="1" dirty="0" err="1" smtClean="0"/>
              <a:t>incapacity</a:t>
            </a:r>
            <a:r>
              <a:rPr lang="fr-BE" sz="3200" i="1" dirty="0" smtClean="0"/>
              <a:t> to </a:t>
            </a:r>
            <a:r>
              <a:rPr lang="fr-BE" sz="3200" b="1" i="1" dirty="0" err="1" smtClean="0"/>
              <a:t>cope</a:t>
            </a:r>
            <a:r>
              <a:rPr lang="fr-BE" sz="3200" b="1" i="1" dirty="0" smtClean="0"/>
              <a:t> </a:t>
            </a:r>
            <a:r>
              <a:rPr lang="fr-BE" sz="3200" b="1" i="1" dirty="0" err="1" smtClean="0"/>
              <a:t>with</a:t>
            </a:r>
            <a:r>
              <a:rPr lang="fr-BE" sz="3200" i="1" dirty="0" smtClean="0"/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fr-BE" sz="3200" i="1" dirty="0" err="1" smtClean="0"/>
              <a:t>its</a:t>
            </a:r>
            <a:r>
              <a:rPr lang="fr-BE" sz="3200" i="1" dirty="0" smtClean="0"/>
              <a:t> </a:t>
            </a:r>
            <a:r>
              <a:rPr lang="fr-BE" sz="3200" b="1" i="1" dirty="0" err="1" smtClean="0"/>
              <a:t>internal</a:t>
            </a:r>
            <a:r>
              <a:rPr lang="fr-BE" sz="3200" b="1" i="1" dirty="0" smtClean="0"/>
              <a:t> </a:t>
            </a:r>
            <a:r>
              <a:rPr lang="fr-BE" sz="3200" b="1" i="1" dirty="0" err="1" smtClean="0"/>
              <a:t>conflict</a:t>
            </a:r>
            <a:endParaRPr lang="fr-BE" sz="32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86314" y="5335905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i="1" dirty="0" smtClean="0"/>
              <a:t>Jean-Pierre </a:t>
            </a:r>
            <a:r>
              <a:rPr lang="fr-BE" sz="2400" i="1" dirty="0" err="1" smtClean="0"/>
              <a:t>Vickoff</a:t>
            </a:r>
            <a:endParaRPr lang="fr-BE" sz="2400" i="1" dirty="0"/>
          </a:p>
        </p:txBody>
      </p:sp>
    </p:spTree>
    <p:extLst>
      <p:ext uri="{BB962C8B-B14F-4D97-AF65-F5344CB8AC3E}">
        <p14:creationId xmlns:p14="http://schemas.microsoft.com/office/powerpoint/2010/main" val="31425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Some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r>
              <a:rPr lang="fr-BE" dirty="0" smtClean="0"/>
              <a:t> of </a:t>
            </a:r>
            <a:br>
              <a:rPr lang="fr-BE" dirty="0" smtClean="0"/>
            </a:br>
            <a:r>
              <a:rPr lang="fr-BE" dirty="0" smtClean="0"/>
              <a:t>agile </a:t>
            </a:r>
            <a:r>
              <a:rPr lang="fr-BE" dirty="0" err="1" smtClean="0"/>
              <a:t>methodologies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17367"/>
              </p:ext>
            </p:extLst>
          </p:nvPr>
        </p:nvGraphicFramePr>
        <p:xfrm>
          <a:off x="221942" y="1825795"/>
          <a:ext cx="5681708" cy="439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0889" y="4367814"/>
            <a:ext cx="3693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/>
              <a:t>And </a:t>
            </a:r>
            <a:r>
              <a:rPr lang="fr-BE" i="1" dirty="0" err="1" smtClean="0"/>
              <a:t>many</a:t>
            </a:r>
            <a:r>
              <a:rPr lang="fr-BE" i="1" dirty="0" smtClean="0"/>
              <a:t> more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LEAN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RAD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err="1" smtClean="0"/>
              <a:t>Feature</a:t>
            </a:r>
            <a:r>
              <a:rPr lang="fr-BE" dirty="0" smtClean="0"/>
              <a:t> </a:t>
            </a:r>
            <a:r>
              <a:rPr lang="fr-BE" dirty="0" err="1" smtClean="0"/>
              <a:t>Driven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err="1" smtClean="0"/>
              <a:t>DevOps</a:t>
            </a:r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Adaptive Software </a:t>
            </a:r>
            <a:r>
              <a:rPr lang="fr-BE" dirty="0" err="1" smtClean="0"/>
              <a:t>Development</a:t>
            </a:r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Crystal </a:t>
            </a:r>
            <a:r>
              <a:rPr lang="fr-BE" dirty="0" err="1" smtClean="0"/>
              <a:t>Clear</a:t>
            </a:r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PUMA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Scrum</a:t>
            </a:r>
            <a:r>
              <a:rPr lang="fr-BE" dirty="0" smtClean="0"/>
              <a:t> – In 1 Slide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96" y="1701507"/>
            <a:ext cx="7386222" cy="4961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9375" y="2246051"/>
            <a:ext cx="229043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2800" dirty="0" smtClean="0"/>
              <a:t>3 </a:t>
            </a:r>
            <a:r>
              <a:rPr lang="fr-BE" sz="2800" dirty="0" err="1" smtClean="0"/>
              <a:t>roles</a:t>
            </a:r>
            <a:endParaRPr lang="fr-BE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2800" dirty="0" smtClean="0"/>
              <a:t>5 </a:t>
            </a:r>
            <a:r>
              <a:rPr lang="fr-BE" sz="2800" dirty="0" err="1" smtClean="0"/>
              <a:t>events</a:t>
            </a:r>
            <a:endParaRPr lang="fr-BE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2800" dirty="0" smtClean="0"/>
              <a:t>3 </a:t>
            </a:r>
            <a:r>
              <a:rPr lang="fr-BE" sz="2800" dirty="0" err="1" smtClean="0"/>
              <a:t>artifacts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44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theory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830477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869505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Organization</a:t>
            </a:r>
            <a:r>
              <a:rPr lang="fr-BE" dirty="0" smtClean="0"/>
              <a:t> practices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7022" y="555508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BE" sz="3600" dirty="0" smtClean="0"/>
              <a:t> </a:t>
            </a:r>
            <a:r>
              <a:rPr lang="fr-BE" sz="3600" dirty="0" err="1" smtClean="0"/>
              <a:t>What</a:t>
            </a:r>
            <a:r>
              <a:rPr lang="fr-BE" sz="3600" dirty="0" smtClean="0"/>
              <a:t> « </a:t>
            </a:r>
            <a:r>
              <a:rPr lang="fr-BE" sz="3600" dirty="0" err="1" smtClean="0"/>
              <a:t>done</a:t>
            </a:r>
            <a:r>
              <a:rPr lang="fr-BE" sz="3600" dirty="0" smtClean="0"/>
              <a:t> » </a:t>
            </a:r>
            <a:r>
              <a:rPr lang="fr-BE" sz="3600" dirty="0" err="1" smtClean="0"/>
              <a:t>means</a:t>
            </a:r>
            <a:r>
              <a:rPr lang="fr-BE" sz="3600" dirty="0" smtClean="0"/>
              <a:t> ?</a:t>
            </a:r>
            <a:endParaRPr lang="fr-BE" sz="3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81000" y="1766660"/>
            <a:ext cx="1399864" cy="699932"/>
            <a:chOff x="4105" y="541110"/>
            <a:chExt cx="1399864" cy="699932"/>
          </a:xfrm>
        </p:grpSpPr>
        <p:sp>
          <p:nvSpPr>
            <p:cNvPr id="41" name="Rounded Rectangle 40"/>
            <p:cNvSpPr/>
            <p:nvPr/>
          </p:nvSpPr>
          <p:spPr>
            <a:xfrm>
              <a:off x="4105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24605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Organization</a:t>
              </a:r>
              <a:endParaRPr lang="en-US" sz="1500" kern="1200" dirty="0"/>
            </a:p>
          </p:txBody>
        </p:sp>
      </p:grpSp>
      <p:sp>
        <p:nvSpPr>
          <p:cNvPr id="43" name="Straight Connector 5"/>
          <p:cNvSpPr/>
          <p:nvPr/>
        </p:nvSpPr>
        <p:spPr>
          <a:xfrm>
            <a:off x="520986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Group 43"/>
          <p:cNvGrpSpPr/>
          <p:nvPr/>
        </p:nvGrpSpPr>
        <p:grpSpPr>
          <a:xfrm>
            <a:off x="660973" y="2641575"/>
            <a:ext cx="1119891" cy="699932"/>
            <a:chOff x="284078" y="1416025"/>
            <a:chExt cx="1119891" cy="699932"/>
          </a:xfrm>
        </p:grpSpPr>
        <p:sp>
          <p:nvSpPr>
            <p:cNvPr id="45" name="Rounded Rectangle 44"/>
            <p:cNvSpPr/>
            <p:nvPr/>
          </p:nvSpPr>
          <p:spPr>
            <a:xfrm>
              <a:off x="284078" y="1416025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304578" y="1436525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Planning Game</a:t>
              </a:r>
              <a:endParaRPr lang="en-US" sz="1300" kern="1200" dirty="0"/>
            </a:p>
          </p:txBody>
        </p:sp>
      </p:grpSp>
      <p:sp>
        <p:nvSpPr>
          <p:cNvPr id="47" name="Straight Connector 8"/>
          <p:cNvSpPr/>
          <p:nvPr/>
        </p:nvSpPr>
        <p:spPr>
          <a:xfrm>
            <a:off x="520986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8" name="Group 47"/>
          <p:cNvGrpSpPr/>
          <p:nvPr/>
        </p:nvGrpSpPr>
        <p:grpSpPr>
          <a:xfrm>
            <a:off x="660973" y="3516491"/>
            <a:ext cx="1119891" cy="699932"/>
            <a:chOff x="284078" y="2290941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284078" y="2290941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10"/>
            <p:cNvSpPr/>
            <p:nvPr/>
          </p:nvSpPr>
          <p:spPr>
            <a:xfrm>
              <a:off x="304578" y="2311441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Whole Team</a:t>
              </a:r>
              <a:endParaRPr lang="en-US" sz="1300" kern="1200" dirty="0"/>
            </a:p>
          </p:txBody>
        </p:sp>
      </p:grpSp>
      <p:sp>
        <p:nvSpPr>
          <p:cNvPr id="51" name="Straight Connector 11"/>
          <p:cNvSpPr/>
          <p:nvPr/>
        </p:nvSpPr>
        <p:spPr>
          <a:xfrm>
            <a:off x="520986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2" name="Group 51"/>
          <p:cNvGrpSpPr/>
          <p:nvPr/>
        </p:nvGrpSpPr>
        <p:grpSpPr>
          <a:xfrm>
            <a:off x="660973" y="4391407"/>
            <a:ext cx="1119891" cy="699932"/>
            <a:chOff x="284078" y="3165857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284078" y="3165857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ounded Rectangle 13"/>
            <p:cNvSpPr/>
            <p:nvPr/>
          </p:nvSpPr>
          <p:spPr>
            <a:xfrm>
              <a:off x="304578" y="3186357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Sustainable Pace</a:t>
              </a:r>
              <a:endParaRPr lang="en-US" sz="1300" kern="1200" dirty="0"/>
            </a:p>
          </p:txBody>
        </p:sp>
      </p:grpSp>
      <p:pic>
        <p:nvPicPr>
          <p:cNvPr id="21" name="Picture 20" descr="Planning Gam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850" y="1768327"/>
            <a:ext cx="6675066" cy="373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015231" y="3204839"/>
                <a:ext cx="6773661" cy="2921640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𝑊h𝑜𝑙𝑒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𝑇𝑒𝑎𝑚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𝐷𝑒𝑣𝑒𝑙𝑜𝑝𝑒𝑟𝑠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fr-B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𝑛𝑎𝑙𝑦𝑠𝑡𝑠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B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fr-BE" b="0" i="1" smtClean="0">
                                        <a:latin typeface="Cambria Math" panose="02040503050406030204" pitchFamily="18" charset="0"/>
                                      </a:rPr>
                                      <m:t>𝑒𝑠𝑡𝑒𝑟𝑠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BE" b="0" i="1" smtClean="0">
                                        <a:latin typeface="Cambria Math" panose="02040503050406030204" pitchFamily="18" charset="0"/>
                                      </a:rPr>
                                      <m:t>𝐶𝑙𝑖𝑒𝑛𝑡𝑠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5231" y="3204839"/>
                <a:ext cx="6773661" cy="29216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Organization</a:t>
            </a:r>
            <a:r>
              <a:rPr lang="fr-BE" dirty="0"/>
              <a:t> practices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1766660"/>
            <a:ext cx="1399864" cy="699932"/>
            <a:chOff x="4105" y="541110"/>
            <a:chExt cx="1399864" cy="699932"/>
          </a:xfrm>
        </p:grpSpPr>
        <p:sp>
          <p:nvSpPr>
            <p:cNvPr id="20" name="Rounded Rectangle 19"/>
            <p:cNvSpPr/>
            <p:nvPr/>
          </p:nvSpPr>
          <p:spPr>
            <a:xfrm>
              <a:off x="4105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4605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Organization</a:t>
              </a:r>
              <a:endParaRPr lang="en-US" sz="1500" kern="1200" dirty="0"/>
            </a:p>
          </p:txBody>
        </p:sp>
      </p:grpSp>
      <p:sp>
        <p:nvSpPr>
          <p:cNvPr id="22" name="Straight Connector 5"/>
          <p:cNvSpPr/>
          <p:nvPr/>
        </p:nvSpPr>
        <p:spPr>
          <a:xfrm>
            <a:off x="520986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660973" y="2641575"/>
            <a:ext cx="1119891" cy="699932"/>
            <a:chOff x="284078" y="1416025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284078" y="1416025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7"/>
            <p:cNvSpPr/>
            <p:nvPr/>
          </p:nvSpPr>
          <p:spPr>
            <a:xfrm>
              <a:off x="304578" y="1436525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Planning Game</a:t>
              </a:r>
              <a:endParaRPr lang="en-US" sz="1300" kern="1200" dirty="0"/>
            </a:p>
          </p:txBody>
        </p:sp>
      </p:grpSp>
      <p:sp>
        <p:nvSpPr>
          <p:cNvPr id="26" name="Straight Connector 8"/>
          <p:cNvSpPr/>
          <p:nvPr/>
        </p:nvSpPr>
        <p:spPr>
          <a:xfrm>
            <a:off x="520986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/>
          <p:cNvGrpSpPr/>
          <p:nvPr/>
        </p:nvGrpSpPr>
        <p:grpSpPr>
          <a:xfrm>
            <a:off x="660973" y="3516491"/>
            <a:ext cx="1119891" cy="699932"/>
            <a:chOff x="284078" y="2290941"/>
            <a:chExt cx="1119891" cy="699932"/>
          </a:xfrm>
        </p:grpSpPr>
        <p:sp>
          <p:nvSpPr>
            <p:cNvPr id="28" name="Rounded Rectangle 27"/>
            <p:cNvSpPr/>
            <p:nvPr/>
          </p:nvSpPr>
          <p:spPr>
            <a:xfrm>
              <a:off x="284078" y="2290941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10"/>
            <p:cNvSpPr/>
            <p:nvPr/>
          </p:nvSpPr>
          <p:spPr>
            <a:xfrm>
              <a:off x="304578" y="2311441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Whole Team</a:t>
              </a:r>
              <a:endParaRPr lang="en-US" sz="1300" kern="1200" dirty="0"/>
            </a:p>
          </p:txBody>
        </p:sp>
      </p:grpSp>
      <p:sp>
        <p:nvSpPr>
          <p:cNvPr id="30" name="Straight Connector 11"/>
          <p:cNvSpPr/>
          <p:nvPr/>
        </p:nvSpPr>
        <p:spPr>
          <a:xfrm>
            <a:off x="520986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/>
          <p:cNvGrpSpPr/>
          <p:nvPr/>
        </p:nvGrpSpPr>
        <p:grpSpPr>
          <a:xfrm>
            <a:off x="660973" y="4391407"/>
            <a:ext cx="1119891" cy="699932"/>
            <a:chOff x="284078" y="3165857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284078" y="3165857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13"/>
            <p:cNvSpPr/>
            <p:nvPr/>
          </p:nvSpPr>
          <p:spPr>
            <a:xfrm>
              <a:off x="304578" y="3186357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Sustainable Pace</a:t>
              </a:r>
              <a:endParaRPr lang="en-US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08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237" y="1787160"/>
            <a:ext cx="5007522" cy="37299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Organization</a:t>
            </a:r>
            <a:r>
              <a:rPr lang="fr-BE" dirty="0"/>
              <a:t> practices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66660"/>
            <a:ext cx="1399864" cy="699932"/>
            <a:chOff x="4105" y="541110"/>
            <a:chExt cx="1399864" cy="699932"/>
          </a:xfrm>
        </p:grpSpPr>
        <p:sp>
          <p:nvSpPr>
            <p:cNvPr id="5" name="Rounded Rectangle 4"/>
            <p:cNvSpPr/>
            <p:nvPr/>
          </p:nvSpPr>
          <p:spPr>
            <a:xfrm>
              <a:off x="4105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4605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Organization</a:t>
              </a:r>
              <a:endParaRPr lang="en-US" sz="1500" kern="1200" dirty="0"/>
            </a:p>
          </p:txBody>
        </p:sp>
      </p:grpSp>
      <p:sp>
        <p:nvSpPr>
          <p:cNvPr id="7" name="Straight Connector 5"/>
          <p:cNvSpPr/>
          <p:nvPr/>
        </p:nvSpPr>
        <p:spPr>
          <a:xfrm>
            <a:off x="520986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3" y="2641575"/>
            <a:ext cx="1119891" cy="699932"/>
            <a:chOff x="284078" y="1416025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284078" y="1416025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7"/>
            <p:cNvSpPr/>
            <p:nvPr/>
          </p:nvSpPr>
          <p:spPr>
            <a:xfrm>
              <a:off x="304578" y="1436525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Planning Game</a:t>
              </a:r>
              <a:endParaRPr lang="en-US" sz="1300" kern="1200" dirty="0"/>
            </a:p>
          </p:txBody>
        </p:sp>
      </p:grpSp>
      <p:sp>
        <p:nvSpPr>
          <p:cNvPr id="11" name="Straight Connector 8"/>
          <p:cNvSpPr/>
          <p:nvPr/>
        </p:nvSpPr>
        <p:spPr>
          <a:xfrm>
            <a:off x="520986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660973" y="3516491"/>
            <a:ext cx="1119891" cy="699932"/>
            <a:chOff x="284078" y="2290941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84078" y="2290941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304578" y="2311441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Whole Team</a:t>
              </a:r>
              <a:endParaRPr lang="en-US" sz="1300" kern="1200" dirty="0"/>
            </a:p>
          </p:txBody>
        </p:sp>
      </p:grpSp>
      <p:sp>
        <p:nvSpPr>
          <p:cNvPr id="15" name="Straight Connector 11"/>
          <p:cNvSpPr/>
          <p:nvPr/>
        </p:nvSpPr>
        <p:spPr>
          <a:xfrm>
            <a:off x="520986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660973" y="4391407"/>
            <a:ext cx="1119891" cy="699932"/>
            <a:chOff x="284078" y="3165857"/>
            <a:chExt cx="1119891" cy="699932"/>
          </a:xfrm>
        </p:grpSpPr>
        <p:sp>
          <p:nvSpPr>
            <p:cNvPr id="17" name="Rounded Rectangle 16"/>
            <p:cNvSpPr/>
            <p:nvPr/>
          </p:nvSpPr>
          <p:spPr>
            <a:xfrm>
              <a:off x="284078" y="3165857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13"/>
            <p:cNvSpPr/>
            <p:nvPr/>
          </p:nvSpPr>
          <p:spPr>
            <a:xfrm>
              <a:off x="304578" y="3186357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Sustainable Pace</a:t>
              </a:r>
              <a:endParaRPr lang="en-US" sz="13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47022" y="5555087"/>
            <a:ext cx="638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000" i="1" dirty="0" smtClean="0"/>
              <a:t>« I Love Lucy »</a:t>
            </a:r>
            <a:endParaRPr lang="fr-BE" sz="2000" i="1" dirty="0"/>
          </a:p>
        </p:txBody>
      </p:sp>
    </p:spTree>
    <p:extLst>
      <p:ext uri="{BB962C8B-B14F-4D97-AF65-F5344CB8AC3E}">
        <p14:creationId xmlns:p14="http://schemas.microsoft.com/office/powerpoint/2010/main" val="22071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Pierre-Emmanuel</a:t>
            </a:r>
          </a:p>
          <a:p>
            <a:r>
              <a:rPr lang="en-US" b="1" dirty="0" err="1" smtClean="0"/>
              <a:t>Dautreppe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.NET Architect</a:t>
            </a:r>
          </a:p>
          <a:p>
            <a:r>
              <a:rPr lang="en-US" dirty="0" smtClean="0"/>
              <a:t>Coach &amp; Trainer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Norman</a:t>
            </a:r>
          </a:p>
          <a:p>
            <a:r>
              <a:rPr lang="en-US" b="1" dirty="0" err="1" smtClean="0"/>
              <a:t>Deschauwer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Scrum Practitioner</a:t>
            </a:r>
          </a:p>
          <a:p>
            <a:r>
              <a:rPr lang="en-US" dirty="0" smtClean="0"/>
              <a:t>Manager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pic>
        <p:nvPicPr>
          <p:cNvPr id="7" name="Picture 6" descr="Norma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3645024"/>
            <a:ext cx="1800200" cy="262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3717032"/>
            <a:ext cx="1792238" cy="262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41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Communication / Feedback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66660"/>
            <a:ext cx="1399864" cy="699932"/>
            <a:chOff x="1753936" y="541110"/>
            <a:chExt cx="1399864" cy="699932"/>
          </a:xfrm>
        </p:grpSpPr>
        <p:sp>
          <p:nvSpPr>
            <p:cNvPr id="17" name="Rounded Rectangle 16"/>
            <p:cNvSpPr/>
            <p:nvPr/>
          </p:nvSpPr>
          <p:spPr>
            <a:xfrm>
              <a:off x="1753936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774436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Communication / Feedback</a:t>
              </a:r>
            </a:p>
          </p:txBody>
        </p:sp>
      </p:grpSp>
      <p:sp>
        <p:nvSpPr>
          <p:cNvPr id="5" name="Straight Connector 5"/>
          <p:cNvSpPr/>
          <p:nvPr/>
        </p:nvSpPr>
        <p:spPr>
          <a:xfrm>
            <a:off x="520986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60973" y="2641575"/>
            <a:ext cx="1119891" cy="699932"/>
            <a:chOff x="2033909" y="1416025"/>
            <a:chExt cx="1119891" cy="699932"/>
          </a:xfrm>
        </p:grpSpPr>
        <p:sp>
          <p:nvSpPr>
            <p:cNvPr id="15" name="Rounded Rectangle 14"/>
            <p:cNvSpPr/>
            <p:nvPr/>
          </p:nvSpPr>
          <p:spPr>
            <a:xfrm>
              <a:off x="2033909" y="1416025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2054409" y="1436525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System Metaphor</a:t>
              </a:r>
            </a:p>
          </p:txBody>
        </p:sp>
      </p:grpSp>
      <p:sp>
        <p:nvSpPr>
          <p:cNvPr id="7" name="Straight Connector 8"/>
          <p:cNvSpPr/>
          <p:nvPr/>
        </p:nvSpPr>
        <p:spPr>
          <a:xfrm>
            <a:off x="520986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3" y="3516491"/>
            <a:ext cx="1119891" cy="699932"/>
            <a:chOff x="2033909" y="2290941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033909" y="2290941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2054409" y="2311441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Small Releases</a:t>
              </a:r>
            </a:p>
          </p:txBody>
        </p:sp>
      </p:grpSp>
      <p:sp>
        <p:nvSpPr>
          <p:cNvPr id="9" name="Straight Connector 11"/>
          <p:cNvSpPr/>
          <p:nvPr/>
        </p:nvSpPr>
        <p:spPr>
          <a:xfrm>
            <a:off x="520986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60973" y="4391407"/>
            <a:ext cx="1119891" cy="699932"/>
            <a:chOff x="2033909" y="3165857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2033909" y="3165857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3"/>
            <p:cNvSpPr/>
            <p:nvPr/>
          </p:nvSpPr>
          <p:spPr>
            <a:xfrm>
              <a:off x="2054409" y="3186357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Stand up Meeting</a:t>
              </a:r>
            </a:p>
          </p:txBody>
        </p:sp>
      </p:grp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320" y="1789394"/>
            <a:ext cx="5215034" cy="3920025"/>
          </a:xfrm>
        </p:spPr>
      </p:pic>
    </p:spTree>
    <p:extLst>
      <p:ext uri="{BB962C8B-B14F-4D97-AF65-F5344CB8AC3E}">
        <p14:creationId xmlns:p14="http://schemas.microsoft.com/office/powerpoint/2010/main" val="28342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Communication / Feedback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66660"/>
            <a:ext cx="1399864" cy="699932"/>
            <a:chOff x="1753936" y="541110"/>
            <a:chExt cx="1399864" cy="699932"/>
          </a:xfrm>
        </p:grpSpPr>
        <p:sp>
          <p:nvSpPr>
            <p:cNvPr id="17" name="Rounded Rectangle 16"/>
            <p:cNvSpPr/>
            <p:nvPr/>
          </p:nvSpPr>
          <p:spPr>
            <a:xfrm>
              <a:off x="1753936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774436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Communication / Feedback</a:t>
              </a:r>
            </a:p>
          </p:txBody>
        </p:sp>
      </p:grpSp>
      <p:sp>
        <p:nvSpPr>
          <p:cNvPr id="5" name="Straight Connector 5"/>
          <p:cNvSpPr/>
          <p:nvPr/>
        </p:nvSpPr>
        <p:spPr>
          <a:xfrm>
            <a:off x="520986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60973" y="2641575"/>
            <a:ext cx="1119891" cy="699932"/>
            <a:chOff x="2033909" y="1416025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2033909" y="1416025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2054409" y="1436525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System Metaphor</a:t>
              </a:r>
            </a:p>
          </p:txBody>
        </p:sp>
      </p:grpSp>
      <p:sp>
        <p:nvSpPr>
          <p:cNvPr id="7" name="Straight Connector 8"/>
          <p:cNvSpPr/>
          <p:nvPr/>
        </p:nvSpPr>
        <p:spPr>
          <a:xfrm>
            <a:off x="520986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3" y="3516491"/>
            <a:ext cx="1119891" cy="699932"/>
            <a:chOff x="2033909" y="2290941"/>
            <a:chExt cx="1119891" cy="699932"/>
          </a:xfrm>
        </p:grpSpPr>
        <p:sp>
          <p:nvSpPr>
            <p:cNvPr id="13" name="Rounded Rectangle 12"/>
            <p:cNvSpPr/>
            <p:nvPr/>
          </p:nvSpPr>
          <p:spPr>
            <a:xfrm>
              <a:off x="2033909" y="2290941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2054409" y="2311441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Small Releases</a:t>
              </a:r>
            </a:p>
          </p:txBody>
        </p:sp>
      </p:grpSp>
      <p:sp>
        <p:nvSpPr>
          <p:cNvPr id="9" name="Straight Connector 11"/>
          <p:cNvSpPr/>
          <p:nvPr/>
        </p:nvSpPr>
        <p:spPr>
          <a:xfrm>
            <a:off x="520986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60973" y="4391407"/>
            <a:ext cx="1119891" cy="699932"/>
            <a:chOff x="2033909" y="3165857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2033909" y="3165857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3"/>
            <p:cNvSpPr/>
            <p:nvPr/>
          </p:nvSpPr>
          <p:spPr>
            <a:xfrm>
              <a:off x="2054409" y="3186357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Stand up Meeting</a:t>
              </a:r>
            </a:p>
          </p:txBody>
        </p:sp>
      </p:grp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435" y="1731963"/>
            <a:ext cx="6600825" cy="4381500"/>
          </a:xfrm>
        </p:spPr>
      </p:pic>
    </p:spTree>
    <p:extLst>
      <p:ext uri="{BB962C8B-B14F-4D97-AF65-F5344CB8AC3E}">
        <p14:creationId xmlns:p14="http://schemas.microsoft.com/office/powerpoint/2010/main" val="6708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Communication / Feedback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66660"/>
            <a:ext cx="1399864" cy="699932"/>
            <a:chOff x="1753936" y="541110"/>
            <a:chExt cx="1399864" cy="699932"/>
          </a:xfrm>
        </p:grpSpPr>
        <p:sp>
          <p:nvSpPr>
            <p:cNvPr id="17" name="Rounded Rectangle 16"/>
            <p:cNvSpPr/>
            <p:nvPr/>
          </p:nvSpPr>
          <p:spPr>
            <a:xfrm>
              <a:off x="1753936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774436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Communication / Feedback</a:t>
              </a:r>
            </a:p>
          </p:txBody>
        </p:sp>
      </p:grpSp>
      <p:sp>
        <p:nvSpPr>
          <p:cNvPr id="5" name="Straight Connector 5"/>
          <p:cNvSpPr/>
          <p:nvPr/>
        </p:nvSpPr>
        <p:spPr>
          <a:xfrm>
            <a:off x="520986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60973" y="2641575"/>
            <a:ext cx="1119891" cy="699932"/>
            <a:chOff x="2033909" y="1416025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2033909" y="1416025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2054409" y="1436525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System Metaphor</a:t>
              </a:r>
            </a:p>
          </p:txBody>
        </p:sp>
      </p:grpSp>
      <p:sp>
        <p:nvSpPr>
          <p:cNvPr id="7" name="Straight Connector 8"/>
          <p:cNvSpPr/>
          <p:nvPr/>
        </p:nvSpPr>
        <p:spPr>
          <a:xfrm>
            <a:off x="520986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3" y="3516491"/>
            <a:ext cx="1119891" cy="699932"/>
            <a:chOff x="2033909" y="2290941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033909" y="2290941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2054409" y="2311441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Small Releases</a:t>
              </a:r>
            </a:p>
          </p:txBody>
        </p:sp>
      </p:grpSp>
      <p:sp>
        <p:nvSpPr>
          <p:cNvPr id="9" name="Straight Connector 11"/>
          <p:cNvSpPr/>
          <p:nvPr/>
        </p:nvSpPr>
        <p:spPr>
          <a:xfrm>
            <a:off x="520986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60973" y="4391407"/>
            <a:ext cx="1119891" cy="699932"/>
            <a:chOff x="2033909" y="3165857"/>
            <a:chExt cx="1119891" cy="699932"/>
          </a:xfrm>
        </p:grpSpPr>
        <p:sp>
          <p:nvSpPr>
            <p:cNvPr id="11" name="Rounded Rectangle 10"/>
            <p:cNvSpPr/>
            <p:nvPr/>
          </p:nvSpPr>
          <p:spPr>
            <a:xfrm>
              <a:off x="2033909" y="3165857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3"/>
            <p:cNvSpPr/>
            <p:nvPr/>
          </p:nvSpPr>
          <p:spPr>
            <a:xfrm>
              <a:off x="2054409" y="3186357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Stand up Meeting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47736" y="5123247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err="1" smtClean="0"/>
              <a:t>Which</a:t>
            </a:r>
            <a:r>
              <a:rPr lang="fr-BE" sz="2800" dirty="0" smtClean="0"/>
              <a:t> </a:t>
            </a:r>
            <a:r>
              <a:rPr lang="fr-BE" sz="2800" dirty="0" err="1" smtClean="0"/>
              <a:t>impediment</a:t>
            </a:r>
            <a:r>
              <a:rPr lang="fr-BE" sz="2800" dirty="0" smtClean="0"/>
              <a:t> I have met?</a:t>
            </a:r>
            <a:endParaRPr lang="fr-BE" sz="2800" dirty="0"/>
          </a:p>
          <a:p>
            <a:pPr>
              <a:buFont typeface="Wingdings" pitchFamily="2" charset="2"/>
              <a:buChar char="Ø"/>
            </a:pPr>
            <a:r>
              <a:rPr lang="fr-BE" sz="2800" dirty="0" err="1" smtClean="0"/>
              <a:t>What</a:t>
            </a:r>
            <a:r>
              <a:rPr lang="fr-BE" sz="2800" dirty="0" smtClean="0"/>
              <a:t> I have </a:t>
            </a:r>
            <a:r>
              <a:rPr lang="fr-BE" sz="2800" b="1" dirty="0" err="1" smtClean="0"/>
              <a:t>done</a:t>
            </a:r>
            <a:r>
              <a:rPr lang="fr-BE" sz="2800" dirty="0"/>
              <a:t>?</a:t>
            </a:r>
            <a:endParaRPr lang="fr-BE" sz="2800" dirty="0" smtClean="0"/>
          </a:p>
          <a:p>
            <a:pPr>
              <a:buFont typeface="Wingdings" pitchFamily="2" charset="2"/>
              <a:buChar char="Ø"/>
            </a:pPr>
            <a:r>
              <a:rPr lang="fr-BE" sz="2800" dirty="0" err="1" smtClean="0"/>
              <a:t>What</a:t>
            </a:r>
            <a:r>
              <a:rPr lang="fr-BE" sz="2800" dirty="0" smtClean="0"/>
              <a:t> </a:t>
            </a:r>
            <a:r>
              <a:rPr lang="fr-BE" sz="2800" dirty="0" err="1" smtClean="0"/>
              <a:t>will</a:t>
            </a:r>
            <a:r>
              <a:rPr lang="fr-BE" sz="2800" dirty="0" smtClean="0"/>
              <a:t> I do?</a:t>
            </a:r>
            <a:endParaRPr lang="fr-BE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60838" y="1719072"/>
            <a:ext cx="6209674" cy="34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5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226833" y="1719071"/>
            <a:ext cx="6562059" cy="4407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BE" sz="2800" dirty="0" smtClean="0"/>
              <a:t>You </a:t>
            </a:r>
            <a:r>
              <a:rPr lang="fr-BE" sz="2800" dirty="0" err="1" smtClean="0"/>
              <a:t>don’t</a:t>
            </a:r>
            <a:r>
              <a:rPr lang="fr-BE" sz="2800" dirty="0" smtClean="0"/>
              <a:t> </a:t>
            </a:r>
            <a:r>
              <a:rPr lang="fr-BE" sz="2800" dirty="0" err="1" smtClean="0"/>
              <a:t>want</a:t>
            </a:r>
            <a:r>
              <a:rPr lang="fr-BE" sz="2800" dirty="0" smtClean="0"/>
              <a:t> to know </a:t>
            </a:r>
            <a:r>
              <a:rPr lang="fr-BE" sz="2800" dirty="0" err="1" smtClean="0"/>
              <a:t>who</a:t>
            </a:r>
            <a:r>
              <a:rPr lang="fr-BE" sz="2800" dirty="0" smtClean="0"/>
              <a:t> </a:t>
            </a:r>
            <a:r>
              <a:rPr lang="fr-BE" sz="2800" dirty="0" err="1" smtClean="0"/>
              <a:t>write</a:t>
            </a:r>
            <a:r>
              <a:rPr lang="fr-BE" sz="2800" dirty="0" smtClean="0"/>
              <a:t> </a:t>
            </a:r>
            <a:r>
              <a:rPr lang="fr-BE" sz="2800" dirty="0" err="1" smtClean="0"/>
              <a:t>what</a:t>
            </a:r>
            <a:endParaRPr lang="fr-BE" sz="2800" dirty="0" smtClean="0"/>
          </a:p>
          <a:p>
            <a:pPr>
              <a:lnSpc>
                <a:spcPct val="150000"/>
              </a:lnSpc>
            </a:pPr>
            <a:r>
              <a:rPr lang="fr-BE" sz="2800" dirty="0" err="1" smtClean="0"/>
              <a:t>Anyone</a:t>
            </a:r>
            <a:r>
              <a:rPr lang="fr-BE" sz="2800" dirty="0" smtClean="0"/>
              <a:t> </a:t>
            </a:r>
            <a:r>
              <a:rPr lang="fr-BE" sz="2800" dirty="0" err="1" smtClean="0"/>
              <a:t>can</a:t>
            </a:r>
            <a:r>
              <a:rPr lang="fr-BE" sz="2800" dirty="0" smtClean="0"/>
              <a:t> </a:t>
            </a:r>
            <a:r>
              <a:rPr lang="fr-BE" sz="2800" dirty="0" err="1" smtClean="0"/>
              <a:t>modify</a:t>
            </a:r>
            <a:r>
              <a:rPr lang="fr-BE" sz="2800" dirty="0" smtClean="0"/>
              <a:t> the code</a:t>
            </a:r>
          </a:p>
          <a:p>
            <a:pPr>
              <a:lnSpc>
                <a:spcPct val="150000"/>
              </a:lnSpc>
            </a:pPr>
            <a:r>
              <a:rPr lang="fr-BE" sz="2800" dirty="0" err="1" smtClean="0"/>
              <a:t>Any</a:t>
            </a:r>
            <a:r>
              <a:rPr lang="fr-BE" sz="2800" dirty="0" smtClean="0"/>
              <a:t> code looks </a:t>
            </a:r>
            <a:r>
              <a:rPr lang="fr-BE" sz="2800" dirty="0" err="1" smtClean="0"/>
              <a:t>like</a:t>
            </a:r>
            <a:r>
              <a:rPr lang="fr-BE" sz="2800" dirty="0" smtClean="0"/>
              <a:t> to </a:t>
            </a:r>
            <a:r>
              <a:rPr lang="fr-BE" sz="2800" dirty="0" err="1" smtClean="0"/>
              <a:t>any</a:t>
            </a:r>
            <a:r>
              <a:rPr lang="fr-BE" sz="2800" dirty="0" smtClean="0"/>
              <a:t> </a:t>
            </a:r>
            <a:r>
              <a:rPr lang="fr-BE" sz="2800" dirty="0" err="1" smtClean="0"/>
              <a:t>other</a:t>
            </a:r>
            <a:r>
              <a:rPr lang="fr-BE" sz="2800" dirty="0" smtClean="0"/>
              <a:t> code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Technical Organization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66660"/>
            <a:ext cx="1399864" cy="699932"/>
            <a:chOff x="3503767" y="541110"/>
            <a:chExt cx="1399864" cy="699932"/>
          </a:xfrm>
        </p:grpSpPr>
        <p:sp>
          <p:nvSpPr>
            <p:cNvPr id="17" name="Rounded Rectangle 16"/>
            <p:cNvSpPr/>
            <p:nvPr/>
          </p:nvSpPr>
          <p:spPr>
            <a:xfrm>
              <a:off x="3503767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524267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Technical Organization</a:t>
              </a:r>
            </a:p>
          </p:txBody>
        </p:sp>
      </p:grpSp>
      <p:sp>
        <p:nvSpPr>
          <p:cNvPr id="5" name="Straight Connector 5"/>
          <p:cNvSpPr/>
          <p:nvPr/>
        </p:nvSpPr>
        <p:spPr>
          <a:xfrm>
            <a:off x="520987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60973" y="2641575"/>
            <a:ext cx="1119891" cy="699932"/>
            <a:chOff x="3783740" y="1416025"/>
            <a:chExt cx="1119891" cy="699932"/>
          </a:xfrm>
        </p:grpSpPr>
        <p:sp>
          <p:nvSpPr>
            <p:cNvPr id="15" name="Rounded Rectangle 14"/>
            <p:cNvSpPr/>
            <p:nvPr/>
          </p:nvSpPr>
          <p:spPr>
            <a:xfrm>
              <a:off x="3783740" y="1416025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804240" y="1436525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Coding Standards</a:t>
              </a:r>
            </a:p>
          </p:txBody>
        </p:sp>
      </p:grpSp>
      <p:sp>
        <p:nvSpPr>
          <p:cNvPr id="7" name="Straight Connector 8"/>
          <p:cNvSpPr/>
          <p:nvPr/>
        </p:nvSpPr>
        <p:spPr>
          <a:xfrm>
            <a:off x="520987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3" y="3516491"/>
            <a:ext cx="1119891" cy="699932"/>
            <a:chOff x="3783740" y="2290941"/>
            <a:chExt cx="1119891" cy="699932"/>
          </a:xfrm>
        </p:grpSpPr>
        <p:sp>
          <p:nvSpPr>
            <p:cNvPr id="13" name="Rounded Rectangle 12"/>
            <p:cNvSpPr/>
            <p:nvPr/>
          </p:nvSpPr>
          <p:spPr>
            <a:xfrm>
              <a:off x="3783740" y="2290941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3804240" y="2311441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Code Collective ownership</a:t>
              </a:r>
            </a:p>
          </p:txBody>
        </p:sp>
      </p:grpSp>
      <p:sp>
        <p:nvSpPr>
          <p:cNvPr id="9" name="Straight Connector 11"/>
          <p:cNvSpPr/>
          <p:nvPr/>
        </p:nvSpPr>
        <p:spPr>
          <a:xfrm>
            <a:off x="520987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60973" y="4391407"/>
            <a:ext cx="1119891" cy="699932"/>
            <a:chOff x="3783740" y="3165857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3783740" y="3165857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3"/>
            <p:cNvSpPr/>
            <p:nvPr/>
          </p:nvSpPr>
          <p:spPr>
            <a:xfrm>
              <a:off x="3804240" y="3186357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Pair Programming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5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Technical Organization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66660"/>
            <a:ext cx="1399864" cy="699932"/>
            <a:chOff x="3503767" y="541110"/>
            <a:chExt cx="1399864" cy="699932"/>
          </a:xfrm>
        </p:grpSpPr>
        <p:sp>
          <p:nvSpPr>
            <p:cNvPr id="17" name="Rounded Rectangle 16"/>
            <p:cNvSpPr/>
            <p:nvPr/>
          </p:nvSpPr>
          <p:spPr>
            <a:xfrm>
              <a:off x="3503767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524267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Technical Organization</a:t>
              </a:r>
            </a:p>
          </p:txBody>
        </p:sp>
      </p:grpSp>
      <p:sp>
        <p:nvSpPr>
          <p:cNvPr id="5" name="Straight Connector 5"/>
          <p:cNvSpPr/>
          <p:nvPr/>
        </p:nvSpPr>
        <p:spPr>
          <a:xfrm>
            <a:off x="520987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60973" y="2641575"/>
            <a:ext cx="1119891" cy="699932"/>
            <a:chOff x="3783740" y="1416025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783740" y="1416025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804240" y="1436525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Coding Standards</a:t>
              </a:r>
            </a:p>
          </p:txBody>
        </p:sp>
      </p:grpSp>
      <p:sp>
        <p:nvSpPr>
          <p:cNvPr id="7" name="Straight Connector 8"/>
          <p:cNvSpPr/>
          <p:nvPr/>
        </p:nvSpPr>
        <p:spPr>
          <a:xfrm>
            <a:off x="520987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3" y="3516491"/>
            <a:ext cx="1119891" cy="699932"/>
            <a:chOff x="3783740" y="2290941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783740" y="2290941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3804240" y="2311441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Code Collective ownership</a:t>
              </a:r>
            </a:p>
          </p:txBody>
        </p:sp>
      </p:grpSp>
      <p:sp>
        <p:nvSpPr>
          <p:cNvPr id="9" name="Straight Connector 11"/>
          <p:cNvSpPr/>
          <p:nvPr/>
        </p:nvSpPr>
        <p:spPr>
          <a:xfrm>
            <a:off x="520987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60973" y="4391407"/>
            <a:ext cx="1119891" cy="699932"/>
            <a:chOff x="3783740" y="3165857"/>
            <a:chExt cx="1119891" cy="699932"/>
          </a:xfrm>
        </p:grpSpPr>
        <p:sp>
          <p:nvSpPr>
            <p:cNvPr id="11" name="Rounded Rectangle 10"/>
            <p:cNvSpPr/>
            <p:nvPr/>
          </p:nvSpPr>
          <p:spPr>
            <a:xfrm>
              <a:off x="3783740" y="3165857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3"/>
            <p:cNvSpPr/>
            <p:nvPr/>
          </p:nvSpPr>
          <p:spPr>
            <a:xfrm>
              <a:off x="3804240" y="3186357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Pair Programming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" t="1989" b="2408"/>
          <a:stretch/>
        </p:blipFill>
        <p:spPr bwMode="auto">
          <a:xfrm>
            <a:off x="1920850" y="1787160"/>
            <a:ext cx="6968710" cy="379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Development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66660"/>
            <a:ext cx="1399864" cy="699932"/>
            <a:chOff x="5253598" y="541110"/>
            <a:chExt cx="1399864" cy="699932"/>
          </a:xfrm>
        </p:grpSpPr>
        <p:sp>
          <p:nvSpPr>
            <p:cNvPr id="17" name="Rounded Rectangle 16"/>
            <p:cNvSpPr/>
            <p:nvPr/>
          </p:nvSpPr>
          <p:spPr>
            <a:xfrm>
              <a:off x="5253598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274098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Development</a:t>
              </a:r>
            </a:p>
          </p:txBody>
        </p:sp>
      </p:grpSp>
      <p:sp>
        <p:nvSpPr>
          <p:cNvPr id="5" name="Straight Connector 5"/>
          <p:cNvSpPr/>
          <p:nvPr/>
        </p:nvSpPr>
        <p:spPr>
          <a:xfrm>
            <a:off x="520987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60973" y="2641575"/>
            <a:ext cx="1119891" cy="699932"/>
            <a:chOff x="5533571" y="1416025"/>
            <a:chExt cx="1119891" cy="699932"/>
          </a:xfrm>
        </p:grpSpPr>
        <p:sp>
          <p:nvSpPr>
            <p:cNvPr id="15" name="Rounded Rectangle 14"/>
            <p:cNvSpPr/>
            <p:nvPr/>
          </p:nvSpPr>
          <p:spPr>
            <a:xfrm>
              <a:off x="5533571" y="1416025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5554071" y="1436525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Simple Design</a:t>
              </a:r>
            </a:p>
          </p:txBody>
        </p:sp>
      </p:grpSp>
      <p:sp>
        <p:nvSpPr>
          <p:cNvPr id="7" name="Straight Connector 8"/>
          <p:cNvSpPr/>
          <p:nvPr/>
        </p:nvSpPr>
        <p:spPr>
          <a:xfrm>
            <a:off x="520987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3" y="3516491"/>
            <a:ext cx="1119891" cy="699932"/>
            <a:chOff x="5533571" y="2290941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5533571" y="2290941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5554071" y="2311441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Refactoring</a:t>
              </a:r>
            </a:p>
          </p:txBody>
        </p:sp>
      </p:grpSp>
      <p:sp>
        <p:nvSpPr>
          <p:cNvPr id="9" name="Straight Connector 11"/>
          <p:cNvSpPr/>
          <p:nvPr/>
        </p:nvSpPr>
        <p:spPr>
          <a:xfrm>
            <a:off x="520987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60973" y="4391407"/>
            <a:ext cx="1119891" cy="699932"/>
            <a:chOff x="5533571" y="3165857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5533571" y="3165857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3"/>
            <p:cNvSpPr/>
            <p:nvPr/>
          </p:nvSpPr>
          <p:spPr>
            <a:xfrm>
              <a:off x="5554071" y="3186357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Continuous Integration</a:t>
              </a:r>
            </a:p>
          </p:txBody>
        </p:sp>
      </p:grpSp>
      <p:pic>
        <p:nvPicPr>
          <p:cNvPr id="21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859" y="1995825"/>
            <a:ext cx="2315043" cy="3951992"/>
          </a:xfrm>
          <a:prstGeom prst="rect">
            <a:avLst/>
          </a:prstGeom>
          <a:noFill/>
        </p:spPr>
      </p:pic>
      <p:pic>
        <p:nvPicPr>
          <p:cNvPr id="22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350" y="1766660"/>
            <a:ext cx="1127814" cy="3953066"/>
          </a:xfrm>
          <a:prstGeom prst="rect">
            <a:avLst/>
          </a:prstGeom>
          <a:noFill/>
        </p:spPr>
      </p:pic>
      <p:pic>
        <p:nvPicPr>
          <p:cNvPr id="23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0422" y="1995825"/>
            <a:ext cx="2423407" cy="3950350"/>
          </a:xfrm>
          <a:prstGeom prst="rect">
            <a:avLst/>
          </a:prstGeom>
        </p:spPr>
      </p:pic>
      <p:pic>
        <p:nvPicPr>
          <p:cNvPr id="24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070" y="1996179"/>
            <a:ext cx="1127814" cy="3953066"/>
          </a:xfrm>
          <a:prstGeom prst="rect">
            <a:avLst/>
          </a:prstGeom>
          <a:noFill/>
        </p:spPr>
      </p:pic>
      <p:pic>
        <p:nvPicPr>
          <p:cNvPr id="25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861" y="2181630"/>
            <a:ext cx="1127814" cy="3953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5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Development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66660"/>
            <a:ext cx="1399864" cy="699932"/>
            <a:chOff x="5253598" y="541110"/>
            <a:chExt cx="1399864" cy="699932"/>
          </a:xfrm>
        </p:grpSpPr>
        <p:sp>
          <p:nvSpPr>
            <p:cNvPr id="17" name="Rounded Rectangle 16"/>
            <p:cNvSpPr/>
            <p:nvPr/>
          </p:nvSpPr>
          <p:spPr>
            <a:xfrm>
              <a:off x="5253598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274098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Development</a:t>
              </a:r>
            </a:p>
          </p:txBody>
        </p:sp>
      </p:grpSp>
      <p:sp>
        <p:nvSpPr>
          <p:cNvPr id="5" name="Straight Connector 5"/>
          <p:cNvSpPr/>
          <p:nvPr/>
        </p:nvSpPr>
        <p:spPr>
          <a:xfrm>
            <a:off x="520987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60973" y="2641575"/>
            <a:ext cx="1119891" cy="699932"/>
            <a:chOff x="5533571" y="1416025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5533571" y="1416025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5554071" y="1436525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Simple Design</a:t>
              </a:r>
            </a:p>
          </p:txBody>
        </p:sp>
      </p:grpSp>
      <p:sp>
        <p:nvSpPr>
          <p:cNvPr id="7" name="Straight Connector 8"/>
          <p:cNvSpPr/>
          <p:nvPr/>
        </p:nvSpPr>
        <p:spPr>
          <a:xfrm>
            <a:off x="520987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3" y="3516491"/>
            <a:ext cx="1119891" cy="699932"/>
            <a:chOff x="5533571" y="2290941"/>
            <a:chExt cx="1119891" cy="699932"/>
          </a:xfrm>
        </p:grpSpPr>
        <p:sp>
          <p:nvSpPr>
            <p:cNvPr id="13" name="Rounded Rectangle 12"/>
            <p:cNvSpPr/>
            <p:nvPr/>
          </p:nvSpPr>
          <p:spPr>
            <a:xfrm>
              <a:off x="5533571" y="2290941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5554071" y="2311441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Refactoring</a:t>
              </a:r>
            </a:p>
          </p:txBody>
        </p:sp>
      </p:grpSp>
      <p:sp>
        <p:nvSpPr>
          <p:cNvPr id="9" name="Straight Connector 11"/>
          <p:cNvSpPr/>
          <p:nvPr/>
        </p:nvSpPr>
        <p:spPr>
          <a:xfrm>
            <a:off x="520987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60973" y="4391407"/>
            <a:ext cx="1119891" cy="699932"/>
            <a:chOff x="5533571" y="3165857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5533571" y="3165857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3"/>
            <p:cNvSpPr/>
            <p:nvPr/>
          </p:nvSpPr>
          <p:spPr>
            <a:xfrm>
              <a:off x="5554071" y="3186357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Continuous Integration</a:t>
              </a:r>
            </a:p>
          </p:txBody>
        </p:sp>
      </p:grpSp>
      <p:pic>
        <p:nvPicPr>
          <p:cNvPr id="26" name="Content Placeholder 6" descr="balayer.bmp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83556" y="1787160"/>
            <a:ext cx="3396502" cy="3141018"/>
          </a:xfrm>
        </p:spPr>
      </p:pic>
      <p:pic>
        <p:nvPicPr>
          <p:cNvPr id="27" name="Picture 26" descr="mountain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750" y="1747608"/>
            <a:ext cx="3154787" cy="31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Development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66660"/>
            <a:ext cx="1399864" cy="699932"/>
            <a:chOff x="5253598" y="541110"/>
            <a:chExt cx="1399864" cy="699932"/>
          </a:xfrm>
        </p:grpSpPr>
        <p:sp>
          <p:nvSpPr>
            <p:cNvPr id="5" name="Rounded Rectangle 4"/>
            <p:cNvSpPr/>
            <p:nvPr/>
          </p:nvSpPr>
          <p:spPr>
            <a:xfrm>
              <a:off x="5253598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274098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Development</a:t>
              </a:r>
            </a:p>
          </p:txBody>
        </p:sp>
      </p:grpSp>
      <p:sp>
        <p:nvSpPr>
          <p:cNvPr id="7" name="Straight Connector 5"/>
          <p:cNvSpPr/>
          <p:nvPr/>
        </p:nvSpPr>
        <p:spPr>
          <a:xfrm>
            <a:off x="520987" y="2466592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3" y="2641575"/>
            <a:ext cx="1119891" cy="699932"/>
            <a:chOff x="5533571" y="1416025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5533571" y="1416025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7"/>
            <p:cNvSpPr/>
            <p:nvPr/>
          </p:nvSpPr>
          <p:spPr>
            <a:xfrm>
              <a:off x="5554071" y="1436525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Simple Design</a:t>
              </a:r>
            </a:p>
          </p:txBody>
        </p:sp>
      </p:grpSp>
      <p:sp>
        <p:nvSpPr>
          <p:cNvPr id="11" name="Straight Connector 8"/>
          <p:cNvSpPr/>
          <p:nvPr/>
        </p:nvSpPr>
        <p:spPr>
          <a:xfrm>
            <a:off x="520987" y="2466592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660973" y="3516491"/>
            <a:ext cx="1119891" cy="699932"/>
            <a:chOff x="5533571" y="2290941"/>
            <a:chExt cx="1119891" cy="69993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5533571" y="2290941"/>
              <a:ext cx="1119891" cy="699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5554071" y="2311441"/>
              <a:ext cx="1078891" cy="658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Refactoring</a:t>
              </a:r>
            </a:p>
          </p:txBody>
        </p:sp>
      </p:grpSp>
      <p:sp>
        <p:nvSpPr>
          <p:cNvPr id="15" name="Straight Connector 11"/>
          <p:cNvSpPr/>
          <p:nvPr/>
        </p:nvSpPr>
        <p:spPr>
          <a:xfrm>
            <a:off x="520987" y="2466592"/>
            <a:ext cx="139986" cy="2274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4780"/>
                </a:lnTo>
                <a:lnTo>
                  <a:pt x="139986" y="2274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660973" y="4391407"/>
            <a:ext cx="1119891" cy="699932"/>
            <a:chOff x="5533571" y="3165857"/>
            <a:chExt cx="1119891" cy="699932"/>
          </a:xfrm>
        </p:grpSpPr>
        <p:sp>
          <p:nvSpPr>
            <p:cNvPr id="17" name="Rounded Rectangle 16"/>
            <p:cNvSpPr/>
            <p:nvPr/>
          </p:nvSpPr>
          <p:spPr>
            <a:xfrm>
              <a:off x="5533571" y="3165857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13"/>
            <p:cNvSpPr/>
            <p:nvPr/>
          </p:nvSpPr>
          <p:spPr>
            <a:xfrm>
              <a:off x="5554071" y="3186357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Continuous Integration</a:t>
              </a: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747254" y="2607511"/>
            <a:ext cx="6605333" cy="4139972"/>
            <a:chOff x="656860" y="812930"/>
            <a:chExt cx="6940980" cy="4350343"/>
          </a:xfrm>
        </p:grpSpPr>
        <p:grpSp>
          <p:nvGrpSpPr>
            <p:cNvPr id="21" name="Group 20"/>
            <p:cNvGrpSpPr/>
            <p:nvPr/>
          </p:nvGrpSpPr>
          <p:grpSpPr>
            <a:xfrm>
              <a:off x="656860" y="812930"/>
              <a:ext cx="3807190" cy="3453888"/>
              <a:chOff x="656860" y="812930"/>
              <a:chExt cx="3807190" cy="3453888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1348942" y="1681963"/>
                <a:ext cx="2423026" cy="2477085"/>
              </a:xfrm>
              <a:custGeom>
                <a:avLst/>
                <a:gdLst>
                  <a:gd name="connsiteX0" fmla="*/ 0 w 2423026"/>
                  <a:gd name="connsiteY0" fmla="*/ 1238543 h 2477085"/>
                  <a:gd name="connsiteX1" fmla="*/ 345447 w 2423026"/>
                  <a:gd name="connsiteY1" fmla="*/ 372476 h 2477085"/>
                  <a:gd name="connsiteX2" fmla="*/ 1211515 w 2423026"/>
                  <a:gd name="connsiteY2" fmla="*/ 2 h 2477085"/>
                  <a:gd name="connsiteX3" fmla="*/ 2077582 w 2423026"/>
                  <a:gd name="connsiteY3" fmla="*/ 372479 h 2477085"/>
                  <a:gd name="connsiteX4" fmla="*/ 2423026 w 2423026"/>
                  <a:gd name="connsiteY4" fmla="*/ 1238547 h 2477085"/>
                  <a:gd name="connsiteX5" fmla="*/ 2077580 w 2423026"/>
                  <a:gd name="connsiteY5" fmla="*/ 2104615 h 2477085"/>
                  <a:gd name="connsiteX6" fmla="*/ 1211512 w 2423026"/>
                  <a:gd name="connsiteY6" fmla="*/ 2477090 h 2477085"/>
                  <a:gd name="connsiteX7" fmla="*/ 345445 w 2423026"/>
                  <a:gd name="connsiteY7" fmla="*/ 2104614 h 2477085"/>
                  <a:gd name="connsiteX8" fmla="*/ 0 w 2423026"/>
                  <a:gd name="connsiteY8" fmla="*/ 1238546 h 2477085"/>
                  <a:gd name="connsiteX9" fmla="*/ 0 w 2423026"/>
                  <a:gd name="connsiteY9" fmla="*/ 1238543 h 247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026" h="2477085">
                    <a:moveTo>
                      <a:pt x="0" y="1238543"/>
                    </a:moveTo>
                    <a:cubicBezTo>
                      <a:pt x="0" y="914793"/>
                      <a:pt x="124001" y="603913"/>
                      <a:pt x="345447" y="372476"/>
                    </a:cubicBezTo>
                    <a:cubicBezTo>
                      <a:pt x="573370" y="134270"/>
                      <a:pt x="885568" y="1"/>
                      <a:pt x="1211515" y="2"/>
                    </a:cubicBezTo>
                    <a:cubicBezTo>
                      <a:pt x="1537462" y="2"/>
                      <a:pt x="1849660" y="134272"/>
                      <a:pt x="2077582" y="372479"/>
                    </a:cubicBezTo>
                    <a:cubicBezTo>
                      <a:pt x="2299027" y="603917"/>
                      <a:pt x="2423027" y="914797"/>
                      <a:pt x="2423026" y="1238547"/>
                    </a:cubicBezTo>
                    <a:cubicBezTo>
                      <a:pt x="2423026" y="1562297"/>
                      <a:pt x="2299026" y="1873177"/>
                      <a:pt x="2077580" y="2104615"/>
                    </a:cubicBezTo>
                    <a:cubicBezTo>
                      <a:pt x="1849657" y="2342822"/>
                      <a:pt x="1537459" y="2477090"/>
                      <a:pt x="1211512" y="2477090"/>
                    </a:cubicBezTo>
                    <a:cubicBezTo>
                      <a:pt x="885565" y="2477090"/>
                      <a:pt x="573367" y="2342821"/>
                      <a:pt x="345445" y="2104614"/>
                    </a:cubicBezTo>
                    <a:cubicBezTo>
                      <a:pt x="123999" y="1873176"/>
                      <a:pt x="0" y="1562296"/>
                      <a:pt x="0" y="1238546"/>
                    </a:cubicBezTo>
                    <a:lnTo>
                      <a:pt x="0" y="123854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80244" tIns="388160" rIns="380244" bIns="38816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kern="1200" dirty="0" err="1" smtClean="0"/>
                  <a:t>Continuous</a:t>
                </a:r>
                <a:r>
                  <a:rPr lang="fr-FR" sz="2000" b="1" kern="1200" dirty="0" smtClean="0"/>
                  <a:t> </a:t>
                </a:r>
                <a:r>
                  <a:rPr lang="fr-FR" sz="2000" b="1" kern="1200" dirty="0" err="1" smtClean="0"/>
                  <a:t>Integration</a:t>
                </a:r>
                <a:r>
                  <a:rPr lang="fr-FR" sz="2000" b="1" kern="1200" dirty="0" smtClean="0"/>
                  <a:t> Server</a:t>
                </a:r>
                <a:endParaRPr lang="fr-FR" sz="2000" b="1" kern="1200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975403" y="812930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Pair </a:t>
                </a:r>
                <a:r>
                  <a:rPr lang="fr-FR" sz="2000" b="1" kern="1200" dirty="0" smtClean="0"/>
                  <a:t>A</a:t>
                </a:r>
                <a:endParaRPr lang="fr-FR" sz="2000" b="1" kern="120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293947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Pair B</a:t>
                </a:r>
                <a:endParaRPr lang="fr-FR" sz="1600" kern="1200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56860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smtClean="0"/>
                  <a:t>Pair</a:t>
                </a:r>
                <a:r>
                  <a:rPr lang="fr-FR" sz="1600" b="1" kern="1200" dirty="0" smtClean="0"/>
                  <a:t> C</a:t>
                </a:r>
                <a:endParaRPr lang="fr-FR" sz="1600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71192" y="1114030"/>
              <a:ext cx="2901149" cy="2452406"/>
              <a:chOff x="3071192" y="1114030"/>
              <a:chExt cx="2901149" cy="2452406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4483434" y="1472197"/>
                <a:ext cx="1488907" cy="1488907"/>
              </a:xfrm>
              <a:custGeom>
                <a:avLst/>
                <a:gdLst>
                  <a:gd name="connsiteX0" fmla="*/ 1056834 w 1488907"/>
                  <a:gd name="connsiteY0" fmla="*/ 237390 h 1488907"/>
                  <a:gd name="connsiteX1" fmla="*/ 1172647 w 1488907"/>
                  <a:gd name="connsiteY1" fmla="*/ 140206 h 1488907"/>
                  <a:gd name="connsiteX2" fmla="*/ 1265169 w 1488907"/>
                  <a:gd name="connsiteY2" fmla="*/ 217841 h 1488907"/>
                  <a:gd name="connsiteX3" fmla="*/ 1189571 w 1488907"/>
                  <a:gd name="connsiteY3" fmla="*/ 348770 h 1488907"/>
                  <a:gd name="connsiteX4" fmla="*/ 1309685 w 1488907"/>
                  <a:gd name="connsiteY4" fmla="*/ 556814 h 1488907"/>
                  <a:gd name="connsiteX5" fmla="*/ 1460872 w 1488907"/>
                  <a:gd name="connsiteY5" fmla="*/ 556811 h 1488907"/>
                  <a:gd name="connsiteX6" fmla="*/ 1481844 w 1488907"/>
                  <a:gd name="connsiteY6" fmla="*/ 675754 h 1488907"/>
                  <a:gd name="connsiteX7" fmla="*/ 1339774 w 1488907"/>
                  <a:gd name="connsiteY7" fmla="*/ 727459 h 1488907"/>
                  <a:gd name="connsiteX8" fmla="*/ 1298059 w 1488907"/>
                  <a:gd name="connsiteY8" fmla="*/ 964036 h 1488907"/>
                  <a:gd name="connsiteX9" fmla="*/ 1413877 w 1488907"/>
                  <a:gd name="connsiteY9" fmla="*/ 1061214 h 1488907"/>
                  <a:gd name="connsiteX10" fmla="*/ 1353488 w 1488907"/>
                  <a:gd name="connsiteY10" fmla="*/ 1165811 h 1488907"/>
                  <a:gd name="connsiteX11" fmla="*/ 1211420 w 1488907"/>
                  <a:gd name="connsiteY11" fmla="*/ 1114098 h 1488907"/>
                  <a:gd name="connsiteX12" fmla="*/ 1027394 w 1488907"/>
                  <a:gd name="connsiteY12" fmla="*/ 1268514 h 1488907"/>
                  <a:gd name="connsiteX13" fmla="*/ 1053652 w 1488907"/>
                  <a:gd name="connsiteY13" fmla="*/ 1417403 h 1488907"/>
                  <a:gd name="connsiteX14" fmla="*/ 940157 w 1488907"/>
                  <a:gd name="connsiteY14" fmla="*/ 1458712 h 1488907"/>
                  <a:gd name="connsiteX15" fmla="*/ 864567 w 1488907"/>
                  <a:gd name="connsiteY15" fmla="*/ 1327778 h 1488907"/>
                  <a:gd name="connsiteX16" fmla="*/ 624339 w 1488907"/>
                  <a:gd name="connsiteY16" fmla="*/ 1327778 h 1488907"/>
                  <a:gd name="connsiteX17" fmla="*/ 548750 w 1488907"/>
                  <a:gd name="connsiteY17" fmla="*/ 1458712 h 1488907"/>
                  <a:gd name="connsiteX18" fmla="*/ 435255 w 1488907"/>
                  <a:gd name="connsiteY18" fmla="*/ 1417403 h 1488907"/>
                  <a:gd name="connsiteX19" fmla="*/ 461513 w 1488907"/>
                  <a:gd name="connsiteY19" fmla="*/ 1268514 h 1488907"/>
                  <a:gd name="connsiteX20" fmla="*/ 277487 w 1488907"/>
                  <a:gd name="connsiteY20" fmla="*/ 1114098 h 1488907"/>
                  <a:gd name="connsiteX21" fmla="*/ 135419 w 1488907"/>
                  <a:gd name="connsiteY21" fmla="*/ 1165811 h 1488907"/>
                  <a:gd name="connsiteX22" fmla="*/ 75030 w 1488907"/>
                  <a:gd name="connsiteY22" fmla="*/ 1061214 h 1488907"/>
                  <a:gd name="connsiteX23" fmla="*/ 190848 w 1488907"/>
                  <a:gd name="connsiteY23" fmla="*/ 964036 h 1488907"/>
                  <a:gd name="connsiteX24" fmla="*/ 149133 w 1488907"/>
                  <a:gd name="connsiteY24" fmla="*/ 727459 h 1488907"/>
                  <a:gd name="connsiteX25" fmla="*/ 7063 w 1488907"/>
                  <a:gd name="connsiteY25" fmla="*/ 675754 h 1488907"/>
                  <a:gd name="connsiteX26" fmla="*/ 28035 w 1488907"/>
                  <a:gd name="connsiteY26" fmla="*/ 556811 h 1488907"/>
                  <a:gd name="connsiteX27" fmla="*/ 179222 w 1488907"/>
                  <a:gd name="connsiteY27" fmla="*/ 556814 h 1488907"/>
                  <a:gd name="connsiteX28" fmla="*/ 299336 w 1488907"/>
                  <a:gd name="connsiteY28" fmla="*/ 348770 h 1488907"/>
                  <a:gd name="connsiteX29" fmla="*/ 223738 w 1488907"/>
                  <a:gd name="connsiteY29" fmla="*/ 217841 h 1488907"/>
                  <a:gd name="connsiteX30" fmla="*/ 316260 w 1488907"/>
                  <a:gd name="connsiteY30" fmla="*/ 140206 h 1488907"/>
                  <a:gd name="connsiteX31" fmla="*/ 432073 w 1488907"/>
                  <a:gd name="connsiteY31" fmla="*/ 237390 h 1488907"/>
                  <a:gd name="connsiteX32" fmla="*/ 657814 w 1488907"/>
                  <a:gd name="connsiteY32" fmla="*/ 155227 h 1488907"/>
                  <a:gd name="connsiteX33" fmla="*/ 684064 w 1488907"/>
                  <a:gd name="connsiteY33" fmla="*/ 6336 h 1488907"/>
                  <a:gd name="connsiteX34" fmla="*/ 804843 w 1488907"/>
                  <a:gd name="connsiteY34" fmla="*/ 6336 h 1488907"/>
                  <a:gd name="connsiteX35" fmla="*/ 831093 w 1488907"/>
                  <a:gd name="connsiteY35" fmla="*/ 155226 h 1488907"/>
                  <a:gd name="connsiteX36" fmla="*/ 1056834 w 1488907"/>
                  <a:gd name="connsiteY36" fmla="*/ 237389 h 1488907"/>
                  <a:gd name="connsiteX37" fmla="*/ 1056834 w 1488907"/>
                  <a:gd name="connsiteY37" fmla="*/ 237390 h 148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88907" h="1488907">
                    <a:moveTo>
                      <a:pt x="1056834" y="237390"/>
                    </a:moveTo>
                    <a:lnTo>
                      <a:pt x="1172647" y="140206"/>
                    </a:lnTo>
                    <a:lnTo>
                      <a:pt x="1265169" y="217841"/>
                    </a:lnTo>
                    <a:lnTo>
                      <a:pt x="1189571" y="348770"/>
                    </a:lnTo>
                    <a:cubicBezTo>
                      <a:pt x="1243325" y="409239"/>
                      <a:pt x="1284194" y="480027"/>
                      <a:pt x="1309685" y="556814"/>
                    </a:cubicBezTo>
                    <a:lnTo>
                      <a:pt x="1460872" y="556811"/>
                    </a:lnTo>
                    <a:lnTo>
                      <a:pt x="1481844" y="675754"/>
                    </a:lnTo>
                    <a:lnTo>
                      <a:pt x="1339774" y="727459"/>
                    </a:lnTo>
                    <a:cubicBezTo>
                      <a:pt x="1342083" y="808333"/>
                      <a:pt x="1327889" y="888829"/>
                      <a:pt x="1298059" y="964036"/>
                    </a:cubicBezTo>
                    <a:lnTo>
                      <a:pt x="1413877" y="1061214"/>
                    </a:lnTo>
                    <a:lnTo>
                      <a:pt x="1353488" y="1165811"/>
                    </a:lnTo>
                    <a:lnTo>
                      <a:pt x="1211420" y="1114098"/>
                    </a:lnTo>
                    <a:cubicBezTo>
                      <a:pt x="1161204" y="1177536"/>
                      <a:pt x="1098588" y="1230076"/>
                      <a:pt x="1027394" y="1268514"/>
                    </a:cubicBezTo>
                    <a:lnTo>
                      <a:pt x="1053652" y="1417403"/>
                    </a:lnTo>
                    <a:lnTo>
                      <a:pt x="940157" y="1458712"/>
                    </a:lnTo>
                    <a:lnTo>
                      <a:pt x="864567" y="1327778"/>
                    </a:lnTo>
                    <a:cubicBezTo>
                      <a:pt x="785322" y="1344095"/>
                      <a:pt x="703584" y="1344095"/>
                      <a:pt x="624339" y="1327778"/>
                    </a:cubicBezTo>
                    <a:lnTo>
                      <a:pt x="548750" y="1458712"/>
                    </a:lnTo>
                    <a:lnTo>
                      <a:pt x="435255" y="1417403"/>
                    </a:lnTo>
                    <a:lnTo>
                      <a:pt x="461513" y="1268514"/>
                    </a:lnTo>
                    <a:cubicBezTo>
                      <a:pt x="390319" y="1230076"/>
                      <a:pt x="327704" y="1177536"/>
                      <a:pt x="277487" y="1114098"/>
                    </a:cubicBezTo>
                    <a:lnTo>
                      <a:pt x="135419" y="1165811"/>
                    </a:lnTo>
                    <a:lnTo>
                      <a:pt x="75030" y="1061214"/>
                    </a:lnTo>
                    <a:lnTo>
                      <a:pt x="190848" y="964036"/>
                    </a:lnTo>
                    <a:cubicBezTo>
                      <a:pt x="161018" y="888829"/>
                      <a:pt x="146824" y="808333"/>
                      <a:pt x="149133" y="727459"/>
                    </a:cubicBezTo>
                    <a:lnTo>
                      <a:pt x="7063" y="675754"/>
                    </a:lnTo>
                    <a:lnTo>
                      <a:pt x="28035" y="556811"/>
                    </a:lnTo>
                    <a:lnTo>
                      <a:pt x="179222" y="556814"/>
                    </a:lnTo>
                    <a:cubicBezTo>
                      <a:pt x="204713" y="480027"/>
                      <a:pt x="245582" y="409240"/>
                      <a:pt x="299336" y="348770"/>
                    </a:cubicBezTo>
                    <a:lnTo>
                      <a:pt x="223738" y="217841"/>
                    </a:lnTo>
                    <a:lnTo>
                      <a:pt x="316260" y="140206"/>
                    </a:lnTo>
                    <a:lnTo>
                      <a:pt x="432073" y="237390"/>
                    </a:lnTo>
                    <a:cubicBezTo>
                      <a:pt x="500958" y="194953"/>
                      <a:pt x="577767" y="166997"/>
                      <a:pt x="657814" y="155227"/>
                    </a:cubicBezTo>
                    <a:lnTo>
                      <a:pt x="684064" y="6336"/>
                    </a:lnTo>
                    <a:lnTo>
                      <a:pt x="804843" y="6336"/>
                    </a:lnTo>
                    <a:lnTo>
                      <a:pt x="831093" y="155226"/>
                    </a:lnTo>
                    <a:cubicBezTo>
                      <a:pt x="911140" y="166996"/>
                      <a:pt x="987949" y="194952"/>
                      <a:pt x="1056834" y="237389"/>
                    </a:cubicBezTo>
                    <a:lnTo>
                      <a:pt x="1056834" y="23739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896" tIns="384330" rIns="334896" bIns="410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400" kern="1200" dirty="0" err="1" smtClean="0"/>
                  <a:t>Build</a:t>
                </a:r>
                <a:endParaRPr lang="fr-FR" sz="2400" kern="1200" dirty="0"/>
              </a:p>
            </p:txBody>
          </p:sp>
          <p:sp>
            <p:nvSpPr>
              <p:cNvPr id="29" name="Circular Arrow 28"/>
              <p:cNvSpPr/>
              <p:nvPr/>
            </p:nvSpPr>
            <p:spPr>
              <a:xfrm rot="16496739">
                <a:off x="2950350" y="1234872"/>
                <a:ext cx="2452406" cy="2210722"/>
              </a:xfrm>
              <a:prstGeom prst="circularArrow">
                <a:avLst>
                  <a:gd name="adj1" fmla="val 4878"/>
                  <a:gd name="adj2" fmla="val 312630"/>
                  <a:gd name="adj3" fmla="val 3001156"/>
                  <a:gd name="adj4" fmla="val 15425912"/>
                  <a:gd name="adj5" fmla="val 569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23" name="Group 22"/>
            <p:cNvGrpSpPr/>
            <p:nvPr/>
          </p:nvGrpSpPr>
          <p:grpSpPr>
            <a:xfrm>
              <a:off x="5152804" y="2908353"/>
              <a:ext cx="2445036" cy="2254920"/>
              <a:chOff x="5152804" y="2908353"/>
              <a:chExt cx="2445036" cy="2254920"/>
            </a:xfrm>
          </p:grpSpPr>
          <p:sp>
            <p:nvSpPr>
              <p:cNvPr id="25" name="Flèche à angle droit 10"/>
              <p:cNvSpPr/>
              <p:nvPr/>
            </p:nvSpPr>
            <p:spPr bwMode="auto">
              <a:xfrm rot="5400000">
                <a:off x="5093368" y="2967789"/>
                <a:ext cx="850392" cy="731520"/>
              </a:xfrm>
              <a:prstGeom prst="bentUpArrow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rgbClr val="A7C1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ZoneTexte 11"/>
              <p:cNvSpPr txBox="1"/>
              <p:nvPr/>
            </p:nvSpPr>
            <p:spPr>
              <a:xfrm>
                <a:off x="6026204" y="3408947"/>
                <a:ext cx="1558997" cy="17543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Compil OK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1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2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3</a:t>
                </a:r>
              </a:p>
              <a:p>
                <a:r>
                  <a:rPr lang="fr-FR" dirty="0" smtClean="0"/>
                  <a:t>…..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N</a:t>
                </a:r>
                <a:endParaRPr lang="fr-FR" dirty="0"/>
              </a:p>
            </p:txBody>
          </p:sp>
          <p:sp>
            <p:nvSpPr>
              <p:cNvPr id="27" name="ZoneTexte 7"/>
              <p:cNvSpPr txBox="1"/>
              <p:nvPr/>
            </p:nvSpPr>
            <p:spPr>
              <a:xfrm>
                <a:off x="6026204" y="3099195"/>
                <a:ext cx="1571636" cy="38809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Report</a:t>
                </a:r>
                <a:endParaRPr lang="fr-FR" dirty="0"/>
              </a:p>
            </p:txBody>
          </p:sp>
        </p:grpSp>
        <p:sp>
          <p:nvSpPr>
            <p:cNvPr id="24" name="Accolades 8"/>
            <p:cNvSpPr/>
            <p:nvPr/>
          </p:nvSpPr>
          <p:spPr bwMode="auto">
            <a:xfrm>
              <a:off x="1653287" y="2644048"/>
              <a:ext cx="1832994" cy="508456"/>
            </a:xfrm>
            <a:prstGeom prst="bracePair">
              <a:avLst>
                <a:gd name="adj" fmla="val 13563"/>
              </a:avLst>
            </a:prstGeom>
            <a:noFill/>
            <a:ln w="539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Rectangle 2"/>
          <p:cNvSpPr>
            <a:spLocks noChangeArrowheads="1"/>
          </p:cNvSpPr>
          <p:nvPr/>
        </p:nvSpPr>
        <p:spPr bwMode="auto">
          <a:xfrm flipV="1">
            <a:off x="606420" y="4391982"/>
            <a:ext cx="55590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372444"/>
              </p:ext>
            </p:extLst>
          </p:nvPr>
        </p:nvGraphicFramePr>
        <p:xfrm>
          <a:off x="1944259" y="2055344"/>
          <a:ext cx="6842582" cy="343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3" imgW="5501711" imgH="2758408" progId="Visio.Drawing.15">
                  <p:embed/>
                </p:oleObj>
              </mc:Choice>
              <mc:Fallback>
                <p:oleObj name="Visio" r:id="rId3" imgW="5501711" imgH="275840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259" y="2055344"/>
                        <a:ext cx="6842582" cy="343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3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151 -0.1754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816368"/>
              </p:ext>
            </p:extLst>
          </p:nvPr>
        </p:nvGraphicFramePr>
        <p:xfrm>
          <a:off x="2015230" y="1719263"/>
          <a:ext cx="6773169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0999" y="1719071"/>
            <a:ext cx="1399864" cy="699932"/>
            <a:chOff x="7003429" y="541110"/>
            <a:chExt cx="1399864" cy="699932"/>
          </a:xfrm>
        </p:grpSpPr>
        <p:sp>
          <p:nvSpPr>
            <p:cNvPr id="13" name="Rounded Rectangle 12"/>
            <p:cNvSpPr/>
            <p:nvPr/>
          </p:nvSpPr>
          <p:spPr>
            <a:xfrm>
              <a:off x="7003429" y="541110"/>
              <a:ext cx="1399864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7023929" y="561610"/>
              <a:ext cx="1358864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Testing</a:t>
              </a:r>
            </a:p>
          </p:txBody>
        </p:sp>
      </p:grpSp>
      <p:sp>
        <p:nvSpPr>
          <p:cNvPr id="5" name="Straight Connector 5"/>
          <p:cNvSpPr/>
          <p:nvPr/>
        </p:nvSpPr>
        <p:spPr>
          <a:xfrm>
            <a:off x="520986" y="2419003"/>
            <a:ext cx="139986" cy="524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24949"/>
                </a:lnTo>
                <a:lnTo>
                  <a:pt x="139986" y="524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60972" y="2593986"/>
            <a:ext cx="1119891" cy="699932"/>
            <a:chOff x="7283402" y="1416025"/>
            <a:chExt cx="1119891" cy="699932"/>
          </a:xfrm>
        </p:grpSpPr>
        <p:sp>
          <p:nvSpPr>
            <p:cNvPr id="11" name="Rounded Rectangle 10"/>
            <p:cNvSpPr/>
            <p:nvPr/>
          </p:nvSpPr>
          <p:spPr>
            <a:xfrm>
              <a:off x="7283402" y="1416025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7"/>
            <p:cNvSpPr/>
            <p:nvPr/>
          </p:nvSpPr>
          <p:spPr>
            <a:xfrm>
              <a:off x="7303902" y="1436525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Unit Tests</a:t>
              </a:r>
            </a:p>
          </p:txBody>
        </p:sp>
      </p:grpSp>
      <p:sp>
        <p:nvSpPr>
          <p:cNvPr id="7" name="Straight Connector 8"/>
          <p:cNvSpPr/>
          <p:nvPr/>
        </p:nvSpPr>
        <p:spPr>
          <a:xfrm>
            <a:off x="520986" y="2419003"/>
            <a:ext cx="139986" cy="1399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9864"/>
                </a:lnTo>
                <a:lnTo>
                  <a:pt x="139986" y="13998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60972" y="3468902"/>
            <a:ext cx="1119891" cy="699932"/>
            <a:chOff x="7283402" y="2290941"/>
            <a:chExt cx="1119891" cy="699932"/>
          </a:xfrm>
        </p:grpSpPr>
        <p:sp>
          <p:nvSpPr>
            <p:cNvPr id="9" name="Rounded Rectangle 8"/>
            <p:cNvSpPr/>
            <p:nvPr/>
          </p:nvSpPr>
          <p:spPr>
            <a:xfrm>
              <a:off x="7283402" y="2290941"/>
              <a:ext cx="1119891" cy="699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10"/>
            <p:cNvSpPr/>
            <p:nvPr/>
          </p:nvSpPr>
          <p:spPr>
            <a:xfrm>
              <a:off x="7303902" y="2311441"/>
              <a:ext cx="1078891" cy="65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Acceptance Tests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358936" y="3293918"/>
            <a:ext cx="2068497" cy="11005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Test </a:t>
            </a:r>
            <a:r>
              <a:rPr lang="fr-BE" dirty="0" err="1" smtClean="0"/>
              <a:t>Driven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r>
              <a:rPr lang="fr-BE" dirty="0" smtClean="0"/>
              <a:t>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90490A0-ADC1-40C7-AC3A-5DE32DE9B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graphicEl>
                                              <a:dgm id="{490490A0-ADC1-40C7-AC3A-5DE32DE9B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75B162D-26E9-4130-AADA-2AFFEAAC2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graphicEl>
                                              <a:dgm id="{475B162D-26E9-4130-AADA-2AFFEAAC2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BEBECC9-CF92-4AD6-BF0A-4C676C04B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>
                                            <p:graphicEl>
                                              <a:dgm id="{4BEBECC9-CF92-4AD6-BF0A-4C676C04B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C5C4134-0E9E-4B73-AACD-8920335C9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>
                                            <p:graphicEl>
                                              <a:dgm id="{6C5C4134-0E9E-4B73-AACD-8920335C9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AFA47F5-1508-42AC-8374-720C06615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graphicEl>
                                              <a:dgm id="{9AFA47F5-1508-42AC-8374-720C06615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FF6415B1-E199-4E3C-8E3C-C2A31BC3B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graphicEl>
                                              <a:dgm id="{FF6415B1-E199-4E3C-8E3C-C2A31BC3B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84DC6B22-E274-48CA-A498-1FEB47FB8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graphicEl>
                                              <a:dgm id="{84DC6B22-E274-48CA-A498-1FEB47FB8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6C8C041-09F4-44B2-8536-CB95B7839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>
                                            <p:graphicEl>
                                              <a:dgm id="{96C8C041-09F4-44B2-8536-CB95B7839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FAE5217C-7510-44B8-8488-A18A2F6A6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graphicEl>
                                              <a:dgm id="{FAE5217C-7510-44B8-8488-A18A2F6A6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295E0A37-A245-4B88-A8F9-2085A2936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graphicEl>
                                              <a:dgm id="{295E0A37-A245-4B88-A8F9-2085A2936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D6352470-5712-42EB-A67E-290E56486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graphicEl>
                                              <a:dgm id="{D6352470-5712-42EB-A67E-290E56486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B4399EF-E175-4AB1-A544-909BA3194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>
                                            <p:graphicEl>
                                              <a:dgm id="{7B4399EF-E175-4AB1-A544-909BA3194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954B34F-C9C8-4B36-B51B-3CA422DDC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graphicEl>
                                              <a:dgm id="{7954B34F-C9C8-4B36-B51B-3CA422DDC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0B6F674-451B-49E6-9A75-7C54A47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>
                                            <p:graphicEl>
                                              <a:dgm id="{90B6F674-451B-49E6-9A75-7C54A47CC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Let’s</a:t>
            </a:r>
            <a:r>
              <a:rPr lang="fr-BE" dirty="0" smtClean="0"/>
              <a:t> practice : </a:t>
            </a:r>
          </a:p>
          <a:p>
            <a:r>
              <a:rPr lang="fr-BE" dirty="0" smtClean="0"/>
              <a:t>The XP Game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 err="1" smtClean="0"/>
              <a:t>Origin</a:t>
            </a:r>
            <a:r>
              <a:rPr lang="fr-BE" dirty="0" smtClean="0"/>
              <a:t> of Agile </a:t>
            </a:r>
            <a:r>
              <a:rPr lang="fr-BE" dirty="0" err="1" smtClean="0"/>
              <a:t>methodologies</a:t>
            </a:r>
            <a:endParaRPr lang="fr-BE" dirty="0" smtClean="0"/>
          </a:p>
          <a:p>
            <a:pPr>
              <a:lnSpc>
                <a:spcPct val="150000"/>
              </a:lnSpc>
            </a:pPr>
            <a:r>
              <a:rPr lang="fr-BE" dirty="0" err="1" smtClean="0"/>
              <a:t>Why</a:t>
            </a:r>
            <a:r>
              <a:rPr lang="fr-BE" dirty="0" smtClean="0"/>
              <a:t> are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doing</a:t>
            </a:r>
            <a:r>
              <a:rPr lang="fr-BE" dirty="0" smtClean="0"/>
              <a:t> agile?</a:t>
            </a:r>
          </a:p>
          <a:p>
            <a:pPr>
              <a:lnSpc>
                <a:spcPct val="150000"/>
              </a:lnSpc>
            </a:pPr>
            <a:r>
              <a:rPr lang="fr-BE" dirty="0" err="1" smtClean="0"/>
              <a:t>Some</a:t>
            </a:r>
            <a:r>
              <a:rPr lang="fr-BE" dirty="0" smtClean="0"/>
              <a:t> </a:t>
            </a:r>
            <a:r>
              <a:rPr lang="fr-BE" dirty="0" err="1" smtClean="0"/>
              <a:t>examples</a:t>
            </a:r>
            <a:r>
              <a:rPr lang="fr-BE" dirty="0" smtClean="0"/>
              <a:t> of agile </a:t>
            </a:r>
            <a:r>
              <a:rPr lang="fr-BE" dirty="0" err="1" smtClean="0"/>
              <a:t>methodologies</a:t>
            </a:r>
            <a:endParaRPr lang="fr-BE" dirty="0" smtClean="0"/>
          </a:p>
          <a:p>
            <a:pPr>
              <a:lnSpc>
                <a:spcPct val="150000"/>
              </a:lnSpc>
            </a:pPr>
            <a:r>
              <a:rPr lang="fr-BE" dirty="0" err="1" smtClean="0"/>
              <a:t>Presentation</a:t>
            </a:r>
            <a:r>
              <a:rPr lang="fr-BE" dirty="0" smtClean="0"/>
              <a:t> of 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 smtClean="0"/>
          </a:p>
          <a:p>
            <a:pPr lvl="1">
              <a:lnSpc>
                <a:spcPct val="150000"/>
              </a:lnSpc>
            </a:pPr>
            <a:r>
              <a:rPr lang="fr-BE" dirty="0" smtClean="0"/>
              <a:t>The 5 values</a:t>
            </a:r>
          </a:p>
          <a:p>
            <a:pPr lvl="1">
              <a:lnSpc>
                <a:spcPct val="150000"/>
              </a:lnSpc>
            </a:pPr>
            <a:r>
              <a:rPr lang="fr-BE" dirty="0" smtClean="0"/>
              <a:t>The 13 practices</a:t>
            </a:r>
          </a:p>
          <a:p>
            <a:pPr>
              <a:lnSpc>
                <a:spcPct val="150000"/>
              </a:lnSpc>
            </a:pPr>
            <a:r>
              <a:rPr lang="fr-BE" dirty="0" err="1" smtClean="0"/>
              <a:t>Let’s</a:t>
            </a:r>
            <a:r>
              <a:rPr lang="fr-BE" dirty="0" smtClean="0"/>
              <a:t> practice XP!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XP Game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" y="494395"/>
            <a:ext cx="6942282" cy="536449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6650" y="5858886"/>
            <a:ext cx="2446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pyxis</a:t>
            </a:r>
            <a:r>
              <a:rPr lang="en-US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tech.com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logo-social-3-bl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114" y="4911679"/>
            <a:ext cx="3285473" cy="8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16349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origin</a:t>
            </a:r>
            <a:r>
              <a:rPr lang="fr-BE" dirty="0" smtClean="0"/>
              <a:t> of Agile </a:t>
            </a:r>
            <a:r>
              <a:rPr lang="fr-BE" dirty="0" err="1" smtClean="0"/>
              <a:t>Methodologies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6" y="4192744"/>
            <a:ext cx="1668682" cy="1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48D177-C115-40B2-A9AE-64EFCBC28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448D177-C115-40B2-A9AE-64EFCBC28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17FD1-7516-4840-A9CF-663568B33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717FD1-7516-4840-A9CF-663568B33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B00DB7-9FE0-4326-90DA-2111A00C1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0CB00DB7-9FE0-4326-90DA-2111A00C1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8905F7-9004-4B9D-8E65-D03612338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28905F7-9004-4B9D-8E65-D03612338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44F66C-E5AE-44E9-9050-985BC1026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DD44F66C-E5AE-44E9-9050-985BC1026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Manifesto for Agile Software Development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1437" y="1805452"/>
            <a:ext cx="7865615" cy="4223639"/>
          </a:xfrm>
          <a:prstGeom prst="roundRect">
            <a:avLst>
              <a:gd name="adj" fmla="val 1036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46800" rtlCol="0" anchor="ctr">
            <a:spAutoFit/>
          </a:bodyPr>
          <a:lstStyle/>
          <a:p>
            <a:pPr algn="ctr"/>
            <a:r>
              <a:rPr lang="en-US" dirty="0"/>
              <a:t>We are uncovering better ways of developing</a:t>
            </a:r>
            <a:br>
              <a:rPr lang="en-US" dirty="0"/>
            </a:br>
            <a:r>
              <a:rPr lang="en-US" dirty="0"/>
              <a:t>software by doing it and helping others do it.</a:t>
            </a:r>
            <a:br>
              <a:rPr lang="en-US" dirty="0"/>
            </a:br>
            <a:r>
              <a:rPr lang="en-US" dirty="0"/>
              <a:t>Through this work we have come to value: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/>
              <a:t>Individuals and interactions</a:t>
            </a:r>
            <a:r>
              <a:rPr lang="en-US" sz="2000" dirty="0"/>
              <a:t> over processes and </a:t>
            </a:r>
            <a:r>
              <a:rPr lang="en-US" sz="2000" dirty="0" smtClean="0"/>
              <a:t>tools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Working </a:t>
            </a:r>
            <a:r>
              <a:rPr lang="en-US" sz="2000" b="1" dirty="0"/>
              <a:t>software</a:t>
            </a:r>
            <a:r>
              <a:rPr lang="en-US" sz="2000" dirty="0"/>
              <a:t> over comprehensive </a:t>
            </a:r>
            <a:r>
              <a:rPr lang="en-US" sz="2000" dirty="0" smtClean="0"/>
              <a:t>documentation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Customer </a:t>
            </a:r>
            <a:r>
              <a:rPr lang="en-US" sz="2000" b="1" dirty="0"/>
              <a:t>collaboration</a:t>
            </a:r>
            <a:r>
              <a:rPr lang="en-US" sz="2000" dirty="0"/>
              <a:t> over contract </a:t>
            </a:r>
            <a:r>
              <a:rPr lang="en-US" sz="2000" dirty="0" smtClean="0"/>
              <a:t>negotiation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Responding </a:t>
            </a:r>
            <a:r>
              <a:rPr lang="en-US" sz="2000" b="1" dirty="0"/>
              <a:t>to change</a:t>
            </a:r>
            <a:r>
              <a:rPr lang="en-US" sz="2000" dirty="0"/>
              <a:t> over following a plan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  <a:p>
            <a:pPr algn="ctr"/>
            <a:r>
              <a:rPr lang="en-US" dirty="0"/>
              <a:t>That is, while there is value in the items on</a:t>
            </a:r>
            <a:br>
              <a:rPr lang="en-US" dirty="0"/>
            </a:br>
            <a:r>
              <a:rPr lang="en-US" dirty="0"/>
              <a:t>the right, we value the items on the left more</a:t>
            </a:r>
            <a:r>
              <a:rPr lang="en-US" dirty="0" smtClean="0"/>
              <a:t>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8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750551"/>
            <a:ext cx="4038600" cy="2344324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 err="1" smtClean="0"/>
              <a:t>Answer</a:t>
            </a:r>
            <a:r>
              <a:rPr lang="fr-BE" dirty="0" smtClean="0"/>
              <a:t> </a:t>
            </a:r>
            <a:r>
              <a:rPr lang="fr-BE" dirty="0" err="1" smtClean="0"/>
              <a:t>stricly</a:t>
            </a:r>
            <a:r>
              <a:rPr lang="fr-BE" dirty="0" smtClean="0"/>
              <a:t> to the </a:t>
            </a:r>
            <a:r>
              <a:rPr lang="fr-BE" dirty="0" err="1" smtClean="0"/>
              <a:t>needs</a:t>
            </a:r>
            <a:r>
              <a:rPr lang="fr-BE" dirty="0" smtClean="0"/>
              <a:t> </a:t>
            </a:r>
          </a:p>
          <a:p>
            <a:pPr marL="45720" indent="0">
              <a:buNone/>
            </a:pPr>
            <a:r>
              <a:rPr lang="fr-BE" dirty="0" smtClean="0"/>
              <a:t>  (no more, no </a:t>
            </a:r>
            <a:r>
              <a:rPr lang="fr-BE" dirty="0" err="1" smtClean="0"/>
              <a:t>less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Reduce</a:t>
            </a:r>
            <a:r>
              <a:rPr lang="fr-BE" dirty="0" smtClean="0"/>
              <a:t> bugs</a:t>
            </a:r>
          </a:p>
          <a:p>
            <a:r>
              <a:rPr lang="fr-BE" dirty="0" smtClean="0"/>
              <a:t>No tunnel </a:t>
            </a:r>
            <a:r>
              <a:rPr lang="fr-BE" dirty="0" err="1" smtClean="0"/>
              <a:t>effect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Agile objectives</a:t>
            </a:r>
            <a:br>
              <a:rPr lang="fr-BE" dirty="0" smtClean="0"/>
            </a:br>
            <a:r>
              <a:rPr lang="fr-BE" dirty="0" err="1" smtClean="0"/>
              <a:t>Cost</a:t>
            </a:r>
            <a:r>
              <a:rPr lang="fr-BE" dirty="0" smtClean="0"/>
              <a:t> </a:t>
            </a:r>
            <a:r>
              <a:rPr lang="fr-BE" dirty="0" err="1" smtClean="0"/>
              <a:t>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1677880"/>
            <a:ext cx="4038600" cy="340102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Agile Objectives</a:t>
            </a:r>
            <a:br>
              <a:rPr lang="fr-BE" dirty="0" smtClean="0"/>
            </a:br>
            <a:r>
              <a:rPr lang="fr-BE" dirty="0" err="1" smtClean="0"/>
              <a:t>Avoid</a:t>
            </a:r>
            <a:r>
              <a:rPr lang="fr-BE" dirty="0" smtClean="0"/>
              <a:t> </a:t>
            </a:r>
            <a:r>
              <a:rPr lang="fr-BE" dirty="0" err="1" smtClean="0"/>
              <a:t>failures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71853" y="5346542"/>
                <a:ext cx="6800295" cy="693346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𝐸𝑣𝑒𝑟𝑦</m:t>
                      </m:r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𝑝𝑟𝑜𝑗𝑒𝑐𝑡</m:t>
                      </m:r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𝑆𝑢𝑐𝑐𝑒𝑠𝑠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71853" y="5346542"/>
                <a:ext cx="6800295" cy="69334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7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145" y="2750551"/>
            <a:ext cx="3522709" cy="2344324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 err="1" smtClean="0"/>
              <a:t>Listen</a:t>
            </a:r>
            <a:r>
              <a:rPr lang="fr-BE" dirty="0" smtClean="0"/>
              <a:t> to client </a:t>
            </a:r>
            <a:r>
              <a:rPr lang="fr-BE" dirty="0" err="1" smtClean="0"/>
              <a:t>needs</a:t>
            </a:r>
            <a:endParaRPr lang="fr-BE" dirty="0" smtClean="0"/>
          </a:p>
          <a:p>
            <a:r>
              <a:rPr lang="fr-BE" dirty="0" err="1" smtClean="0"/>
              <a:t>Answer</a:t>
            </a:r>
            <a:r>
              <a:rPr lang="fr-BE" dirty="0" smtClean="0"/>
              <a:t> to </a:t>
            </a:r>
            <a:r>
              <a:rPr lang="fr-BE" dirty="0" err="1" smtClean="0"/>
              <a:t>operational</a:t>
            </a:r>
            <a:r>
              <a:rPr lang="fr-BE" dirty="0" smtClean="0"/>
              <a:t> </a:t>
            </a:r>
            <a:r>
              <a:rPr lang="fr-BE" dirty="0" err="1" smtClean="0"/>
              <a:t>constraints</a:t>
            </a:r>
            <a:endParaRPr lang="fr-BE" dirty="0" smtClean="0"/>
          </a:p>
          <a:p>
            <a:r>
              <a:rPr lang="fr-BE" dirty="0" smtClean="0"/>
              <a:t>Quick return on </a:t>
            </a:r>
            <a:r>
              <a:rPr lang="fr-BE" dirty="0" err="1" smtClean="0"/>
              <a:t>investment</a:t>
            </a:r>
            <a:endParaRPr lang="fr-B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Agile objectives</a:t>
            </a:r>
            <a:br>
              <a:rPr lang="fr-BE" dirty="0" smtClean="0"/>
            </a:br>
            <a:r>
              <a:rPr lang="fr-BE" dirty="0" err="1" smtClean="0"/>
              <a:t>Maximize</a:t>
            </a:r>
            <a:r>
              <a:rPr lang="fr-BE" dirty="0" smtClean="0"/>
              <a:t> business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new </a:t>
            </a:r>
            <a:r>
              <a:rPr lang="fr-BE" dirty="0" err="1" smtClean="0"/>
              <a:t>way</a:t>
            </a:r>
            <a:r>
              <a:rPr lang="fr-BE" dirty="0" smtClean="0"/>
              <a:t> of </a:t>
            </a:r>
            <a:r>
              <a:rPr lang="fr-BE" dirty="0" err="1" smtClean="0"/>
              <a:t>working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7344" y="1071543"/>
            <a:ext cx="434931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D’après un article d’E. Chenu</a:t>
            </a:r>
            <a:endParaRPr lang="fr-BE" i="1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710" y="1719263"/>
            <a:ext cx="6231980" cy="440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93483" y="6126163"/>
            <a:ext cx="434931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i="1" dirty="0" err="1" smtClean="0"/>
              <a:t>From</a:t>
            </a:r>
            <a:r>
              <a:rPr lang="fr-BE" i="1" dirty="0" smtClean="0"/>
              <a:t> Emmanuel Chenu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21864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4">
      <a:dk1>
        <a:srgbClr val="2D2E2F"/>
      </a:dk1>
      <a:lt1>
        <a:sysClr val="window" lastClr="FFFFFF"/>
      </a:lt1>
      <a:dk2>
        <a:srgbClr val="2D2E2F"/>
      </a:dk2>
      <a:lt2>
        <a:srgbClr val="DEE3E7"/>
      </a:lt2>
      <a:accent1>
        <a:srgbClr val="CE162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9F171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xis - Gabarit ppt_ENG - v2.potx" id="{BA451A98-67A1-47EE-BFFC-D910A1D1FD08}" vid="{C848681D-16C1-4141-8956-C9B39B2F60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Pyxis - Gabarit ppt_ENG - v2</Template>
  <TotalTime>5498</TotalTime>
  <Words>513</Words>
  <Application>Microsoft Office PowerPoint</Application>
  <PresentationFormat>On-screen Show (4:3)</PresentationFormat>
  <Paragraphs>222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Franklin Gothic Medium</vt:lpstr>
      <vt:lpstr>Lucida Grande</vt:lpstr>
      <vt:lpstr>Wingdings</vt:lpstr>
      <vt:lpstr>Wingdings 2</vt:lpstr>
      <vt:lpstr>Grid</vt:lpstr>
      <vt:lpstr>Visio</vt:lpstr>
      <vt:lpstr>The Agile Projects</vt:lpstr>
      <vt:lpstr>Who are we?</vt:lpstr>
      <vt:lpstr>Agenda</vt:lpstr>
      <vt:lpstr>The origin of Agile Methodologies</vt:lpstr>
      <vt:lpstr>Manifesto for Agile Software Development</vt:lpstr>
      <vt:lpstr>Agile objectives Cost reductions</vt:lpstr>
      <vt:lpstr>Agile Objectives Avoid failures</vt:lpstr>
      <vt:lpstr>Agile objectives Maximize business value</vt:lpstr>
      <vt:lpstr>A new way of working</vt:lpstr>
      <vt:lpstr>Adapt hierarchy</vt:lpstr>
      <vt:lpstr>PowerPoint Presentation</vt:lpstr>
      <vt:lpstr>Some example of  agile methodologies</vt:lpstr>
      <vt:lpstr>Scrum – In 1 Slide</vt:lpstr>
      <vt:lpstr>eXtreme Programming</vt:lpstr>
      <vt:lpstr>The 5 values</vt:lpstr>
      <vt:lpstr>13 Practices</vt:lpstr>
      <vt:lpstr>Organization practices</vt:lpstr>
      <vt:lpstr>Organization practices</vt:lpstr>
      <vt:lpstr>Organization practices</vt:lpstr>
      <vt:lpstr>Communication / Feedback</vt:lpstr>
      <vt:lpstr>Communication / Feedback</vt:lpstr>
      <vt:lpstr>Communication / Feedback</vt:lpstr>
      <vt:lpstr>Technical Organization</vt:lpstr>
      <vt:lpstr>Technical Organization</vt:lpstr>
      <vt:lpstr>Development</vt:lpstr>
      <vt:lpstr>Development</vt:lpstr>
      <vt:lpstr>Development</vt:lpstr>
      <vt:lpstr>PowerPoint Presentation</vt:lpstr>
      <vt:lpstr>Extreme Programming</vt:lpstr>
      <vt:lpstr>XP Game</vt:lpstr>
      <vt:lpstr>Questions</vt:lpstr>
    </vt:vector>
  </TitlesOfParts>
  <Company>Pyxis Technologies Belgium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33</cp:revision>
  <dcterms:created xsi:type="dcterms:W3CDTF">2015-06-21T20:18:48Z</dcterms:created>
  <dcterms:modified xsi:type="dcterms:W3CDTF">2015-07-10T11:34:47Z</dcterms:modified>
</cp:coreProperties>
</file>