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6" r:id="rId1"/>
  </p:sldMasterIdLst>
  <p:notesMasterIdLst>
    <p:notesMasterId r:id="rId42"/>
  </p:notesMasterIdLst>
  <p:sldIdLst>
    <p:sldId id="334" r:id="rId2"/>
    <p:sldId id="335" r:id="rId3"/>
    <p:sldId id="337" r:id="rId4"/>
    <p:sldId id="338" r:id="rId5"/>
    <p:sldId id="332" r:id="rId6"/>
    <p:sldId id="340" r:id="rId7"/>
    <p:sldId id="362" r:id="rId8"/>
    <p:sldId id="341" r:id="rId9"/>
    <p:sldId id="319" r:id="rId10"/>
    <p:sldId id="320" r:id="rId11"/>
    <p:sldId id="273" r:id="rId12"/>
    <p:sldId id="272" r:id="rId13"/>
    <p:sldId id="291" r:id="rId14"/>
    <p:sldId id="287" r:id="rId15"/>
    <p:sldId id="342" r:id="rId16"/>
    <p:sldId id="266" r:id="rId17"/>
    <p:sldId id="344" r:id="rId18"/>
    <p:sldId id="329" r:id="rId19"/>
    <p:sldId id="345" r:id="rId20"/>
    <p:sldId id="267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58" r:id="rId34"/>
    <p:sldId id="359" r:id="rId35"/>
    <p:sldId id="360" r:id="rId36"/>
    <p:sldId id="327" r:id="rId37"/>
    <p:sldId id="289" r:id="rId38"/>
    <p:sldId id="317" r:id="rId39"/>
    <p:sldId id="336" r:id="rId40"/>
    <p:sldId id="361" r:id="rId4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  <a:srgbClr val="A50021"/>
    <a:srgbClr val="123E6E"/>
    <a:srgbClr val="67B7CE"/>
    <a:srgbClr val="135B71"/>
    <a:srgbClr val="BEEAF7"/>
    <a:srgbClr val="5F3C16"/>
    <a:srgbClr val="DEDED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6" autoAdjust="0"/>
    <p:restoredTop sz="86469" autoAdjust="0"/>
  </p:normalViewPr>
  <p:slideViewPr>
    <p:cSldViewPr>
      <p:cViewPr>
        <p:scale>
          <a:sx n="80" d="100"/>
          <a:sy n="80" d="100"/>
        </p:scale>
        <p:origin x="-175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64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283853-917F-4146-A2AD-8B3BC030276E}" type="doc">
      <dgm:prSet loTypeId="urn:microsoft.com/office/officeart/2005/8/layout/orgChart1" loCatId="hierarchy" qsTypeId="urn:microsoft.com/office/officeart/2005/8/quickstyle/simple3" qsCatId="simple" csTypeId="urn:microsoft.com/office/officeart/2005/8/colors/colorful1#6" csCatId="colorful" phldr="1"/>
      <dgm:spPr/>
      <dgm:t>
        <a:bodyPr/>
        <a:lstStyle/>
        <a:p>
          <a:endParaRPr lang="fr-BE"/>
        </a:p>
      </dgm:t>
    </dgm:pt>
    <dgm:pt modelId="{B7964AFE-E8C1-48B1-9E2D-134E9705648B}">
      <dgm:prSet phldrT="[Text]"/>
      <dgm:spPr/>
      <dgm:t>
        <a:bodyPr/>
        <a:lstStyle/>
        <a:p>
          <a:r>
            <a:rPr lang="fr-BE" dirty="0" smtClean="0"/>
            <a:t>Directeur</a:t>
          </a:r>
          <a:endParaRPr lang="fr-BE" dirty="0"/>
        </a:p>
      </dgm:t>
    </dgm:pt>
    <dgm:pt modelId="{B72C9A8B-F4C3-4248-A00D-0AD35CC0C1E4}" type="parTrans" cxnId="{E8E7E7A8-4A55-4764-9B06-56D523E0C578}">
      <dgm:prSet/>
      <dgm:spPr/>
      <dgm:t>
        <a:bodyPr/>
        <a:lstStyle/>
        <a:p>
          <a:endParaRPr lang="fr-BE"/>
        </a:p>
      </dgm:t>
    </dgm:pt>
    <dgm:pt modelId="{DD908D7F-573F-420D-8D82-2059631F2D76}" type="sibTrans" cxnId="{E8E7E7A8-4A55-4764-9B06-56D523E0C578}">
      <dgm:prSet/>
      <dgm:spPr/>
      <dgm:t>
        <a:bodyPr/>
        <a:lstStyle/>
        <a:p>
          <a:endParaRPr lang="fr-BE"/>
        </a:p>
      </dgm:t>
    </dgm:pt>
    <dgm:pt modelId="{4D4049EB-4071-45A8-AE42-4430ABAA0D6F}">
      <dgm:prSet phldrT="[Text]"/>
      <dgm:spPr/>
      <dgm:t>
        <a:bodyPr/>
        <a:lstStyle/>
        <a:p>
          <a:r>
            <a:rPr lang="fr-BE" dirty="0" smtClean="0"/>
            <a:t>Chef de Service</a:t>
          </a:r>
          <a:endParaRPr lang="fr-BE" dirty="0"/>
        </a:p>
      </dgm:t>
    </dgm:pt>
    <dgm:pt modelId="{B9CE0112-4566-408D-A876-0B4E83C73453}" type="parTrans" cxnId="{D90DC7A6-6BDC-4347-AE84-BE383E914DC0}">
      <dgm:prSet/>
      <dgm:spPr/>
      <dgm:t>
        <a:bodyPr/>
        <a:lstStyle/>
        <a:p>
          <a:endParaRPr lang="fr-BE"/>
        </a:p>
      </dgm:t>
    </dgm:pt>
    <dgm:pt modelId="{91684651-51F6-4BB9-A951-D239FA3251BA}" type="sibTrans" cxnId="{D90DC7A6-6BDC-4347-AE84-BE383E914DC0}">
      <dgm:prSet/>
      <dgm:spPr/>
      <dgm:t>
        <a:bodyPr/>
        <a:lstStyle/>
        <a:p>
          <a:endParaRPr lang="fr-BE"/>
        </a:p>
      </dgm:t>
    </dgm:pt>
    <dgm:pt modelId="{B282501C-C281-46BF-864F-C812F43FFD12}">
      <dgm:prSet phldrT="[Text]"/>
      <dgm:spPr/>
      <dgm:t>
        <a:bodyPr/>
        <a:lstStyle/>
        <a:p>
          <a:r>
            <a:rPr lang="fr-BE" dirty="0" smtClean="0"/>
            <a:t>Chef de Service</a:t>
          </a:r>
          <a:endParaRPr lang="fr-BE" dirty="0"/>
        </a:p>
      </dgm:t>
    </dgm:pt>
    <dgm:pt modelId="{AC12BD13-A296-4D66-8028-980288E00798}" type="parTrans" cxnId="{F2A74883-B4E8-4E91-8760-6D496FE68ECD}">
      <dgm:prSet/>
      <dgm:spPr/>
      <dgm:t>
        <a:bodyPr/>
        <a:lstStyle/>
        <a:p>
          <a:endParaRPr lang="fr-BE"/>
        </a:p>
      </dgm:t>
    </dgm:pt>
    <dgm:pt modelId="{099B9247-376C-4989-9145-08F1FD662BAF}" type="sibTrans" cxnId="{F2A74883-B4E8-4E91-8760-6D496FE68ECD}">
      <dgm:prSet/>
      <dgm:spPr/>
      <dgm:t>
        <a:bodyPr/>
        <a:lstStyle/>
        <a:p>
          <a:endParaRPr lang="fr-BE"/>
        </a:p>
      </dgm:t>
    </dgm:pt>
    <dgm:pt modelId="{FD9A5215-704A-4EF3-81D8-30F6514182AD}">
      <dgm:prSet phldrT="[Text]"/>
      <dgm:spPr/>
      <dgm:t>
        <a:bodyPr/>
        <a:lstStyle/>
        <a:p>
          <a:r>
            <a:rPr lang="fr-BE" dirty="0" smtClean="0"/>
            <a:t>Employé 1</a:t>
          </a:r>
          <a:endParaRPr lang="fr-BE" dirty="0"/>
        </a:p>
      </dgm:t>
    </dgm:pt>
    <dgm:pt modelId="{68CC6EB3-4A1D-40B4-B1F6-F16FFB8BD113}" type="parTrans" cxnId="{433B8408-F207-4BC1-8B12-FEBD6B91D654}">
      <dgm:prSet/>
      <dgm:spPr/>
      <dgm:t>
        <a:bodyPr/>
        <a:lstStyle/>
        <a:p>
          <a:endParaRPr lang="fr-BE"/>
        </a:p>
      </dgm:t>
    </dgm:pt>
    <dgm:pt modelId="{C32D49EC-18C2-46F9-BFC2-4755C86D8235}" type="sibTrans" cxnId="{433B8408-F207-4BC1-8B12-FEBD6B91D654}">
      <dgm:prSet/>
      <dgm:spPr/>
      <dgm:t>
        <a:bodyPr/>
        <a:lstStyle/>
        <a:p>
          <a:endParaRPr lang="fr-BE"/>
        </a:p>
      </dgm:t>
    </dgm:pt>
    <dgm:pt modelId="{1AA2D14C-67A5-445E-BBD3-FBEDFD684966}">
      <dgm:prSet phldrT="[Text]"/>
      <dgm:spPr/>
      <dgm:t>
        <a:bodyPr/>
        <a:lstStyle/>
        <a:p>
          <a:r>
            <a:rPr lang="fr-BE" dirty="0" smtClean="0"/>
            <a:t>Employé 2</a:t>
          </a:r>
          <a:endParaRPr lang="fr-BE" dirty="0"/>
        </a:p>
      </dgm:t>
    </dgm:pt>
    <dgm:pt modelId="{A741BB31-D056-4D1E-952D-EF3BCB449101}" type="parTrans" cxnId="{6D8BC2C1-0AA1-4F9C-99C8-5747D022EFC1}">
      <dgm:prSet/>
      <dgm:spPr/>
      <dgm:t>
        <a:bodyPr/>
        <a:lstStyle/>
        <a:p>
          <a:endParaRPr lang="fr-BE"/>
        </a:p>
      </dgm:t>
    </dgm:pt>
    <dgm:pt modelId="{64F90AE5-2485-4BBB-AE99-7CDB89D58C9E}" type="sibTrans" cxnId="{6D8BC2C1-0AA1-4F9C-99C8-5747D022EFC1}">
      <dgm:prSet/>
      <dgm:spPr/>
      <dgm:t>
        <a:bodyPr/>
        <a:lstStyle/>
        <a:p>
          <a:endParaRPr lang="fr-BE"/>
        </a:p>
      </dgm:t>
    </dgm:pt>
    <dgm:pt modelId="{AAB1638F-04CD-46A9-B5A3-660495F375D0}">
      <dgm:prSet phldrT="[Text]"/>
      <dgm:spPr/>
      <dgm:t>
        <a:bodyPr/>
        <a:lstStyle/>
        <a:p>
          <a:r>
            <a:rPr lang="fr-BE" dirty="0" smtClean="0"/>
            <a:t>Employé 3</a:t>
          </a:r>
          <a:endParaRPr lang="fr-BE" dirty="0"/>
        </a:p>
      </dgm:t>
    </dgm:pt>
    <dgm:pt modelId="{AEE7A087-10E7-4CAF-A82F-92B28F553B3F}" type="parTrans" cxnId="{831D1AD5-A2D2-41B5-B668-6B29C00F58FF}">
      <dgm:prSet/>
      <dgm:spPr/>
      <dgm:t>
        <a:bodyPr/>
        <a:lstStyle/>
        <a:p>
          <a:endParaRPr lang="fr-BE"/>
        </a:p>
      </dgm:t>
    </dgm:pt>
    <dgm:pt modelId="{4A7BF816-B174-4A30-A3A2-45069AA0BEFC}" type="sibTrans" cxnId="{831D1AD5-A2D2-41B5-B668-6B29C00F58FF}">
      <dgm:prSet/>
      <dgm:spPr/>
      <dgm:t>
        <a:bodyPr/>
        <a:lstStyle/>
        <a:p>
          <a:endParaRPr lang="fr-BE"/>
        </a:p>
      </dgm:t>
    </dgm:pt>
    <dgm:pt modelId="{E27CA672-B28E-41DF-80FB-43AE9BF2F9FD}">
      <dgm:prSet phldrT="[Text]"/>
      <dgm:spPr/>
      <dgm:t>
        <a:bodyPr/>
        <a:lstStyle/>
        <a:p>
          <a:r>
            <a:rPr lang="fr-BE" dirty="0" smtClean="0"/>
            <a:t>Employé 4</a:t>
          </a:r>
          <a:endParaRPr lang="fr-BE" dirty="0"/>
        </a:p>
      </dgm:t>
    </dgm:pt>
    <dgm:pt modelId="{B415325F-DEA9-4745-A922-70AC9D54AC8D}" type="parTrans" cxnId="{A82F6079-EA1A-4EF0-B65C-F62FC14CC0A6}">
      <dgm:prSet/>
      <dgm:spPr/>
      <dgm:t>
        <a:bodyPr/>
        <a:lstStyle/>
        <a:p>
          <a:endParaRPr lang="fr-BE"/>
        </a:p>
      </dgm:t>
    </dgm:pt>
    <dgm:pt modelId="{D9A72E5D-FDDA-4064-97ED-F416EE9BE1C7}" type="sibTrans" cxnId="{A82F6079-EA1A-4EF0-B65C-F62FC14CC0A6}">
      <dgm:prSet/>
      <dgm:spPr/>
      <dgm:t>
        <a:bodyPr/>
        <a:lstStyle/>
        <a:p>
          <a:endParaRPr lang="fr-BE"/>
        </a:p>
      </dgm:t>
    </dgm:pt>
    <dgm:pt modelId="{4748C8EB-043F-4C52-AFA1-FFABB388152B}">
      <dgm:prSet phldrT="[Text]"/>
      <dgm:spPr/>
      <dgm:t>
        <a:bodyPr/>
        <a:lstStyle/>
        <a:p>
          <a:r>
            <a:rPr lang="fr-BE" dirty="0" smtClean="0"/>
            <a:t>Responsable Projet</a:t>
          </a:r>
          <a:endParaRPr lang="fr-BE" dirty="0"/>
        </a:p>
      </dgm:t>
    </dgm:pt>
    <dgm:pt modelId="{AD63F7AE-E43D-4695-95EB-5D8827F1FB51}" type="parTrans" cxnId="{94B7A395-2465-49DA-AD70-14170F114F43}">
      <dgm:prSet/>
      <dgm:spPr/>
      <dgm:t>
        <a:bodyPr/>
        <a:lstStyle/>
        <a:p>
          <a:endParaRPr lang="fr-BE"/>
        </a:p>
      </dgm:t>
    </dgm:pt>
    <dgm:pt modelId="{041151E0-33A1-4058-9ECA-58CC838EC888}" type="sibTrans" cxnId="{94B7A395-2465-49DA-AD70-14170F114F43}">
      <dgm:prSet/>
      <dgm:spPr/>
      <dgm:t>
        <a:bodyPr/>
        <a:lstStyle/>
        <a:p>
          <a:endParaRPr lang="fr-BE"/>
        </a:p>
      </dgm:t>
    </dgm:pt>
    <dgm:pt modelId="{A8109CEB-EB03-4FA2-ABE5-5681DDE58BCF}">
      <dgm:prSet phldrT="[Text]"/>
      <dgm:spPr/>
      <dgm:t>
        <a:bodyPr/>
        <a:lstStyle/>
        <a:p>
          <a:r>
            <a:rPr lang="fr-BE" dirty="0" smtClean="0"/>
            <a:t>Chef de Service</a:t>
          </a:r>
          <a:endParaRPr lang="fr-BE" dirty="0"/>
        </a:p>
      </dgm:t>
    </dgm:pt>
    <dgm:pt modelId="{2A8529F2-6A37-433B-9E28-C5889930220D}" type="parTrans" cxnId="{6783C453-4EA3-4451-A11E-4A6494662CCD}">
      <dgm:prSet/>
      <dgm:spPr/>
      <dgm:t>
        <a:bodyPr/>
        <a:lstStyle/>
        <a:p>
          <a:endParaRPr lang="fr-BE"/>
        </a:p>
      </dgm:t>
    </dgm:pt>
    <dgm:pt modelId="{FBDB2329-3178-4B3C-86DA-6B7FCB0179A8}" type="sibTrans" cxnId="{6783C453-4EA3-4451-A11E-4A6494662CCD}">
      <dgm:prSet/>
      <dgm:spPr/>
      <dgm:t>
        <a:bodyPr/>
        <a:lstStyle/>
        <a:p>
          <a:endParaRPr lang="fr-BE"/>
        </a:p>
      </dgm:t>
    </dgm:pt>
    <dgm:pt modelId="{F2646628-A815-4345-893C-77DFB49FFFC6}" type="pres">
      <dgm:prSet presAssocID="{72283853-917F-4146-A2AD-8B3BC03027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10F3D03E-643D-4DC7-8536-824EFE9970BD}" type="pres">
      <dgm:prSet presAssocID="{B7964AFE-E8C1-48B1-9E2D-134E9705648B}" presName="hierRoot1" presStyleCnt="0">
        <dgm:presLayoutVars>
          <dgm:hierBranch val="init"/>
        </dgm:presLayoutVars>
      </dgm:prSet>
      <dgm:spPr/>
    </dgm:pt>
    <dgm:pt modelId="{56CF5756-86DC-488A-BF25-B6CC2F3EDC11}" type="pres">
      <dgm:prSet presAssocID="{B7964AFE-E8C1-48B1-9E2D-134E9705648B}" presName="rootComposite1" presStyleCnt="0"/>
      <dgm:spPr/>
    </dgm:pt>
    <dgm:pt modelId="{94313ED8-B283-4165-A8F2-30C94C1D47D8}" type="pres">
      <dgm:prSet presAssocID="{B7964AFE-E8C1-48B1-9E2D-134E9705648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D9E1CA68-00DD-47DE-B4AD-910D1683C096}" type="pres">
      <dgm:prSet presAssocID="{B7964AFE-E8C1-48B1-9E2D-134E9705648B}" presName="rootConnector1" presStyleLbl="node1" presStyleIdx="0" presStyleCnt="0"/>
      <dgm:spPr/>
      <dgm:t>
        <a:bodyPr/>
        <a:lstStyle/>
        <a:p>
          <a:endParaRPr lang="fr-BE"/>
        </a:p>
      </dgm:t>
    </dgm:pt>
    <dgm:pt modelId="{2EF3017C-E2C6-4129-9D07-A4BB189045B0}" type="pres">
      <dgm:prSet presAssocID="{B7964AFE-E8C1-48B1-9E2D-134E9705648B}" presName="hierChild2" presStyleCnt="0"/>
      <dgm:spPr/>
    </dgm:pt>
    <dgm:pt modelId="{7B567972-BA58-4E70-868D-3D6C7FBA7B58}" type="pres">
      <dgm:prSet presAssocID="{AC12BD13-A296-4D66-8028-980288E00798}" presName="Name37" presStyleLbl="parChTrans1D2" presStyleIdx="0" presStyleCnt="3"/>
      <dgm:spPr/>
      <dgm:t>
        <a:bodyPr/>
        <a:lstStyle/>
        <a:p>
          <a:endParaRPr lang="fr-BE"/>
        </a:p>
      </dgm:t>
    </dgm:pt>
    <dgm:pt modelId="{E54C3182-4716-4CD1-9873-5C3BF4BBDA87}" type="pres">
      <dgm:prSet presAssocID="{B282501C-C281-46BF-864F-C812F43FFD12}" presName="hierRoot2" presStyleCnt="0">
        <dgm:presLayoutVars>
          <dgm:hierBranch val="init"/>
        </dgm:presLayoutVars>
      </dgm:prSet>
      <dgm:spPr/>
    </dgm:pt>
    <dgm:pt modelId="{B71AE3E8-E33F-4817-A6C6-9F1088807709}" type="pres">
      <dgm:prSet presAssocID="{B282501C-C281-46BF-864F-C812F43FFD12}" presName="rootComposite" presStyleCnt="0"/>
      <dgm:spPr/>
    </dgm:pt>
    <dgm:pt modelId="{88306555-D69F-443D-8A73-3715985A9CA2}" type="pres">
      <dgm:prSet presAssocID="{B282501C-C281-46BF-864F-C812F43FFD1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B14940E2-06E5-477C-A656-3370379208C1}" type="pres">
      <dgm:prSet presAssocID="{B282501C-C281-46BF-864F-C812F43FFD12}" presName="rootConnector" presStyleLbl="node2" presStyleIdx="0" presStyleCnt="3"/>
      <dgm:spPr/>
      <dgm:t>
        <a:bodyPr/>
        <a:lstStyle/>
        <a:p>
          <a:endParaRPr lang="fr-BE"/>
        </a:p>
      </dgm:t>
    </dgm:pt>
    <dgm:pt modelId="{9A47C341-0825-49BA-A512-BEFCBFE3A9CF}" type="pres">
      <dgm:prSet presAssocID="{B282501C-C281-46BF-864F-C812F43FFD12}" presName="hierChild4" presStyleCnt="0"/>
      <dgm:spPr/>
    </dgm:pt>
    <dgm:pt modelId="{E4487CC9-A0F7-4BB4-AA73-DD6BD3960CF4}" type="pres">
      <dgm:prSet presAssocID="{68CC6EB3-4A1D-40B4-B1F6-F16FFB8BD113}" presName="Name37" presStyleLbl="parChTrans1D3" presStyleIdx="0" presStyleCnt="5"/>
      <dgm:spPr/>
      <dgm:t>
        <a:bodyPr/>
        <a:lstStyle/>
        <a:p>
          <a:endParaRPr lang="fr-BE"/>
        </a:p>
      </dgm:t>
    </dgm:pt>
    <dgm:pt modelId="{7C09FB66-542C-4486-B5B8-A41551FC1E65}" type="pres">
      <dgm:prSet presAssocID="{FD9A5215-704A-4EF3-81D8-30F6514182AD}" presName="hierRoot2" presStyleCnt="0">
        <dgm:presLayoutVars>
          <dgm:hierBranch val="init"/>
        </dgm:presLayoutVars>
      </dgm:prSet>
      <dgm:spPr/>
    </dgm:pt>
    <dgm:pt modelId="{ECA91491-62D3-4F36-B765-6EFD5AAE0AD2}" type="pres">
      <dgm:prSet presAssocID="{FD9A5215-704A-4EF3-81D8-30F6514182AD}" presName="rootComposite" presStyleCnt="0"/>
      <dgm:spPr/>
    </dgm:pt>
    <dgm:pt modelId="{79C55E8E-DB51-437A-9843-FFF05FCF7E24}" type="pres">
      <dgm:prSet presAssocID="{FD9A5215-704A-4EF3-81D8-30F6514182AD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601C0461-DA9A-4FFD-B7A7-1AA82A1B2F16}" type="pres">
      <dgm:prSet presAssocID="{FD9A5215-704A-4EF3-81D8-30F6514182AD}" presName="rootConnector" presStyleLbl="node3" presStyleIdx="0" presStyleCnt="5"/>
      <dgm:spPr/>
      <dgm:t>
        <a:bodyPr/>
        <a:lstStyle/>
        <a:p>
          <a:endParaRPr lang="fr-BE"/>
        </a:p>
      </dgm:t>
    </dgm:pt>
    <dgm:pt modelId="{89804172-FE12-4C6D-B7A6-661F2F74B0DD}" type="pres">
      <dgm:prSet presAssocID="{FD9A5215-704A-4EF3-81D8-30F6514182AD}" presName="hierChild4" presStyleCnt="0"/>
      <dgm:spPr/>
    </dgm:pt>
    <dgm:pt modelId="{A4B96680-7633-4023-B9A0-084BB3418B5E}" type="pres">
      <dgm:prSet presAssocID="{FD9A5215-704A-4EF3-81D8-30F6514182AD}" presName="hierChild5" presStyleCnt="0"/>
      <dgm:spPr/>
    </dgm:pt>
    <dgm:pt modelId="{C598E427-56A9-4487-85EC-8D221D4AB690}" type="pres">
      <dgm:prSet presAssocID="{A741BB31-D056-4D1E-952D-EF3BCB449101}" presName="Name37" presStyleLbl="parChTrans1D3" presStyleIdx="1" presStyleCnt="5"/>
      <dgm:spPr/>
      <dgm:t>
        <a:bodyPr/>
        <a:lstStyle/>
        <a:p>
          <a:endParaRPr lang="fr-BE"/>
        </a:p>
      </dgm:t>
    </dgm:pt>
    <dgm:pt modelId="{A393A4B4-B648-45DE-8882-491422F8F1E3}" type="pres">
      <dgm:prSet presAssocID="{1AA2D14C-67A5-445E-BBD3-FBEDFD684966}" presName="hierRoot2" presStyleCnt="0">
        <dgm:presLayoutVars>
          <dgm:hierBranch val="init"/>
        </dgm:presLayoutVars>
      </dgm:prSet>
      <dgm:spPr/>
    </dgm:pt>
    <dgm:pt modelId="{8797363A-58F1-4852-BD88-FD3FB94A7058}" type="pres">
      <dgm:prSet presAssocID="{1AA2D14C-67A5-445E-BBD3-FBEDFD684966}" presName="rootComposite" presStyleCnt="0"/>
      <dgm:spPr/>
    </dgm:pt>
    <dgm:pt modelId="{EEB6F3F2-510A-4F98-B4CB-9FA508D84EFB}" type="pres">
      <dgm:prSet presAssocID="{1AA2D14C-67A5-445E-BBD3-FBEDFD684966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19776BA9-2BA6-4599-A276-0AA007C17828}" type="pres">
      <dgm:prSet presAssocID="{1AA2D14C-67A5-445E-BBD3-FBEDFD684966}" presName="rootConnector" presStyleLbl="node3" presStyleIdx="1" presStyleCnt="5"/>
      <dgm:spPr/>
      <dgm:t>
        <a:bodyPr/>
        <a:lstStyle/>
        <a:p>
          <a:endParaRPr lang="fr-BE"/>
        </a:p>
      </dgm:t>
    </dgm:pt>
    <dgm:pt modelId="{7E3B8F50-E3ED-4B69-B57D-9ADDAB133D4E}" type="pres">
      <dgm:prSet presAssocID="{1AA2D14C-67A5-445E-BBD3-FBEDFD684966}" presName="hierChild4" presStyleCnt="0"/>
      <dgm:spPr/>
    </dgm:pt>
    <dgm:pt modelId="{6FC279A4-6D16-4A19-8535-3AB57DAE39F5}" type="pres">
      <dgm:prSet presAssocID="{1AA2D14C-67A5-445E-BBD3-FBEDFD684966}" presName="hierChild5" presStyleCnt="0"/>
      <dgm:spPr/>
    </dgm:pt>
    <dgm:pt modelId="{6B5B98D3-E023-456F-A924-180883E6DBA1}" type="pres">
      <dgm:prSet presAssocID="{B282501C-C281-46BF-864F-C812F43FFD12}" presName="hierChild5" presStyleCnt="0"/>
      <dgm:spPr/>
    </dgm:pt>
    <dgm:pt modelId="{5FD8753B-4BFB-423F-B810-F1E6FBE84C57}" type="pres">
      <dgm:prSet presAssocID="{B9CE0112-4566-408D-A876-0B4E83C73453}" presName="Name37" presStyleLbl="parChTrans1D2" presStyleIdx="1" presStyleCnt="3"/>
      <dgm:spPr/>
      <dgm:t>
        <a:bodyPr/>
        <a:lstStyle/>
        <a:p>
          <a:endParaRPr lang="fr-BE"/>
        </a:p>
      </dgm:t>
    </dgm:pt>
    <dgm:pt modelId="{F0AB0429-CFA6-4124-AB76-5D09DDAD93A9}" type="pres">
      <dgm:prSet presAssocID="{4D4049EB-4071-45A8-AE42-4430ABAA0D6F}" presName="hierRoot2" presStyleCnt="0">
        <dgm:presLayoutVars>
          <dgm:hierBranch val="init"/>
        </dgm:presLayoutVars>
      </dgm:prSet>
      <dgm:spPr/>
    </dgm:pt>
    <dgm:pt modelId="{F43FDDBC-7226-459C-A623-BB84F4D538B8}" type="pres">
      <dgm:prSet presAssocID="{4D4049EB-4071-45A8-AE42-4430ABAA0D6F}" presName="rootComposite" presStyleCnt="0"/>
      <dgm:spPr/>
    </dgm:pt>
    <dgm:pt modelId="{A4299265-32C4-4628-ACA6-1A83A0F70746}" type="pres">
      <dgm:prSet presAssocID="{4D4049EB-4071-45A8-AE42-4430ABAA0D6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F714A39F-B72C-459F-A22F-2E29098F5638}" type="pres">
      <dgm:prSet presAssocID="{4D4049EB-4071-45A8-AE42-4430ABAA0D6F}" presName="rootConnector" presStyleLbl="node2" presStyleIdx="1" presStyleCnt="3"/>
      <dgm:spPr/>
      <dgm:t>
        <a:bodyPr/>
        <a:lstStyle/>
        <a:p>
          <a:endParaRPr lang="fr-BE"/>
        </a:p>
      </dgm:t>
    </dgm:pt>
    <dgm:pt modelId="{D8327397-CECC-4EBB-87B6-71A66AFF991C}" type="pres">
      <dgm:prSet presAssocID="{4D4049EB-4071-45A8-AE42-4430ABAA0D6F}" presName="hierChild4" presStyleCnt="0"/>
      <dgm:spPr/>
    </dgm:pt>
    <dgm:pt modelId="{338EB4F9-472B-49E4-9F07-3739F7505903}" type="pres">
      <dgm:prSet presAssocID="{AEE7A087-10E7-4CAF-A82F-92B28F553B3F}" presName="Name37" presStyleLbl="parChTrans1D3" presStyleIdx="2" presStyleCnt="5"/>
      <dgm:spPr/>
      <dgm:t>
        <a:bodyPr/>
        <a:lstStyle/>
        <a:p>
          <a:endParaRPr lang="fr-BE"/>
        </a:p>
      </dgm:t>
    </dgm:pt>
    <dgm:pt modelId="{5D99EA56-A974-4B58-8221-9C96CD0B1EC1}" type="pres">
      <dgm:prSet presAssocID="{AAB1638F-04CD-46A9-B5A3-660495F375D0}" presName="hierRoot2" presStyleCnt="0">
        <dgm:presLayoutVars>
          <dgm:hierBranch val="init"/>
        </dgm:presLayoutVars>
      </dgm:prSet>
      <dgm:spPr/>
    </dgm:pt>
    <dgm:pt modelId="{6DCAC941-5FED-41AD-9F69-8249DF33C2F9}" type="pres">
      <dgm:prSet presAssocID="{AAB1638F-04CD-46A9-B5A3-660495F375D0}" presName="rootComposite" presStyleCnt="0"/>
      <dgm:spPr/>
    </dgm:pt>
    <dgm:pt modelId="{DA1CE8D4-2566-49B9-8997-8001C3AB7E4D}" type="pres">
      <dgm:prSet presAssocID="{AAB1638F-04CD-46A9-B5A3-660495F375D0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636C5E43-78C5-43B4-94F1-3CA32503B8B8}" type="pres">
      <dgm:prSet presAssocID="{AAB1638F-04CD-46A9-B5A3-660495F375D0}" presName="rootConnector" presStyleLbl="node3" presStyleIdx="2" presStyleCnt="5"/>
      <dgm:spPr/>
      <dgm:t>
        <a:bodyPr/>
        <a:lstStyle/>
        <a:p>
          <a:endParaRPr lang="fr-BE"/>
        </a:p>
      </dgm:t>
    </dgm:pt>
    <dgm:pt modelId="{C6A50793-F0A6-47B0-ACAF-0B423E8EE470}" type="pres">
      <dgm:prSet presAssocID="{AAB1638F-04CD-46A9-B5A3-660495F375D0}" presName="hierChild4" presStyleCnt="0"/>
      <dgm:spPr/>
    </dgm:pt>
    <dgm:pt modelId="{68E5C193-2809-4792-BE0F-A17A265E4742}" type="pres">
      <dgm:prSet presAssocID="{AAB1638F-04CD-46A9-B5A3-660495F375D0}" presName="hierChild5" presStyleCnt="0"/>
      <dgm:spPr/>
    </dgm:pt>
    <dgm:pt modelId="{7408F247-CFA2-419B-8B19-A9F682606DEE}" type="pres">
      <dgm:prSet presAssocID="{B415325F-DEA9-4745-A922-70AC9D54AC8D}" presName="Name37" presStyleLbl="parChTrans1D3" presStyleIdx="3" presStyleCnt="5"/>
      <dgm:spPr/>
      <dgm:t>
        <a:bodyPr/>
        <a:lstStyle/>
        <a:p>
          <a:endParaRPr lang="fr-BE"/>
        </a:p>
      </dgm:t>
    </dgm:pt>
    <dgm:pt modelId="{94F1D3ED-DB07-43C6-9714-E4B000F995AA}" type="pres">
      <dgm:prSet presAssocID="{E27CA672-B28E-41DF-80FB-43AE9BF2F9FD}" presName="hierRoot2" presStyleCnt="0">
        <dgm:presLayoutVars>
          <dgm:hierBranch val="init"/>
        </dgm:presLayoutVars>
      </dgm:prSet>
      <dgm:spPr/>
    </dgm:pt>
    <dgm:pt modelId="{D17AE8DF-861D-48BC-84BF-9EF0EC6EB8D0}" type="pres">
      <dgm:prSet presAssocID="{E27CA672-B28E-41DF-80FB-43AE9BF2F9FD}" presName="rootComposite" presStyleCnt="0"/>
      <dgm:spPr/>
    </dgm:pt>
    <dgm:pt modelId="{BD7F811E-09BF-49B3-BCB5-8F1CFC7DC0A4}" type="pres">
      <dgm:prSet presAssocID="{E27CA672-B28E-41DF-80FB-43AE9BF2F9FD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808ED752-CE6C-47F2-8449-2966262AE8A9}" type="pres">
      <dgm:prSet presAssocID="{E27CA672-B28E-41DF-80FB-43AE9BF2F9FD}" presName="rootConnector" presStyleLbl="node3" presStyleIdx="3" presStyleCnt="5"/>
      <dgm:spPr/>
      <dgm:t>
        <a:bodyPr/>
        <a:lstStyle/>
        <a:p>
          <a:endParaRPr lang="fr-BE"/>
        </a:p>
      </dgm:t>
    </dgm:pt>
    <dgm:pt modelId="{5F71FAA0-DDB1-4298-99E3-6EB520155FEB}" type="pres">
      <dgm:prSet presAssocID="{E27CA672-B28E-41DF-80FB-43AE9BF2F9FD}" presName="hierChild4" presStyleCnt="0"/>
      <dgm:spPr/>
    </dgm:pt>
    <dgm:pt modelId="{6986582A-3957-48E2-937A-6E13E05825FE}" type="pres">
      <dgm:prSet presAssocID="{E27CA672-B28E-41DF-80FB-43AE9BF2F9FD}" presName="hierChild5" presStyleCnt="0"/>
      <dgm:spPr/>
    </dgm:pt>
    <dgm:pt modelId="{61D43F45-3500-4CB1-A94E-2D051DE2B46A}" type="pres">
      <dgm:prSet presAssocID="{4D4049EB-4071-45A8-AE42-4430ABAA0D6F}" presName="hierChild5" presStyleCnt="0"/>
      <dgm:spPr/>
    </dgm:pt>
    <dgm:pt modelId="{33041639-B16D-4D2E-B64D-E4DF98F03545}" type="pres">
      <dgm:prSet presAssocID="{2A8529F2-6A37-433B-9E28-C5889930220D}" presName="Name37" presStyleLbl="parChTrans1D2" presStyleIdx="2" presStyleCnt="3"/>
      <dgm:spPr/>
      <dgm:t>
        <a:bodyPr/>
        <a:lstStyle/>
        <a:p>
          <a:endParaRPr lang="fr-BE"/>
        </a:p>
      </dgm:t>
    </dgm:pt>
    <dgm:pt modelId="{5D5739B7-E515-42B7-AA5F-3DF17C837849}" type="pres">
      <dgm:prSet presAssocID="{A8109CEB-EB03-4FA2-ABE5-5681DDE58BCF}" presName="hierRoot2" presStyleCnt="0">
        <dgm:presLayoutVars>
          <dgm:hierBranch val="init"/>
        </dgm:presLayoutVars>
      </dgm:prSet>
      <dgm:spPr/>
    </dgm:pt>
    <dgm:pt modelId="{EAAEA7A0-64EE-41D2-BF6D-256B0D2D4ABE}" type="pres">
      <dgm:prSet presAssocID="{A8109CEB-EB03-4FA2-ABE5-5681DDE58BCF}" presName="rootComposite" presStyleCnt="0"/>
      <dgm:spPr/>
    </dgm:pt>
    <dgm:pt modelId="{2CC2130A-67BE-4164-A131-0C999B39903F}" type="pres">
      <dgm:prSet presAssocID="{A8109CEB-EB03-4FA2-ABE5-5681DDE58BC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FC9A3D85-38AB-49E1-9745-DB4F474634C0}" type="pres">
      <dgm:prSet presAssocID="{A8109CEB-EB03-4FA2-ABE5-5681DDE58BCF}" presName="rootConnector" presStyleLbl="node2" presStyleIdx="2" presStyleCnt="3"/>
      <dgm:spPr/>
      <dgm:t>
        <a:bodyPr/>
        <a:lstStyle/>
        <a:p>
          <a:endParaRPr lang="fr-BE"/>
        </a:p>
      </dgm:t>
    </dgm:pt>
    <dgm:pt modelId="{D68778FB-85C2-47B6-A668-B3608854E8F2}" type="pres">
      <dgm:prSet presAssocID="{A8109CEB-EB03-4FA2-ABE5-5681DDE58BCF}" presName="hierChild4" presStyleCnt="0"/>
      <dgm:spPr/>
    </dgm:pt>
    <dgm:pt modelId="{B0790E43-F55A-49C7-97B5-7F200FB31F24}" type="pres">
      <dgm:prSet presAssocID="{AD63F7AE-E43D-4695-95EB-5D8827F1FB51}" presName="Name37" presStyleLbl="parChTrans1D3" presStyleIdx="4" presStyleCnt="5"/>
      <dgm:spPr/>
      <dgm:t>
        <a:bodyPr/>
        <a:lstStyle/>
        <a:p>
          <a:endParaRPr lang="fr-BE"/>
        </a:p>
      </dgm:t>
    </dgm:pt>
    <dgm:pt modelId="{DAA46BCB-0F06-4EA3-854D-CDD2F2AFD398}" type="pres">
      <dgm:prSet presAssocID="{4748C8EB-043F-4C52-AFA1-FFABB388152B}" presName="hierRoot2" presStyleCnt="0">
        <dgm:presLayoutVars>
          <dgm:hierBranch val="init"/>
        </dgm:presLayoutVars>
      </dgm:prSet>
      <dgm:spPr/>
    </dgm:pt>
    <dgm:pt modelId="{1FB16DFB-9582-4E34-B637-DAF332DB4B44}" type="pres">
      <dgm:prSet presAssocID="{4748C8EB-043F-4C52-AFA1-FFABB388152B}" presName="rootComposite" presStyleCnt="0"/>
      <dgm:spPr/>
    </dgm:pt>
    <dgm:pt modelId="{4281C9D5-7EE0-4945-A0EA-D6379CEF3219}" type="pres">
      <dgm:prSet presAssocID="{4748C8EB-043F-4C52-AFA1-FFABB388152B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099C8209-0E85-4D39-B416-1D40CD532BB3}" type="pres">
      <dgm:prSet presAssocID="{4748C8EB-043F-4C52-AFA1-FFABB388152B}" presName="rootConnector" presStyleLbl="node3" presStyleIdx="4" presStyleCnt="5"/>
      <dgm:spPr/>
      <dgm:t>
        <a:bodyPr/>
        <a:lstStyle/>
        <a:p>
          <a:endParaRPr lang="fr-BE"/>
        </a:p>
      </dgm:t>
    </dgm:pt>
    <dgm:pt modelId="{346E1951-D410-4D11-80F5-A7DDE590A43B}" type="pres">
      <dgm:prSet presAssocID="{4748C8EB-043F-4C52-AFA1-FFABB388152B}" presName="hierChild4" presStyleCnt="0"/>
      <dgm:spPr/>
    </dgm:pt>
    <dgm:pt modelId="{0442B886-1E6F-45D3-8911-F4AF12243A24}" type="pres">
      <dgm:prSet presAssocID="{4748C8EB-043F-4C52-AFA1-FFABB388152B}" presName="hierChild5" presStyleCnt="0"/>
      <dgm:spPr/>
    </dgm:pt>
    <dgm:pt modelId="{B8761CE7-1149-4599-825A-69D9307B8CC0}" type="pres">
      <dgm:prSet presAssocID="{A8109CEB-EB03-4FA2-ABE5-5681DDE58BCF}" presName="hierChild5" presStyleCnt="0"/>
      <dgm:spPr/>
    </dgm:pt>
    <dgm:pt modelId="{412587F2-36CD-48E9-BC69-E7F93FB3036E}" type="pres">
      <dgm:prSet presAssocID="{B7964AFE-E8C1-48B1-9E2D-134E9705648B}" presName="hierChild3" presStyleCnt="0"/>
      <dgm:spPr/>
    </dgm:pt>
  </dgm:ptLst>
  <dgm:cxnLst>
    <dgm:cxn modelId="{6AA64B24-A13F-4C16-AB08-4FA23A2A85C5}" type="presOf" srcId="{A8109CEB-EB03-4FA2-ABE5-5681DDE58BCF}" destId="{2CC2130A-67BE-4164-A131-0C999B39903F}" srcOrd="0" destOrd="0" presId="urn:microsoft.com/office/officeart/2005/8/layout/orgChart1"/>
    <dgm:cxn modelId="{09B7E580-F7B7-4EA7-ABA6-254AD8682B06}" type="presOf" srcId="{72283853-917F-4146-A2AD-8B3BC030276E}" destId="{F2646628-A815-4345-893C-77DFB49FFFC6}" srcOrd="0" destOrd="0" presId="urn:microsoft.com/office/officeart/2005/8/layout/orgChart1"/>
    <dgm:cxn modelId="{831D1AD5-A2D2-41B5-B668-6B29C00F58FF}" srcId="{4D4049EB-4071-45A8-AE42-4430ABAA0D6F}" destId="{AAB1638F-04CD-46A9-B5A3-660495F375D0}" srcOrd="0" destOrd="0" parTransId="{AEE7A087-10E7-4CAF-A82F-92B28F553B3F}" sibTransId="{4A7BF816-B174-4A30-A3A2-45069AA0BEFC}"/>
    <dgm:cxn modelId="{F05750E5-E554-4907-AFCB-9C0FCB9C8A24}" type="presOf" srcId="{B415325F-DEA9-4745-A922-70AC9D54AC8D}" destId="{7408F247-CFA2-419B-8B19-A9F682606DEE}" srcOrd="0" destOrd="0" presId="urn:microsoft.com/office/officeart/2005/8/layout/orgChart1"/>
    <dgm:cxn modelId="{C5BBDF5F-0F67-43EA-9AE9-488681108CB7}" type="presOf" srcId="{FD9A5215-704A-4EF3-81D8-30F6514182AD}" destId="{79C55E8E-DB51-437A-9843-FFF05FCF7E24}" srcOrd="0" destOrd="0" presId="urn:microsoft.com/office/officeart/2005/8/layout/orgChart1"/>
    <dgm:cxn modelId="{1DCCF1F0-A69A-451D-BB03-9F0D1B1EB7D5}" type="presOf" srcId="{AEE7A087-10E7-4CAF-A82F-92B28F553B3F}" destId="{338EB4F9-472B-49E4-9F07-3739F7505903}" srcOrd="0" destOrd="0" presId="urn:microsoft.com/office/officeart/2005/8/layout/orgChart1"/>
    <dgm:cxn modelId="{19A07F01-BAA7-4CBF-B6A9-E3650833264B}" type="presOf" srcId="{4D4049EB-4071-45A8-AE42-4430ABAA0D6F}" destId="{F714A39F-B72C-459F-A22F-2E29098F5638}" srcOrd="1" destOrd="0" presId="urn:microsoft.com/office/officeart/2005/8/layout/orgChart1"/>
    <dgm:cxn modelId="{CEE68E95-AB13-47F9-AAE2-312BF7CF92FC}" type="presOf" srcId="{E27CA672-B28E-41DF-80FB-43AE9BF2F9FD}" destId="{BD7F811E-09BF-49B3-BCB5-8F1CFC7DC0A4}" srcOrd="0" destOrd="0" presId="urn:microsoft.com/office/officeart/2005/8/layout/orgChart1"/>
    <dgm:cxn modelId="{2E42CF4B-6A55-4470-A375-6650C60DA7FD}" type="presOf" srcId="{AAB1638F-04CD-46A9-B5A3-660495F375D0}" destId="{DA1CE8D4-2566-49B9-8997-8001C3AB7E4D}" srcOrd="0" destOrd="0" presId="urn:microsoft.com/office/officeart/2005/8/layout/orgChart1"/>
    <dgm:cxn modelId="{BFCB78F3-00B3-4C0C-95BA-41B053C82068}" type="presOf" srcId="{B7964AFE-E8C1-48B1-9E2D-134E9705648B}" destId="{94313ED8-B283-4165-A8F2-30C94C1D47D8}" srcOrd="0" destOrd="0" presId="urn:microsoft.com/office/officeart/2005/8/layout/orgChart1"/>
    <dgm:cxn modelId="{5382F61E-1B98-4A24-A8F9-0B6F19120BB9}" type="presOf" srcId="{AC12BD13-A296-4D66-8028-980288E00798}" destId="{7B567972-BA58-4E70-868D-3D6C7FBA7B58}" srcOrd="0" destOrd="0" presId="urn:microsoft.com/office/officeart/2005/8/layout/orgChart1"/>
    <dgm:cxn modelId="{D90DC7A6-6BDC-4347-AE84-BE383E914DC0}" srcId="{B7964AFE-E8C1-48B1-9E2D-134E9705648B}" destId="{4D4049EB-4071-45A8-AE42-4430ABAA0D6F}" srcOrd="1" destOrd="0" parTransId="{B9CE0112-4566-408D-A876-0B4E83C73453}" sibTransId="{91684651-51F6-4BB9-A951-D239FA3251BA}"/>
    <dgm:cxn modelId="{E8E7E7A8-4A55-4764-9B06-56D523E0C578}" srcId="{72283853-917F-4146-A2AD-8B3BC030276E}" destId="{B7964AFE-E8C1-48B1-9E2D-134E9705648B}" srcOrd="0" destOrd="0" parTransId="{B72C9A8B-F4C3-4248-A00D-0AD35CC0C1E4}" sibTransId="{DD908D7F-573F-420D-8D82-2059631F2D76}"/>
    <dgm:cxn modelId="{7DBA9272-0E8E-4E6C-A91A-05142B1E92B7}" type="presOf" srcId="{68CC6EB3-4A1D-40B4-B1F6-F16FFB8BD113}" destId="{E4487CC9-A0F7-4BB4-AA73-DD6BD3960CF4}" srcOrd="0" destOrd="0" presId="urn:microsoft.com/office/officeart/2005/8/layout/orgChart1"/>
    <dgm:cxn modelId="{94B7A395-2465-49DA-AD70-14170F114F43}" srcId="{A8109CEB-EB03-4FA2-ABE5-5681DDE58BCF}" destId="{4748C8EB-043F-4C52-AFA1-FFABB388152B}" srcOrd="0" destOrd="0" parTransId="{AD63F7AE-E43D-4695-95EB-5D8827F1FB51}" sibTransId="{041151E0-33A1-4058-9ECA-58CC838EC888}"/>
    <dgm:cxn modelId="{71BB8F52-C657-467D-B368-22BFCC74FC52}" type="presOf" srcId="{4748C8EB-043F-4C52-AFA1-FFABB388152B}" destId="{4281C9D5-7EE0-4945-A0EA-D6379CEF3219}" srcOrd="0" destOrd="0" presId="urn:microsoft.com/office/officeart/2005/8/layout/orgChart1"/>
    <dgm:cxn modelId="{6D8BC2C1-0AA1-4F9C-99C8-5747D022EFC1}" srcId="{B282501C-C281-46BF-864F-C812F43FFD12}" destId="{1AA2D14C-67A5-445E-BBD3-FBEDFD684966}" srcOrd="1" destOrd="0" parTransId="{A741BB31-D056-4D1E-952D-EF3BCB449101}" sibTransId="{64F90AE5-2485-4BBB-AE99-7CDB89D58C9E}"/>
    <dgm:cxn modelId="{D9F6AB64-889A-4AE5-A5C5-4B8C47DAE57A}" type="presOf" srcId="{A741BB31-D056-4D1E-952D-EF3BCB449101}" destId="{C598E427-56A9-4487-85EC-8D221D4AB690}" srcOrd="0" destOrd="0" presId="urn:microsoft.com/office/officeart/2005/8/layout/orgChart1"/>
    <dgm:cxn modelId="{4333A343-564E-4249-8530-D640F7D3DB3F}" type="presOf" srcId="{4748C8EB-043F-4C52-AFA1-FFABB388152B}" destId="{099C8209-0E85-4D39-B416-1D40CD532BB3}" srcOrd="1" destOrd="0" presId="urn:microsoft.com/office/officeart/2005/8/layout/orgChart1"/>
    <dgm:cxn modelId="{9583AF9D-0380-43C2-A941-7C6F833B3036}" type="presOf" srcId="{1AA2D14C-67A5-445E-BBD3-FBEDFD684966}" destId="{EEB6F3F2-510A-4F98-B4CB-9FA508D84EFB}" srcOrd="0" destOrd="0" presId="urn:microsoft.com/office/officeart/2005/8/layout/orgChart1"/>
    <dgm:cxn modelId="{56027B50-4656-4436-92D2-B572DF40983B}" type="presOf" srcId="{E27CA672-B28E-41DF-80FB-43AE9BF2F9FD}" destId="{808ED752-CE6C-47F2-8449-2966262AE8A9}" srcOrd="1" destOrd="0" presId="urn:microsoft.com/office/officeart/2005/8/layout/orgChart1"/>
    <dgm:cxn modelId="{F2A74883-B4E8-4E91-8760-6D496FE68ECD}" srcId="{B7964AFE-E8C1-48B1-9E2D-134E9705648B}" destId="{B282501C-C281-46BF-864F-C812F43FFD12}" srcOrd="0" destOrd="0" parTransId="{AC12BD13-A296-4D66-8028-980288E00798}" sibTransId="{099B9247-376C-4989-9145-08F1FD662BAF}"/>
    <dgm:cxn modelId="{71E81EF4-42C5-4C38-8735-DA7A52B7C6FE}" type="presOf" srcId="{A8109CEB-EB03-4FA2-ABE5-5681DDE58BCF}" destId="{FC9A3D85-38AB-49E1-9745-DB4F474634C0}" srcOrd="1" destOrd="0" presId="urn:microsoft.com/office/officeart/2005/8/layout/orgChart1"/>
    <dgm:cxn modelId="{433B8408-F207-4BC1-8B12-FEBD6B91D654}" srcId="{B282501C-C281-46BF-864F-C812F43FFD12}" destId="{FD9A5215-704A-4EF3-81D8-30F6514182AD}" srcOrd="0" destOrd="0" parTransId="{68CC6EB3-4A1D-40B4-B1F6-F16FFB8BD113}" sibTransId="{C32D49EC-18C2-46F9-BFC2-4755C86D8235}"/>
    <dgm:cxn modelId="{C0DD5609-1A9D-45A1-8EEB-8037C137DA6A}" type="presOf" srcId="{2A8529F2-6A37-433B-9E28-C5889930220D}" destId="{33041639-B16D-4D2E-B64D-E4DF98F03545}" srcOrd="0" destOrd="0" presId="urn:microsoft.com/office/officeart/2005/8/layout/orgChart1"/>
    <dgm:cxn modelId="{7845673A-31F8-40B3-81F7-417494B0E06A}" type="presOf" srcId="{B9CE0112-4566-408D-A876-0B4E83C73453}" destId="{5FD8753B-4BFB-423F-B810-F1E6FBE84C57}" srcOrd="0" destOrd="0" presId="urn:microsoft.com/office/officeart/2005/8/layout/orgChart1"/>
    <dgm:cxn modelId="{6783C453-4EA3-4451-A11E-4A6494662CCD}" srcId="{B7964AFE-E8C1-48B1-9E2D-134E9705648B}" destId="{A8109CEB-EB03-4FA2-ABE5-5681DDE58BCF}" srcOrd="2" destOrd="0" parTransId="{2A8529F2-6A37-433B-9E28-C5889930220D}" sibTransId="{FBDB2329-3178-4B3C-86DA-6B7FCB0179A8}"/>
    <dgm:cxn modelId="{A82F6079-EA1A-4EF0-B65C-F62FC14CC0A6}" srcId="{4D4049EB-4071-45A8-AE42-4430ABAA0D6F}" destId="{E27CA672-B28E-41DF-80FB-43AE9BF2F9FD}" srcOrd="1" destOrd="0" parTransId="{B415325F-DEA9-4745-A922-70AC9D54AC8D}" sibTransId="{D9A72E5D-FDDA-4064-97ED-F416EE9BE1C7}"/>
    <dgm:cxn modelId="{4AE3ACC6-1289-44C4-B120-383F96ADBEE5}" type="presOf" srcId="{B282501C-C281-46BF-864F-C812F43FFD12}" destId="{88306555-D69F-443D-8A73-3715985A9CA2}" srcOrd="0" destOrd="0" presId="urn:microsoft.com/office/officeart/2005/8/layout/orgChart1"/>
    <dgm:cxn modelId="{4494CFCF-7389-452E-9FB3-C6AB4C19EE32}" type="presOf" srcId="{B7964AFE-E8C1-48B1-9E2D-134E9705648B}" destId="{D9E1CA68-00DD-47DE-B4AD-910D1683C096}" srcOrd="1" destOrd="0" presId="urn:microsoft.com/office/officeart/2005/8/layout/orgChart1"/>
    <dgm:cxn modelId="{9E4A8013-3614-4634-AE6D-CB3134A1986F}" type="presOf" srcId="{AAB1638F-04CD-46A9-B5A3-660495F375D0}" destId="{636C5E43-78C5-43B4-94F1-3CA32503B8B8}" srcOrd="1" destOrd="0" presId="urn:microsoft.com/office/officeart/2005/8/layout/orgChart1"/>
    <dgm:cxn modelId="{7C1195EE-914F-4995-864E-7E7E01E0A11F}" type="presOf" srcId="{FD9A5215-704A-4EF3-81D8-30F6514182AD}" destId="{601C0461-DA9A-4FFD-B7A7-1AA82A1B2F16}" srcOrd="1" destOrd="0" presId="urn:microsoft.com/office/officeart/2005/8/layout/orgChart1"/>
    <dgm:cxn modelId="{29C950EB-381E-42B8-A6F1-CDF68DC6964E}" type="presOf" srcId="{B282501C-C281-46BF-864F-C812F43FFD12}" destId="{B14940E2-06E5-477C-A656-3370379208C1}" srcOrd="1" destOrd="0" presId="urn:microsoft.com/office/officeart/2005/8/layout/orgChart1"/>
    <dgm:cxn modelId="{271AC660-6940-419F-BE9B-C2AB1E754301}" type="presOf" srcId="{AD63F7AE-E43D-4695-95EB-5D8827F1FB51}" destId="{B0790E43-F55A-49C7-97B5-7F200FB31F24}" srcOrd="0" destOrd="0" presId="urn:microsoft.com/office/officeart/2005/8/layout/orgChart1"/>
    <dgm:cxn modelId="{46EA4A9D-215F-4636-B327-1E78DEBDCAD8}" type="presOf" srcId="{4D4049EB-4071-45A8-AE42-4430ABAA0D6F}" destId="{A4299265-32C4-4628-ACA6-1A83A0F70746}" srcOrd="0" destOrd="0" presId="urn:microsoft.com/office/officeart/2005/8/layout/orgChart1"/>
    <dgm:cxn modelId="{6F1EBC45-F2AA-40B6-A343-F013E95866A4}" type="presOf" srcId="{1AA2D14C-67A5-445E-BBD3-FBEDFD684966}" destId="{19776BA9-2BA6-4599-A276-0AA007C17828}" srcOrd="1" destOrd="0" presId="urn:microsoft.com/office/officeart/2005/8/layout/orgChart1"/>
    <dgm:cxn modelId="{F6FE93F2-4AD4-4450-A57F-72E073D97007}" type="presParOf" srcId="{F2646628-A815-4345-893C-77DFB49FFFC6}" destId="{10F3D03E-643D-4DC7-8536-824EFE9970BD}" srcOrd="0" destOrd="0" presId="urn:microsoft.com/office/officeart/2005/8/layout/orgChart1"/>
    <dgm:cxn modelId="{9E3CEC5C-8807-464D-9525-D664B48985BE}" type="presParOf" srcId="{10F3D03E-643D-4DC7-8536-824EFE9970BD}" destId="{56CF5756-86DC-488A-BF25-B6CC2F3EDC11}" srcOrd="0" destOrd="0" presId="urn:microsoft.com/office/officeart/2005/8/layout/orgChart1"/>
    <dgm:cxn modelId="{2C8CAB21-E771-49B4-A752-42A7977EE191}" type="presParOf" srcId="{56CF5756-86DC-488A-BF25-B6CC2F3EDC11}" destId="{94313ED8-B283-4165-A8F2-30C94C1D47D8}" srcOrd="0" destOrd="0" presId="urn:microsoft.com/office/officeart/2005/8/layout/orgChart1"/>
    <dgm:cxn modelId="{02BA3B9D-CF6F-4068-A0A3-5A5710172941}" type="presParOf" srcId="{56CF5756-86DC-488A-BF25-B6CC2F3EDC11}" destId="{D9E1CA68-00DD-47DE-B4AD-910D1683C096}" srcOrd="1" destOrd="0" presId="urn:microsoft.com/office/officeart/2005/8/layout/orgChart1"/>
    <dgm:cxn modelId="{1D05F986-692B-4FC0-980E-789163712661}" type="presParOf" srcId="{10F3D03E-643D-4DC7-8536-824EFE9970BD}" destId="{2EF3017C-E2C6-4129-9D07-A4BB189045B0}" srcOrd="1" destOrd="0" presId="urn:microsoft.com/office/officeart/2005/8/layout/orgChart1"/>
    <dgm:cxn modelId="{BB3CE429-948A-4CDC-B1FC-A12F4F3DD535}" type="presParOf" srcId="{2EF3017C-E2C6-4129-9D07-A4BB189045B0}" destId="{7B567972-BA58-4E70-868D-3D6C7FBA7B58}" srcOrd="0" destOrd="0" presId="urn:microsoft.com/office/officeart/2005/8/layout/orgChart1"/>
    <dgm:cxn modelId="{D6637BC8-79A6-44F9-BF72-58CB66678279}" type="presParOf" srcId="{2EF3017C-E2C6-4129-9D07-A4BB189045B0}" destId="{E54C3182-4716-4CD1-9873-5C3BF4BBDA87}" srcOrd="1" destOrd="0" presId="urn:microsoft.com/office/officeart/2005/8/layout/orgChart1"/>
    <dgm:cxn modelId="{844DCBA4-088B-4D97-A67A-F3050996626E}" type="presParOf" srcId="{E54C3182-4716-4CD1-9873-5C3BF4BBDA87}" destId="{B71AE3E8-E33F-4817-A6C6-9F1088807709}" srcOrd="0" destOrd="0" presId="urn:microsoft.com/office/officeart/2005/8/layout/orgChart1"/>
    <dgm:cxn modelId="{222572EA-7443-4D0A-99A4-DC278205C2FA}" type="presParOf" srcId="{B71AE3E8-E33F-4817-A6C6-9F1088807709}" destId="{88306555-D69F-443D-8A73-3715985A9CA2}" srcOrd="0" destOrd="0" presId="urn:microsoft.com/office/officeart/2005/8/layout/orgChart1"/>
    <dgm:cxn modelId="{4517BFD7-A583-4B5F-ACA8-D3F1CF224E19}" type="presParOf" srcId="{B71AE3E8-E33F-4817-A6C6-9F1088807709}" destId="{B14940E2-06E5-477C-A656-3370379208C1}" srcOrd="1" destOrd="0" presId="urn:microsoft.com/office/officeart/2005/8/layout/orgChart1"/>
    <dgm:cxn modelId="{015F971F-061F-449D-8289-9AF6DC313EED}" type="presParOf" srcId="{E54C3182-4716-4CD1-9873-5C3BF4BBDA87}" destId="{9A47C341-0825-49BA-A512-BEFCBFE3A9CF}" srcOrd="1" destOrd="0" presId="urn:microsoft.com/office/officeart/2005/8/layout/orgChart1"/>
    <dgm:cxn modelId="{57C6217B-1281-4E38-BE9E-59E4E98366A6}" type="presParOf" srcId="{9A47C341-0825-49BA-A512-BEFCBFE3A9CF}" destId="{E4487CC9-A0F7-4BB4-AA73-DD6BD3960CF4}" srcOrd="0" destOrd="0" presId="urn:microsoft.com/office/officeart/2005/8/layout/orgChart1"/>
    <dgm:cxn modelId="{F811D150-F13F-4126-AD13-F27BDAD31C6B}" type="presParOf" srcId="{9A47C341-0825-49BA-A512-BEFCBFE3A9CF}" destId="{7C09FB66-542C-4486-B5B8-A41551FC1E65}" srcOrd="1" destOrd="0" presId="urn:microsoft.com/office/officeart/2005/8/layout/orgChart1"/>
    <dgm:cxn modelId="{8A6A8FBA-E6D7-4777-BEFE-20A104165408}" type="presParOf" srcId="{7C09FB66-542C-4486-B5B8-A41551FC1E65}" destId="{ECA91491-62D3-4F36-B765-6EFD5AAE0AD2}" srcOrd="0" destOrd="0" presId="urn:microsoft.com/office/officeart/2005/8/layout/orgChart1"/>
    <dgm:cxn modelId="{8EDEF36E-35A0-411E-A4F4-84F521FDEE2F}" type="presParOf" srcId="{ECA91491-62D3-4F36-B765-6EFD5AAE0AD2}" destId="{79C55E8E-DB51-437A-9843-FFF05FCF7E24}" srcOrd="0" destOrd="0" presId="urn:microsoft.com/office/officeart/2005/8/layout/orgChart1"/>
    <dgm:cxn modelId="{1BA39CE9-91FB-4E83-98F6-E3F3E9E33B79}" type="presParOf" srcId="{ECA91491-62D3-4F36-B765-6EFD5AAE0AD2}" destId="{601C0461-DA9A-4FFD-B7A7-1AA82A1B2F16}" srcOrd="1" destOrd="0" presId="urn:microsoft.com/office/officeart/2005/8/layout/orgChart1"/>
    <dgm:cxn modelId="{43C61BA4-2FCC-40D1-854D-9B9E09B2C470}" type="presParOf" srcId="{7C09FB66-542C-4486-B5B8-A41551FC1E65}" destId="{89804172-FE12-4C6D-B7A6-661F2F74B0DD}" srcOrd="1" destOrd="0" presId="urn:microsoft.com/office/officeart/2005/8/layout/orgChart1"/>
    <dgm:cxn modelId="{703D02E8-3606-455B-8A6A-A695F6F57AFA}" type="presParOf" srcId="{7C09FB66-542C-4486-B5B8-A41551FC1E65}" destId="{A4B96680-7633-4023-B9A0-084BB3418B5E}" srcOrd="2" destOrd="0" presId="urn:microsoft.com/office/officeart/2005/8/layout/orgChart1"/>
    <dgm:cxn modelId="{D851C847-76B8-4AA0-A4EA-3BF462208A8F}" type="presParOf" srcId="{9A47C341-0825-49BA-A512-BEFCBFE3A9CF}" destId="{C598E427-56A9-4487-85EC-8D221D4AB690}" srcOrd="2" destOrd="0" presId="urn:microsoft.com/office/officeart/2005/8/layout/orgChart1"/>
    <dgm:cxn modelId="{A4136D63-15AD-4094-AE80-2D3D1E61AD57}" type="presParOf" srcId="{9A47C341-0825-49BA-A512-BEFCBFE3A9CF}" destId="{A393A4B4-B648-45DE-8882-491422F8F1E3}" srcOrd="3" destOrd="0" presId="urn:microsoft.com/office/officeart/2005/8/layout/orgChart1"/>
    <dgm:cxn modelId="{9671BED7-08F0-42EB-AA8B-56E53EAF7CA9}" type="presParOf" srcId="{A393A4B4-B648-45DE-8882-491422F8F1E3}" destId="{8797363A-58F1-4852-BD88-FD3FB94A7058}" srcOrd="0" destOrd="0" presId="urn:microsoft.com/office/officeart/2005/8/layout/orgChart1"/>
    <dgm:cxn modelId="{9F87C193-EBCD-4E41-A313-FBB7542DBE39}" type="presParOf" srcId="{8797363A-58F1-4852-BD88-FD3FB94A7058}" destId="{EEB6F3F2-510A-4F98-B4CB-9FA508D84EFB}" srcOrd="0" destOrd="0" presId="urn:microsoft.com/office/officeart/2005/8/layout/orgChart1"/>
    <dgm:cxn modelId="{97F55A0F-0169-45B5-BF41-5508428B87B9}" type="presParOf" srcId="{8797363A-58F1-4852-BD88-FD3FB94A7058}" destId="{19776BA9-2BA6-4599-A276-0AA007C17828}" srcOrd="1" destOrd="0" presId="urn:microsoft.com/office/officeart/2005/8/layout/orgChart1"/>
    <dgm:cxn modelId="{D0E3E4AF-E797-4380-9500-6BDB95127512}" type="presParOf" srcId="{A393A4B4-B648-45DE-8882-491422F8F1E3}" destId="{7E3B8F50-E3ED-4B69-B57D-9ADDAB133D4E}" srcOrd="1" destOrd="0" presId="urn:microsoft.com/office/officeart/2005/8/layout/orgChart1"/>
    <dgm:cxn modelId="{C2B4BF4E-9E94-4539-96C2-3A39DE6298DF}" type="presParOf" srcId="{A393A4B4-B648-45DE-8882-491422F8F1E3}" destId="{6FC279A4-6D16-4A19-8535-3AB57DAE39F5}" srcOrd="2" destOrd="0" presId="urn:microsoft.com/office/officeart/2005/8/layout/orgChart1"/>
    <dgm:cxn modelId="{69BA381A-1566-4E94-881F-8268C8EF7FC1}" type="presParOf" srcId="{E54C3182-4716-4CD1-9873-5C3BF4BBDA87}" destId="{6B5B98D3-E023-456F-A924-180883E6DBA1}" srcOrd="2" destOrd="0" presId="urn:microsoft.com/office/officeart/2005/8/layout/orgChart1"/>
    <dgm:cxn modelId="{5E1BFBDF-6819-41FE-AE70-3BE4B41B98F1}" type="presParOf" srcId="{2EF3017C-E2C6-4129-9D07-A4BB189045B0}" destId="{5FD8753B-4BFB-423F-B810-F1E6FBE84C57}" srcOrd="2" destOrd="0" presId="urn:microsoft.com/office/officeart/2005/8/layout/orgChart1"/>
    <dgm:cxn modelId="{E7A83AEE-133D-4763-8686-FF9CA36DA2FA}" type="presParOf" srcId="{2EF3017C-E2C6-4129-9D07-A4BB189045B0}" destId="{F0AB0429-CFA6-4124-AB76-5D09DDAD93A9}" srcOrd="3" destOrd="0" presId="urn:microsoft.com/office/officeart/2005/8/layout/orgChart1"/>
    <dgm:cxn modelId="{11BFD923-3CFD-4059-8099-A785373AAEA1}" type="presParOf" srcId="{F0AB0429-CFA6-4124-AB76-5D09DDAD93A9}" destId="{F43FDDBC-7226-459C-A623-BB84F4D538B8}" srcOrd="0" destOrd="0" presId="urn:microsoft.com/office/officeart/2005/8/layout/orgChart1"/>
    <dgm:cxn modelId="{FFE171AF-6554-475D-A401-D3122845CBBE}" type="presParOf" srcId="{F43FDDBC-7226-459C-A623-BB84F4D538B8}" destId="{A4299265-32C4-4628-ACA6-1A83A0F70746}" srcOrd="0" destOrd="0" presId="urn:microsoft.com/office/officeart/2005/8/layout/orgChart1"/>
    <dgm:cxn modelId="{BFABE261-03BB-44C2-A94E-8A8834A7BC82}" type="presParOf" srcId="{F43FDDBC-7226-459C-A623-BB84F4D538B8}" destId="{F714A39F-B72C-459F-A22F-2E29098F5638}" srcOrd="1" destOrd="0" presId="urn:microsoft.com/office/officeart/2005/8/layout/orgChart1"/>
    <dgm:cxn modelId="{1C92E87A-10D2-4F7E-95CA-AAEF63838AE5}" type="presParOf" srcId="{F0AB0429-CFA6-4124-AB76-5D09DDAD93A9}" destId="{D8327397-CECC-4EBB-87B6-71A66AFF991C}" srcOrd="1" destOrd="0" presId="urn:microsoft.com/office/officeart/2005/8/layout/orgChart1"/>
    <dgm:cxn modelId="{446C06BB-61E0-4BAE-9625-D8A9E774ECBF}" type="presParOf" srcId="{D8327397-CECC-4EBB-87B6-71A66AFF991C}" destId="{338EB4F9-472B-49E4-9F07-3739F7505903}" srcOrd="0" destOrd="0" presId="urn:microsoft.com/office/officeart/2005/8/layout/orgChart1"/>
    <dgm:cxn modelId="{C83A8FCA-B9DF-4857-8168-0F979A7C3C53}" type="presParOf" srcId="{D8327397-CECC-4EBB-87B6-71A66AFF991C}" destId="{5D99EA56-A974-4B58-8221-9C96CD0B1EC1}" srcOrd="1" destOrd="0" presId="urn:microsoft.com/office/officeart/2005/8/layout/orgChart1"/>
    <dgm:cxn modelId="{7BF5C3BB-F16C-4F5B-B703-D2FF4DD2AF27}" type="presParOf" srcId="{5D99EA56-A974-4B58-8221-9C96CD0B1EC1}" destId="{6DCAC941-5FED-41AD-9F69-8249DF33C2F9}" srcOrd="0" destOrd="0" presId="urn:microsoft.com/office/officeart/2005/8/layout/orgChart1"/>
    <dgm:cxn modelId="{DFE61986-4E65-4108-B3D8-86CFAF05A6D9}" type="presParOf" srcId="{6DCAC941-5FED-41AD-9F69-8249DF33C2F9}" destId="{DA1CE8D4-2566-49B9-8997-8001C3AB7E4D}" srcOrd="0" destOrd="0" presId="urn:microsoft.com/office/officeart/2005/8/layout/orgChart1"/>
    <dgm:cxn modelId="{4738E659-4498-4A4A-8CAB-39784EBB8CCF}" type="presParOf" srcId="{6DCAC941-5FED-41AD-9F69-8249DF33C2F9}" destId="{636C5E43-78C5-43B4-94F1-3CA32503B8B8}" srcOrd="1" destOrd="0" presId="urn:microsoft.com/office/officeart/2005/8/layout/orgChart1"/>
    <dgm:cxn modelId="{FB9EE5EA-4975-419A-8BC8-38A29DE27F81}" type="presParOf" srcId="{5D99EA56-A974-4B58-8221-9C96CD0B1EC1}" destId="{C6A50793-F0A6-47B0-ACAF-0B423E8EE470}" srcOrd="1" destOrd="0" presId="urn:microsoft.com/office/officeart/2005/8/layout/orgChart1"/>
    <dgm:cxn modelId="{B99965DC-68A7-4CC6-80FD-E32CFB6DD307}" type="presParOf" srcId="{5D99EA56-A974-4B58-8221-9C96CD0B1EC1}" destId="{68E5C193-2809-4792-BE0F-A17A265E4742}" srcOrd="2" destOrd="0" presId="urn:microsoft.com/office/officeart/2005/8/layout/orgChart1"/>
    <dgm:cxn modelId="{F31DD834-FCAF-4D1B-879B-305DAD6585E6}" type="presParOf" srcId="{D8327397-CECC-4EBB-87B6-71A66AFF991C}" destId="{7408F247-CFA2-419B-8B19-A9F682606DEE}" srcOrd="2" destOrd="0" presId="urn:microsoft.com/office/officeart/2005/8/layout/orgChart1"/>
    <dgm:cxn modelId="{178A33E0-6546-41A7-9328-616A1A400C99}" type="presParOf" srcId="{D8327397-CECC-4EBB-87B6-71A66AFF991C}" destId="{94F1D3ED-DB07-43C6-9714-E4B000F995AA}" srcOrd="3" destOrd="0" presId="urn:microsoft.com/office/officeart/2005/8/layout/orgChart1"/>
    <dgm:cxn modelId="{F91BBE31-4D1E-4502-B644-D3E5E86C6B0A}" type="presParOf" srcId="{94F1D3ED-DB07-43C6-9714-E4B000F995AA}" destId="{D17AE8DF-861D-48BC-84BF-9EF0EC6EB8D0}" srcOrd="0" destOrd="0" presId="urn:microsoft.com/office/officeart/2005/8/layout/orgChart1"/>
    <dgm:cxn modelId="{2179EE90-8790-4D68-B6E0-490E90350AA2}" type="presParOf" srcId="{D17AE8DF-861D-48BC-84BF-9EF0EC6EB8D0}" destId="{BD7F811E-09BF-49B3-BCB5-8F1CFC7DC0A4}" srcOrd="0" destOrd="0" presId="urn:microsoft.com/office/officeart/2005/8/layout/orgChart1"/>
    <dgm:cxn modelId="{7070E3A7-81FE-40C6-A145-49AB8CFE64AD}" type="presParOf" srcId="{D17AE8DF-861D-48BC-84BF-9EF0EC6EB8D0}" destId="{808ED752-CE6C-47F2-8449-2966262AE8A9}" srcOrd="1" destOrd="0" presId="urn:microsoft.com/office/officeart/2005/8/layout/orgChart1"/>
    <dgm:cxn modelId="{1423623E-2667-4A24-A629-AEBCC8B260BC}" type="presParOf" srcId="{94F1D3ED-DB07-43C6-9714-E4B000F995AA}" destId="{5F71FAA0-DDB1-4298-99E3-6EB520155FEB}" srcOrd="1" destOrd="0" presId="urn:microsoft.com/office/officeart/2005/8/layout/orgChart1"/>
    <dgm:cxn modelId="{04FC50DC-1FC4-4B98-B3E8-43D7C7723075}" type="presParOf" srcId="{94F1D3ED-DB07-43C6-9714-E4B000F995AA}" destId="{6986582A-3957-48E2-937A-6E13E05825FE}" srcOrd="2" destOrd="0" presId="urn:microsoft.com/office/officeart/2005/8/layout/orgChart1"/>
    <dgm:cxn modelId="{1D02C9CF-337A-4427-B08E-28A4A624154E}" type="presParOf" srcId="{F0AB0429-CFA6-4124-AB76-5D09DDAD93A9}" destId="{61D43F45-3500-4CB1-A94E-2D051DE2B46A}" srcOrd="2" destOrd="0" presId="urn:microsoft.com/office/officeart/2005/8/layout/orgChart1"/>
    <dgm:cxn modelId="{7BABD5F6-D53B-460E-AB5B-9C8F47A2B9DC}" type="presParOf" srcId="{2EF3017C-E2C6-4129-9D07-A4BB189045B0}" destId="{33041639-B16D-4D2E-B64D-E4DF98F03545}" srcOrd="4" destOrd="0" presId="urn:microsoft.com/office/officeart/2005/8/layout/orgChart1"/>
    <dgm:cxn modelId="{88570FE6-034F-49FC-A279-0EB3A06B8C7C}" type="presParOf" srcId="{2EF3017C-E2C6-4129-9D07-A4BB189045B0}" destId="{5D5739B7-E515-42B7-AA5F-3DF17C837849}" srcOrd="5" destOrd="0" presId="urn:microsoft.com/office/officeart/2005/8/layout/orgChart1"/>
    <dgm:cxn modelId="{B8A47431-7542-41E2-8CE1-40CB88D9805B}" type="presParOf" srcId="{5D5739B7-E515-42B7-AA5F-3DF17C837849}" destId="{EAAEA7A0-64EE-41D2-BF6D-256B0D2D4ABE}" srcOrd="0" destOrd="0" presId="urn:microsoft.com/office/officeart/2005/8/layout/orgChart1"/>
    <dgm:cxn modelId="{42285B01-CC9C-4508-A128-9EFC53CA7CD1}" type="presParOf" srcId="{EAAEA7A0-64EE-41D2-BF6D-256B0D2D4ABE}" destId="{2CC2130A-67BE-4164-A131-0C999B39903F}" srcOrd="0" destOrd="0" presId="urn:microsoft.com/office/officeart/2005/8/layout/orgChart1"/>
    <dgm:cxn modelId="{94CB2BD7-028D-4D8A-A23E-451D1885FA5A}" type="presParOf" srcId="{EAAEA7A0-64EE-41D2-BF6D-256B0D2D4ABE}" destId="{FC9A3D85-38AB-49E1-9745-DB4F474634C0}" srcOrd="1" destOrd="0" presId="urn:microsoft.com/office/officeart/2005/8/layout/orgChart1"/>
    <dgm:cxn modelId="{06C72190-D797-4ECB-B18C-83600DD05C94}" type="presParOf" srcId="{5D5739B7-E515-42B7-AA5F-3DF17C837849}" destId="{D68778FB-85C2-47B6-A668-B3608854E8F2}" srcOrd="1" destOrd="0" presId="urn:microsoft.com/office/officeart/2005/8/layout/orgChart1"/>
    <dgm:cxn modelId="{875A4C3F-B684-4F6A-8837-0D192D114588}" type="presParOf" srcId="{D68778FB-85C2-47B6-A668-B3608854E8F2}" destId="{B0790E43-F55A-49C7-97B5-7F200FB31F24}" srcOrd="0" destOrd="0" presId="urn:microsoft.com/office/officeart/2005/8/layout/orgChart1"/>
    <dgm:cxn modelId="{CB645976-DDE7-4FEC-AF47-9C760AD3C380}" type="presParOf" srcId="{D68778FB-85C2-47B6-A668-B3608854E8F2}" destId="{DAA46BCB-0F06-4EA3-854D-CDD2F2AFD398}" srcOrd="1" destOrd="0" presId="urn:microsoft.com/office/officeart/2005/8/layout/orgChart1"/>
    <dgm:cxn modelId="{1828B094-EA3B-48EF-9665-05039ACEF141}" type="presParOf" srcId="{DAA46BCB-0F06-4EA3-854D-CDD2F2AFD398}" destId="{1FB16DFB-9582-4E34-B637-DAF332DB4B44}" srcOrd="0" destOrd="0" presId="urn:microsoft.com/office/officeart/2005/8/layout/orgChart1"/>
    <dgm:cxn modelId="{F84E7C61-E62F-4EE1-89CB-DFA35A403500}" type="presParOf" srcId="{1FB16DFB-9582-4E34-B637-DAF332DB4B44}" destId="{4281C9D5-7EE0-4945-A0EA-D6379CEF3219}" srcOrd="0" destOrd="0" presId="urn:microsoft.com/office/officeart/2005/8/layout/orgChart1"/>
    <dgm:cxn modelId="{102DD82E-8981-4587-9FDF-39B27A879520}" type="presParOf" srcId="{1FB16DFB-9582-4E34-B637-DAF332DB4B44}" destId="{099C8209-0E85-4D39-B416-1D40CD532BB3}" srcOrd="1" destOrd="0" presId="urn:microsoft.com/office/officeart/2005/8/layout/orgChart1"/>
    <dgm:cxn modelId="{95AD4F84-9FBA-45B5-87C1-9DC7F5EC2FC1}" type="presParOf" srcId="{DAA46BCB-0F06-4EA3-854D-CDD2F2AFD398}" destId="{346E1951-D410-4D11-80F5-A7DDE590A43B}" srcOrd="1" destOrd="0" presId="urn:microsoft.com/office/officeart/2005/8/layout/orgChart1"/>
    <dgm:cxn modelId="{A184CAB4-C4B6-4267-8B1D-66F350F9BEC3}" type="presParOf" srcId="{DAA46BCB-0F06-4EA3-854D-CDD2F2AFD398}" destId="{0442B886-1E6F-45D3-8911-F4AF12243A24}" srcOrd="2" destOrd="0" presId="urn:microsoft.com/office/officeart/2005/8/layout/orgChart1"/>
    <dgm:cxn modelId="{037B7F37-CEA7-4840-BA03-860A51DA5AC2}" type="presParOf" srcId="{5D5739B7-E515-42B7-AA5F-3DF17C837849}" destId="{B8761CE7-1149-4599-825A-69D9307B8CC0}" srcOrd="2" destOrd="0" presId="urn:microsoft.com/office/officeart/2005/8/layout/orgChart1"/>
    <dgm:cxn modelId="{932AD222-8336-4EDB-83DB-8EED315F3CEF}" type="presParOf" srcId="{10F3D03E-643D-4DC7-8536-824EFE9970BD}" destId="{412587F2-36CD-48E9-BC69-E7F93FB303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0495E7-81C8-4C8C-A608-2F60ADFCEA34}" type="doc">
      <dgm:prSet loTypeId="urn:microsoft.com/office/officeart/2005/8/layout/orgChart1" loCatId="hierarchy" qsTypeId="urn:microsoft.com/office/officeart/2005/8/quickstyle/simple3" qsCatId="simple" csTypeId="urn:microsoft.com/office/officeart/2005/8/colors/colorful1#7" csCatId="colorful" phldr="1"/>
      <dgm:spPr/>
      <dgm:t>
        <a:bodyPr/>
        <a:lstStyle/>
        <a:p>
          <a:endParaRPr lang="fr-BE"/>
        </a:p>
      </dgm:t>
    </dgm:pt>
    <dgm:pt modelId="{FAD9B56A-9B23-477F-9E62-F8D308349DAF}">
      <dgm:prSet phldrT="[Text]"/>
      <dgm:spPr/>
      <dgm:t>
        <a:bodyPr/>
        <a:lstStyle/>
        <a:p>
          <a:r>
            <a:rPr lang="fr-BE" dirty="0" smtClean="0"/>
            <a:t>Responsable Projet</a:t>
          </a:r>
          <a:endParaRPr lang="fr-BE" dirty="0"/>
        </a:p>
      </dgm:t>
    </dgm:pt>
    <dgm:pt modelId="{8E0198FD-A9B7-4D2D-B219-9ED8CBB649F4}" type="parTrans" cxnId="{971FB834-8965-4CEE-828A-093792922B21}">
      <dgm:prSet/>
      <dgm:spPr/>
      <dgm:t>
        <a:bodyPr/>
        <a:lstStyle/>
        <a:p>
          <a:endParaRPr lang="fr-BE"/>
        </a:p>
      </dgm:t>
    </dgm:pt>
    <dgm:pt modelId="{9727F6B2-F146-488A-9DF7-96E3168BFD03}" type="sibTrans" cxnId="{971FB834-8965-4CEE-828A-093792922B21}">
      <dgm:prSet/>
      <dgm:spPr/>
      <dgm:t>
        <a:bodyPr/>
        <a:lstStyle/>
        <a:p>
          <a:endParaRPr lang="fr-BE"/>
        </a:p>
      </dgm:t>
    </dgm:pt>
    <dgm:pt modelId="{F609F78A-DE44-4876-ABA1-7086368F48A6}">
      <dgm:prSet phldrT="[Text]"/>
      <dgm:spPr/>
      <dgm:t>
        <a:bodyPr/>
        <a:lstStyle/>
        <a:p>
          <a:r>
            <a:rPr lang="fr-BE" dirty="0" smtClean="0"/>
            <a:t>Analyste</a:t>
          </a:r>
          <a:endParaRPr lang="fr-BE" dirty="0"/>
        </a:p>
      </dgm:t>
    </dgm:pt>
    <dgm:pt modelId="{7D57DA81-2DF5-4276-BF0E-E8A1EBFFDA5D}" type="parTrans" cxnId="{AF952CD8-AD06-41F8-A5B3-ADB099509E0C}">
      <dgm:prSet/>
      <dgm:spPr/>
      <dgm:t>
        <a:bodyPr/>
        <a:lstStyle/>
        <a:p>
          <a:endParaRPr lang="fr-BE"/>
        </a:p>
      </dgm:t>
    </dgm:pt>
    <dgm:pt modelId="{D5B3E6A7-09FA-4ADF-8E57-D66CAC81AD06}" type="sibTrans" cxnId="{AF952CD8-AD06-41F8-A5B3-ADB099509E0C}">
      <dgm:prSet/>
      <dgm:spPr/>
      <dgm:t>
        <a:bodyPr/>
        <a:lstStyle/>
        <a:p>
          <a:endParaRPr lang="fr-BE"/>
        </a:p>
      </dgm:t>
    </dgm:pt>
    <dgm:pt modelId="{44F71EF4-B520-4B7C-9A95-587499F2C65B}">
      <dgm:prSet phldrT="[Text]"/>
      <dgm:spPr/>
      <dgm:t>
        <a:bodyPr/>
        <a:lstStyle/>
        <a:p>
          <a:r>
            <a:rPr lang="fr-BE" dirty="0" smtClean="0"/>
            <a:t>Architecte</a:t>
          </a:r>
          <a:endParaRPr lang="fr-BE" dirty="0"/>
        </a:p>
      </dgm:t>
    </dgm:pt>
    <dgm:pt modelId="{0EAE60D7-6A81-4F36-B00A-1364DBEABB1B}" type="parTrans" cxnId="{82AE033E-E30A-4181-8CF0-52C02F5E3F43}">
      <dgm:prSet/>
      <dgm:spPr/>
      <dgm:t>
        <a:bodyPr/>
        <a:lstStyle/>
        <a:p>
          <a:endParaRPr lang="fr-BE"/>
        </a:p>
      </dgm:t>
    </dgm:pt>
    <dgm:pt modelId="{1D390631-6AEE-4206-8413-849B4E0642B2}" type="sibTrans" cxnId="{82AE033E-E30A-4181-8CF0-52C02F5E3F43}">
      <dgm:prSet/>
      <dgm:spPr/>
      <dgm:t>
        <a:bodyPr/>
        <a:lstStyle/>
        <a:p>
          <a:endParaRPr lang="fr-BE"/>
        </a:p>
      </dgm:t>
    </dgm:pt>
    <dgm:pt modelId="{DCC5C093-EE30-4C54-8CEA-7A5E914C10C8}">
      <dgm:prSet phldrT="[Text]"/>
      <dgm:spPr/>
      <dgm:t>
        <a:bodyPr/>
        <a:lstStyle/>
        <a:p>
          <a:r>
            <a:rPr lang="fr-BE" dirty="0" smtClean="0"/>
            <a:t>Responsable technique</a:t>
          </a:r>
          <a:endParaRPr lang="fr-BE" dirty="0"/>
        </a:p>
      </dgm:t>
    </dgm:pt>
    <dgm:pt modelId="{F5D5F234-B4C6-4D08-A23E-5CCC7D8AFAA3}" type="parTrans" cxnId="{D8430D90-C50E-43EE-BBFD-76E4D05036F3}">
      <dgm:prSet/>
      <dgm:spPr/>
      <dgm:t>
        <a:bodyPr/>
        <a:lstStyle/>
        <a:p>
          <a:endParaRPr lang="fr-BE"/>
        </a:p>
      </dgm:t>
    </dgm:pt>
    <dgm:pt modelId="{BE9F2D92-9C2D-4639-9FCA-1C1DF6736027}" type="sibTrans" cxnId="{D8430D90-C50E-43EE-BBFD-76E4D05036F3}">
      <dgm:prSet/>
      <dgm:spPr/>
      <dgm:t>
        <a:bodyPr/>
        <a:lstStyle/>
        <a:p>
          <a:endParaRPr lang="fr-BE"/>
        </a:p>
      </dgm:t>
    </dgm:pt>
    <dgm:pt modelId="{F76A326D-B7A1-47F6-86AD-C2C4C4F7A273}">
      <dgm:prSet phldrT="[Text]"/>
      <dgm:spPr/>
      <dgm:t>
        <a:bodyPr/>
        <a:lstStyle/>
        <a:p>
          <a:r>
            <a:rPr lang="fr-BE" dirty="0" err="1" smtClean="0"/>
            <a:t>Dév</a:t>
          </a:r>
          <a:r>
            <a:rPr lang="fr-BE" dirty="0" smtClean="0"/>
            <a:t>. 1</a:t>
          </a:r>
          <a:endParaRPr lang="fr-BE" dirty="0"/>
        </a:p>
      </dgm:t>
    </dgm:pt>
    <dgm:pt modelId="{2074669E-98A8-4198-996D-7FBC0CF2DBA9}" type="parTrans" cxnId="{6E2271AF-CE75-4482-9DF1-A2CA253A1EA5}">
      <dgm:prSet/>
      <dgm:spPr/>
      <dgm:t>
        <a:bodyPr/>
        <a:lstStyle/>
        <a:p>
          <a:endParaRPr lang="fr-BE"/>
        </a:p>
      </dgm:t>
    </dgm:pt>
    <dgm:pt modelId="{23F3C998-7CD7-40A7-ADDD-A7013E9B2467}" type="sibTrans" cxnId="{6E2271AF-CE75-4482-9DF1-A2CA253A1EA5}">
      <dgm:prSet/>
      <dgm:spPr/>
      <dgm:t>
        <a:bodyPr/>
        <a:lstStyle/>
        <a:p>
          <a:endParaRPr lang="fr-BE"/>
        </a:p>
      </dgm:t>
    </dgm:pt>
    <dgm:pt modelId="{B1AE88BE-BCD6-4D2C-9CBE-46A41944602C}">
      <dgm:prSet phldrT="[Text]"/>
      <dgm:spPr/>
      <dgm:t>
        <a:bodyPr/>
        <a:lstStyle/>
        <a:p>
          <a:r>
            <a:rPr lang="fr-BE" dirty="0" err="1" smtClean="0"/>
            <a:t>Dév</a:t>
          </a:r>
          <a:r>
            <a:rPr lang="fr-BE" dirty="0" smtClean="0"/>
            <a:t>. 2</a:t>
          </a:r>
          <a:endParaRPr lang="fr-BE" dirty="0"/>
        </a:p>
      </dgm:t>
    </dgm:pt>
    <dgm:pt modelId="{C553693A-97E0-4423-8422-E6E11B28559A}" type="parTrans" cxnId="{EACE8B87-4979-4964-8A92-C4213BA35BAE}">
      <dgm:prSet/>
      <dgm:spPr/>
      <dgm:t>
        <a:bodyPr/>
        <a:lstStyle/>
        <a:p>
          <a:endParaRPr lang="fr-BE"/>
        </a:p>
      </dgm:t>
    </dgm:pt>
    <dgm:pt modelId="{EEF54D99-5EC9-40C9-89DA-9A275CBE38AC}" type="sibTrans" cxnId="{EACE8B87-4979-4964-8A92-C4213BA35BAE}">
      <dgm:prSet/>
      <dgm:spPr/>
      <dgm:t>
        <a:bodyPr/>
        <a:lstStyle/>
        <a:p>
          <a:endParaRPr lang="fr-BE"/>
        </a:p>
      </dgm:t>
    </dgm:pt>
    <dgm:pt modelId="{968331CD-7FCA-4D2C-ACF7-8E4BE2BB0232}" type="pres">
      <dgm:prSet presAssocID="{140495E7-81C8-4C8C-A608-2F60ADFCEA3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E07C87EA-C245-4A3C-84E9-E1F5D2FD0D45}" type="pres">
      <dgm:prSet presAssocID="{FAD9B56A-9B23-477F-9E62-F8D308349DAF}" presName="hierRoot1" presStyleCnt="0">
        <dgm:presLayoutVars>
          <dgm:hierBranch val="init"/>
        </dgm:presLayoutVars>
      </dgm:prSet>
      <dgm:spPr/>
    </dgm:pt>
    <dgm:pt modelId="{33C42B29-43C4-4380-B89B-371BCFCCB0F8}" type="pres">
      <dgm:prSet presAssocID="{FAD9B56A-9B23-477F-9E62-F8D308349DAF}" presName="rootComposite1" presStyleCnt="0"/>
      <dgm:spPr/>
    </dgm:pt>
    <dgm:pt modelId="{1CDE6AE1-ED33-4CFF-8BD0-0DCE6FEB1103}" type="pres">
      <dgm:prSet presAssocID="{FAD9B56A-9B23-477F-9E62-F8D308349DA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B7EA831B-3EB5-4DDE-9C48-A33FA59CBBD1}" type="pres">
      <dgm:prSet presAssocID="{FAD9B56A-9B23-477F-9E62-F8D308349DAF}" presName="rootConnector1" presStyleLbl="node1" presStyleIdx="0" presStyleCnt="0"/>
      <dgm:spPr/>
      <dgm:t>
        <a:bodyPr/>
        <a:lstStyle/>
        <a:p>
          <a:endParaRPr lang="fr-BE"/>
        </a:p>
      </dgm:t>
    </dgm:pt>
    <dgm:pt modelId="{23322A00-ED9D-4F97-9D90-24E55605032A}" type="pres">
      <dgm:prSet presAssocID="{FAD9B56A-9B23-477F-9E62-F8D308349DAF}" presName="hierChild2" presStyleCnt="0"/>
      <dgm:spPr/>
    </dgm:pt>
    <dgm:pt modelId="{32A011D1-765A-414C-B8BD-20329504630A}" type="pres">
      <dgm:prSet presAssocID="{7D57DA81-2DF5-4276-BF0E-E8A1EBFFDA5D}" presName="Name37" presStyleLbl="parChTrans1D2" presStyleIdx="0" presStyleCnt="3"/>
      <dgm:spPr/>
      <dgm:t>
        <a:bodyPr/>
        <a:lstStyle/>
        <a:p>
          <a:endParaRPr lang="fr-BE"/>
        </a:p>
      </dgm:t>
    </dgm:pt>
    <dgm:pt modelId="{FD3A03A6-A541-497A-ACD0-D185DB618E54}" type="pres">
      <dgm:prSet presAssocID="{F609F78A-DE44-4876-ABA1-7086368F48A6}" presName="hierRoot2" presStyleCnt="0">
        <dgm:presLayoutVars>
          <dgm:hierBranch val="init"/>
        </dgm:presLayoutVars>
      </dgm:prSet>
      <dgm:spPr/>
    </dgm:pt>
    <dgm:pt modelId="{D092A257-F1A9-4B1B-A3B4-A7800090A29F}" type="pres">
      <dgm:prSet presAssocID="{F609F78A-DE44-4876-ABA1-7086368F48A6}" presName="rootComposite" presStyleCnt="0"/>
      <dgm:spPr/>
    </dgm:pt>
    <dgm:pt modelId="{D5A97B30-B057-4A47-B6FE-17C1D7073CE2}" type="pres">
      <dgm:prSet presAssocID="{F609F78A-DE44-4876-ABA1-7086368F48A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E1C951D6-E197-4875-9707-83CB871781A5}" type="pres">
      <dgm:prSet presAssocID="{F609F78A-DE44-4876-ABA1-7086368F48A6}" presName="rootConnector" presStyleLbl="node2" presStyleIdx="0" presStyleCnt="3"/>
      <dgm:spPr/>
      <dgm:t>
        <a:bodyPr/>
        <a:lstStyle/>
        <a:p>
          <a:endParaRPr lang="fr-BE"/>
        </a:p>
      </dgm:t>
    </dgm:pt>
    <dgm:pt modelId="{AC479C11-53C5-4E1B-B598-3495AA7BB5CD}" type="pres">
      <dgm:prSet presAssocID="{F609F78A-DE44-4876-ABA1-7086368F48A6}" presName="hierChild4" presStyleCnt="0"/>
      <dgm:spPr/>
    </dgm:pt>
    <dgm:pt modelId="{15F986FF-2A81-4A40-8849-7B6DF24109B7}" type="pres">
      <dgm:prSet presAssocID="{F609F78A-DE44-4876-ABA1-7086368F48A6}" presName="hierChild5" presStyleCnt="0"/>
      <dgm:spPr/>
    </dgm:pt>
    <dgm:pt modelId="{7C565ED4-D045-4013-8CFF-80D83AACCF6D}" type="pres">
      <dgm:prSet presAssocID="{0EAE60D7-6A81-4F36-B00A-1364DBEABB1B}" presName="Name37" presStyleLbl="parChTrans1D2" presStyleIdx="1" presStyleCnt="3"/>
      <dgm:spPr/>
      <dgm:t>
        <a:bodyPr/>
        <a:lstStyle/>
        <a:p>
          <a:endParaRPr lang="fr-BE"/>
        </a:p>
      </dgm:t>
    </dgm:pt>
    <dgm:pt modelId="{851E5183-3FE5-47D4-B727-66ADB4F8243C}" type="pres">
      <dgm:prSet presAssocID="{44F71EF4-B520-4B7C-9A95-587499F2C65B}" presName="hierRoot2" presStyleCnt="0">
        <dgm:presLayoutVars>
          <dgm:hierBranch val="init"/>
        </dgm:presLayoutVars>
      </dgm:prSet>
      <dgm:spPr/>
    </dgm:pt>
    <dgm:pt modelId="{737F300F-1FB1-47EA-B195-15051411FF11}" type="pres">
      <dgm:prSet presAssocID="{44F71EF4-B520-4B7C-9A95-587499F2C65B}" presName="rootComposite" presStyleCnt="0"/>
      <dgm:spPr/>
    </dgm:pt>
    <dgm:pt modelId="{4E4EA9A9-A5BE-4E65-8724-BC620F42D042}" type="pres">
      <dgm:prSet presAssocID="{44F71EF4-B520-4B7C-9A95-587499F2C65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27055F6E-F471-49E0-83E4-5E7C3DEBF8AD}" type="pres">
      <dgm:prSet presAssocID="{44F71EF4-B520-4B7C-9A95-587499F2C65B}" presName="rootConnector" presStyleLbl="node2" presStyleIdx="1" presStyleCnt="3"/>
      <dgm:spPr/>
      <dgm:t>
        <a:bodyPr/>
        <a:lstStyle/>
        <a:p>
          <a:endParaRPr lang="fr-BE"/>
        </a:p>
      </dgm:t>
    </dgm:pt>
    <dgm:pt modelId="{80530DFE-3324-4997-AB46-40021B98129B}" type="pres">
      <dgm:prSet presAssocID="{44F71EF4-B520-4B7C-9A95-587499F2C65B}" presName="hierChild4" presStyleCnt="0"/>
      <dgm:spPr/>
    </dgm:pt>
    <dgm:pt modelId="{322B7098-986D-449C-B473-577A405F5B12}" type="pres">
      <dgm:prSet presAssocID="{44F71EF4-B520-4B7C-9A95-587499F2C65B}" presName="hierChild5" presStyleCnt="0"/>
      <dgm:spPr/>
    </dgm:pt>
    <dgm:pt modelId="{AC730492-9D10-4C74-8005-0D0CDA64BF7D}" type="pres">
      <dgm:prSet presAssocID="{F5D5F234-B4C6-4D08-A23E-5CCC7D8AFAA3}" presName="Name37" presStyleLbl="parChTrans1D2" presStyleIdx="2" presStyleCnt="3"/>
      <dgm:spPr/>
      <dgm:t>
        <a:bodyPr/>
        <a:lstStyle/>
        <a:p>
          <a:endParaRPr lang="fr-BE"/>
        </a:p>
      </dgm:t>
    </dgm:pt>
    <dgm:pt modelId="{4D7F5B11-ABB1-49AF-8A38-30C2EA6BA978}" type="pres">
      <dgm:prSet presAssocID="{DCC5C093-EE30-4C54-8CEA-7A5E914C10C8}" presName="hierRoot2" presStyleCnt="0">
        <dgm:presLayoutVars>
          <dgm:hierBranch val="init"/>
        </dgm:presLayoutVars>
      </dgm:prSet>
      <dgm:spPr/>
    </dgm:pt>
    <dgm:pt modelId="{B3C6B018-3D6D-42B9-8A82-5FC27B7EFC97}" type="pres">
      <dgm:prSet presAssocID="{DCC5C093-EE30-4C54-8CEA-7A5E914C10C8}" presName="rootComposite" presStyleCnt="0"/>
      <dgm:spPr/>
    </dgm:pt>
    <dgm:pt modelId="{850D5EC8-3686-4A46-886C-67A141F11E35}" type="pres">
      <dgm:prSet presAssocID="{DCC5C093-EE30-4C54-8CEA-7A5E914C10C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4DE3340A-E571-4768-95F4-E51325CA2D8C}" type="pres">
      <dgm:prSet presAssocID="{DCC5C093-EE30-4C54-8CEA-7A5E914C10C8}" presName="rootConnector" presStyleLbl="node2" presStyleIdx="2" presStyleCnt="3"/>
      <dgm:spPr/>
      <dgm:t>
        <a:bodyPr/>
        <a:lstStyle/>
        <a:p>
          <a:endParaRPr lang="fr-BE"/>
        </a:p>
      </dgm:t>
    </dgm:pt>
    <dgm:pt modelId="{1CF989F3-AE6B-40E0-B73D-9166090A8AA5}" type="pres">
      <dgm:prSet presAssocID="{DCC5C093-EE30-4C54-8CEA-7A5E914C10C8}" presName="hierChild4" presStyleCnt="0"/>
      <dgm:spPr/>
    </dgm:pt>
    <dgm:pt modelId="{80EEE3BF-4F28-41B8-BB97-1563846C0B58}" type="pres">
      <dgm:prSet presAssocID="{2074669E-98A8-4198-996D-7FBC0CF2DBA9}" presName="Name37" presStyleLbl="parChTrans1D3" presStyleIdx="0" presStyleCnt="2"/>
      <dgm:spPr/>
      <dgm:t>
        <a:bodyPr/>
        <a:lstStyle/>
        <a:p>
          <a:endParaRPr lang="fr-BE"/>
        </a:p>
      </dgm:t>
    </dgm:pt>
    <dgm:pt modelId="{0562C636-BCEC-40C0-B899-48A8A202DB69}" type="pres">
      <dgm:prSet presAssocID="{F76A326D-B7A1-47F6-86AD-C2C4C4F7A273}" presName="hierRoot2" presStyleCnt="0">
        <dgm:presLayoutVars>
          <dgm:hierBranch val="init"/>
        </dgm:presLayoutVars>
      </dgm:prSet>
      <dgm:spPr/>
    </dgm:pt>
    <dgm:pt modelId="{742C1C0E-390C-440A-8593-13D7C30AE760}" type="pres">
      <dgm:prSet presAssocID="{F76A326D-B7A1-47F6-86AD-C2C4C4F7A273}" presName="rootComposite" presStyleCnt="0"/>
      <dgm:spPr/>
    </dgm:pt>
    <dgm:pt modelId="{CAE41234-8CD0-47E7-9FA9-701D42CD60A7}" type="pres">
      <dgm:prSet presAssocID="{F76A326D-B7A1-47F6-86AD-C2C4C4F7A273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84C7F883-3F51-45AA-AD54-51A212B428BF}" type="pres">
      <dgm:prSet presAssocID="{F76A326D-B7A1-47F6-86AD-C2C4C4F7A273}" presName="rootConnector" presStyleLbl="node3" presStyleIdx="0" presStyleCnt="2"/>
      <dgm:spPr/>
      <dgm:t>
        <a:bodyPr/>
        <a:lstStyle/>
        <a:p>
          <a:endParaRPr lang="fr-BE"/>
        </a:p>
      </dgm:t>
    </dgm:pt>
    <dgm:pt modelId="{573A1B71-2BA3-4AA7-A85B-D942C6E94AAE}" type="pres">
      <dgm:prSet presAssocID="{F76A326D-B7A1-47F6-86AD-C2C4C4F7A273}" presName="hierChild4" presStyleCnt="0"/>
      <dgm:spPr/>
    </dgm:pt>
    <dgm:pt modelId="{79522D93-F769-4D1B-8E96-31968189876A}" type="pres">
      <dgm:prSet presAssocID="{F76A326D-B7A1-47F6-86AD-C2C4C4F7A273}" presName="hierChild5" presStyleCnt="0"/>
      <dgm:spPr/>
    </dgm:pt>
    <dgm:pt modelId="{4A80C985-E930-4D65-9C26-8968FFBF5350}" type="pres">
      <dgm:prSet presAssocID="{C553693A-97E0-4423-8422-E6E11B28559A}" presName="Name37" presStyleLbl="parChTrans1D3" presStyleIdx="1" presStyleCnt="2"/>
      <dgm:spPr/>
      <dgm:t>
        <a:bodyPr/>
        <a:lstStyle/>
        <a:p>
          <a:endParaRPr lang="fr-BE"/>
        </a:p>
      </dgm:t>
    </dgm:pt>
    <dgm:pt modelId="{C1B65EFA-1558-4CE3-BE86-E66192CEE106}" type="pres">
      <dgm:prSet presAssocID="{B1AE88BE-BCD6-4D2C-9CBE-46A41944602C}" presName="hierRoot2" presStyleCnt="0">
        <dgm:presLayoutVars>
          <dgm:hierBranch val="init"/>
        </dgm:presLayoutVars>
      </dgm:prSet>
      <dgm:spPr/>
    </dgm:pt>
    <dgm:pt modelId="{85B10819-BDC3-4A1D-9C81-E097170B3D99}" type="pres">
      <dgm:prSet presAssocID="{B1AE88BE-BCD6-4D2C-9CBE-46A41944602C}" presName="rootComposite" presStyleCnt="0"/>
      <dgm:spPr/>
    </dgm:pt>
    <dgm:pt modelId="{97EFCF01-EC13-452F-BF5F-82AE70CBD31F}" type="pres">
      <dgm:prSet presAssocID="{B1AE88BE-BCD6-4D2C-9CBE-46A41944602C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09D2313C-EB8F-48AA-A7A7-1A02205C87FC}" type="pres">
      <dgm:prSet presAssocID="{B1AE88BE-BCD6-4D2C-9CBE-46A41944602C}" presName="rootConnector" presStyleLbl="node3" presStyleIdx="1" presStyleCnt="2"/>
      <dgm:spPr/>
      <dgm:t>
        <a:bodyPr/>
        <a:lstStyle/>
        <a:p>
          <a:endParaRPr lang="fr-BE"/>
        </a:p>
      </dgm:t>
    </dgm:pt>
    <dgm:pt modelId="{EDF871DC-1559-47F7-8524-5D0956A36A39}" type="pres">
      <dgm:prSet presAssocID="{B1AE88BE-BCD6-4D2C-9CBE-46A41944602C}" presName="hierChild4" presStyleCnt="0"/>
      <dgm:spPr/>
    </dgm:pt>
    <dgm:pt modelId="{3A4FFCD2-F5DE-4429-AF09-7F2E10C1D397}" type="pres">
      <dgm:prSet presAssocID="{B1AE88BE-BCD6-4D2C-9CBE-46A41944602C}" presName="hierChild5" presStyleCnt="0"/>
      <dgm:spPr/>
    </dgm:pt>
    <dgm:pt modelId="{CA32D821-30F4-42DA-B24D-46137E36E533}" type="pres">
      <dgm:prSet presAssocID="{DCC5C093-EE30-4C54-8CEA-7A5E914C10C8}" presName="hierChild5" presStyleCnt="0"/>
      <dgm:spPr/>
    </dgm:pt>
    <dgm:pt modelId="{0B6C41FC-E03E-4B02-8837-F9C6BA7BA3DD}" type="pres">
      <dgm:prSet presAssocID="{FAD9B56A-9B23-477F-9E62-F8D308349DAF}" presName="hierChild3" presStyleCnt="0"/>
      <dgm:spPr/>
    </dgm:pt>
  </dgm:ptLst>
  <dgm:cxnLst>
    <dgm:cxn modelId="{AAC8104B-DAF5-4CB4-A098-1E3B507EF631}" type="presOf" srcId="{140495E7-81C8-4C8C-A608-2F60ADFCEA34}" destId="{968331CD-7FCA-4D2C-ACF7-8E4BE2BB0232}" srcOrd="0" destOrd="0" presId="urn:microsoft.com/office/officeart/2005/8/layout/orgChart1"/>
    <dgm:cxn modelId="{70DD2A40-DC09-42CC-A8B6-EEC44C2F35FF}" type="presOf" srcId="{DCC5C093-EE30-4C54-8CEA-7A5E914C10C8}" destId="{4DE3340A-E571-4768-95F4-E51325CA2D8C}" srcOrd="1" destOrd="0" presId="urn:microsoft.com/office/officeart/2005/8/layout/orgChart1"/>
    <dgm:cxn modelId="{4CBB48FE-4CC1-4ADF-9BC9-89C869B845D2}" type="presOf" srcId="{F76A326D-B7A1-47F6-86AD-C2C4C4F7A273}" destId="{84C7F883-3F51-45AA-AD54-51A212B428BF}" srcOrd="1" destOrd="0" presId="urn:microsoft.com/office/officeart/2005/8/layout/orgChart1"/>
    <dgm:cxn modelId="{D8430D90-C50E-43EE-BBFD-76E4D05036F3}" srcId="{FAD9B56A-9B23-477F-9E62-F8D308349DAF}" destId="{DCC5C093-EE30-4C54-8CEA-7A5E914C10C8}" srcOrd="2" destOrd="0" parTransId="{F5D5F234-B4C6-4D08-A23E-5CCC7D8AFAA3}" sibTransId="{BE9F2D92-9C2D-4639-9FCA-1C1DF6736027}"/>
    <dgm:cxn modelId="{8BC901FB-D958-4BF2-A2A9-9DCC14987294}" type="presOf" srcId="{B1AE88BE-BCD6-4D2C-9CBE-46A41944602C}" destId="{97EFCF01-EC13-452F-BF5F-82AE70CBD31F}" srcOrd="0" destOrd="0" presId="urn:microsoft.com/office/officeart/2005/8/layout/orgChart1"/>
    <dgm:cxn modelId="{6E2271AF-CE75-4482-9DF1-A2CA253A1EA5}" srcId="{DCC5C093-EE30-4C54-8CEA-7A5E914C10C8}" destId="{F76A326D-B7A1-47F6-86AD-C2C4C4F7A273}" srcOrd="0" destOrd="0" parTransId="{2074669E-98A8-4198-996D-7FBC0CF2DBA9}" sibTransId="{23F3C998-7CD7-40A7-ADDD-A7013E9B2467}"/>
    <dgm:cxn modelId="{8CEF91D0-842F-44D4-A4E2-8F0523623072}" type="presOf" srcId="{7D57DA81-2DF5-4276-BF0E-E8A1EBFFDA5D}" destId="{32A011D1-765A-414C-B8BD-20329504630A}" srcOrd="0" destOrd="0" presId="urn:microsoft.com/office/officeart/2005/8/layout/orgChart1"/>
    <dgm:cxn modelId="{82AE033E-E30A-4181-8CF0-52C02F5E3F43}" srcId="{FAD9B56A-9B23-477F-9E62-F8D308349DAF}" destId="{44F71EF4-B520-4B7C-9A95-587499F2C65B}" srcOrd="1" destOrd="0" parTransId="{0EAE60D7-6A81-4F36-B00A-1364DBEABB1B}" sibTransId="{1D390631-6AEE-4206-8413-849B4E0642B2}"/>
    <dgm:cxn modelId="{86E880F6-85CC-4E8D-8790-BB4D347E5B85}" type="presOf" srcId="{2074669E-98A8-4198-996D-7FBC0CF2DBA9}" destId="{80EEE3BF-4F28-41B8-BB97-1563846C0B58}" srcOrd="0" destOrd="0" presId="urn:microsoft.com/office/officeart/2005/8/layout/orgChart1"/>
    <dgm:cxn modelId="{E0C17208-7CE8-43A4-94E6-F5CAFFFB2CF7}" type="presOf" srcId="{0EAE60D7-6A81-4F36-B00A-1364DBEABB1B}" destId="{7C565ED4-D045-4013-8CFF-80D83AACCF6D}" srcOrd="0" destOrd="0" presId="urn:microsoft.com/office/officeart/2005/8/layout/orgChart1"/>
    <dgm:cxn modelId="{50A62028-74F6-4F01-BCB1-043CC95380C3}" type="presOf" srcId="{C553693A-97E0-4423-8422-E6E11B28559A}" destId="{4A80C985-E930-4D65-9C26-8968FFBF5350}" srcOrd="0" destOrd="0" presId="urn:microsoft.com/office/officeart/2005/8/layout/orgChart1"/>
    <dgm:cxn modelId="{635450AF-A9F0-4202-B126-6459D70C1F0E}" type="presOf" srcId="{FAD9B56A-9B23-477F-9E62-F8D308349DAF}" destId="{1CDE6AE1-ED33-4CFF-8BD0-0DCE6FEB1103}" srcOrd="0" destOrd="0" presId="urn:microsoft.com/office/officeart/2005/8/layout/orgChart1"/>
    <dgm:cxn modelId="{0569310C-0795-4928-9E1F-4D71FD38261F}" type="presOf" srcId="{F5D5F234-B4C6-4D08-A23E-5CCC7D8AFAA3}" destId="{AC730492-9D10-4C74-8005-0D0CDA64BF7D}" srcOrd="0" destOrd="0" presId="urn:microsoft.com/office/officeart/2005/8/layout/orgChart1"/>
    <dgm:cxn modelId="{0775139E-F900-4289-8446-15AD76192DDB}" type="presOf" srcId="{FAD9B56A-9B23-477F-9E62-F8D308349DAF}" destId="{B7EA831B-3EB5-4DDE-9C48-A33FA59CBBD1}" srcOrd="1" destOrd="0" presId="urn:microsoft.com/office/officeart/2005/8/layout/orgChart1"/>
    <dgm:cxn modelId="{D7AC61C4-16D3-44E3-8CA9-9449DA7C093B}" type="presOf" srcId="{F76A326D-B7A1-47F6-86AD-C2C4C4F7A273}" destId="{CAE41234-8CD0-47E7-9FA9-701D42CD60A7}" srcOrd="0" destOrd="0" presId="urn:microsoft.com/office/officeart/2005/8/layout/orgChart1"/>
    <dgm:cxn modelId="{B86A139D-B628-4177-8FC7-DD3EA26FE07D}" type="presOf" srcId="{44F71EF4-B520-4B7C-9A95-587499F2C65B}" destId="{4E4EA9A9-A5BE-4E65-8724-BC620F42D042}" srcOrd="0" destOrd="0" presId="urn:microsoft.com/office/officeart/2005/8/layout/orgChart1"/>
    <dgm:cxn modelId="{B1FC8E19-595E-41A4-9DC6-B562BE87330A}" type="presOf" srcId="{F609F78A-DE44-4876-ABA1-7086368F48A6}" destId="{D5A97B30-B057-4A47-B6FE-17C1D7073CE2}" srcOrd="0" destOrd="0" presId="urn:microsoft.com/office/officeart/2005/8/layout/orgChart1"/>
    <dgm:cxn modelId="{51263463-4A44-4D7D-8141-95427FFC973F}" type="presOf" srcId="{DCC5C093-EE30-4C54-8CEA-7A5E914C10C8}" destId="{850D5EC8-3686-4A46-886C-67A141F11E35}" srcOrd="0" destOrd="0" presId="urn:microsoft.com/office/officeart/2005/8/layout/orgChart1"/>
    <dgm:cxn modelId="{EF4350A0-6C0E-4D6E-B056-C0240AA368CE}" type="presOf" srcId="{B1AE88BE-BCD6-4D2C-9CBE-46A41944602C}" destId="{09D2313C-EB8F-48AA-A7A7-1A02205C87FC}" srcOrd="1" destOrd="0" presId="urn:microsoft.com/office/officeart/2005/8/layout/orgChart1"/>
    <dgm:cxn modelId="{DCADADD6-321D-4B5D-A013-49167769E17D}" type="presOf" srcId="{44F71EF4-B520-4B7C-9A95-587499F2C65B}" destId="{27055F6E-F471-49E0-83E4-5E7C3DEBF8AD}" srcOrd="1" destOrd="0" presId="urn:microsoft.com/office/officeart/2005/8/layout/orgChart1"/>
    <dgm:cxn modelId="{971FB834-8965-4CEE-828A-093792922B21}" srcId="{140495E7-81C8-4C8C-A608-2F60ADFCEA34}" destId="{FAD9B56A-9B23-477F-9E62-F8D308349DAF}" srcOrd="0" destOrd="0" parTransId="{8E0198FD-A9B7-4D2D-B219-9ED8CBB649F4}" sibTransId="{9727F6B2-F146-488A-9DF7-96E3168BFD03}"/>
    <dgm:cxn modelId="{AF952CD8-AD06-41F8-A5B3-ADB099509E0C}" srcId="{FAD9B56A-9B23-477F-9E62-F8D308349DAF}" destId="{F609F78A-DE44-4876-ABA1-7086368F48A6}" srcOrd="0" destOrd="0" parTransId="{7D57DA81-2DF5-4276-BF0E-E8A1EBFFDA5D}" sibTransId="{D5B3E6A7-09FA-4ADF-8E57-D66CAC81AD06}"/>
    <dgm:cxn modelId="{EACE8B87-4979-4964-8A92-C4213BA35BAE}" srcId="{DCC5C093-EE30-4C54-8CEA-7A5E914C10C8}" destId="{B1AE88BE-BCD6-4D2C-9CBE-46A41944602C}" srcOrd="1" destOrd="0" parTransId="{C553693A-97E0-4423-8422-E6E11B28559A}" sibTransId="{EEF54D99-5EC9-40C9-89DA-9A275CBE38AC}"/>
    <dgm:cxn modelId="{D47DDE4B-6FD8-4432-867B-3376ED8517D6}" type="presOf" srcId="{F609F78A-DE44-4876-ABA1-7086368F48A6}" destId="{E1C951D6-E197-4875-9707-83CB871781A5}" srcOrd="1" destOrd="0" presId="urn:microsoft.com/office/officeart/2005/8/layout/orgChart1"/>
    <dgm:cxn modelId="{2AA24558-8070-4C05-9F98-4346B3B44885}" type="presParOf" srcId="{968331CD-7FCA-4D2C-ACF7-8E4BE2BB0232}" destId="{E07C87EA-C245-4A3C-84E9-E1F5D2FD0D45}" srcOrd="0" destOrd="0" presId="urn:microsoft.com/office/officeart/2005/8/layout/orgChart1"/>
    <dgm:cxn modelId="{6C0A634E-189B-4301-814F-053146B544DC}" type="presParOf" srcId="{E07C87EA-C245-4A3C-84E9-E1F5D2FD0D45}" destId="{33C42B29-43C4-4380-B89B-371BCFCCB0F8}" srcOrd="0" destOrd="0" presId="urn:microsoft.com/office/officeart/2005/8/layout/orgChart1"/>
    <dgm:cxn modelId="{2934D220-0986-41B4-AEE0-8D23DAB0997D}" type="presParOf" srcId="{33C42B29-43C4-4380-B89B-371BCFCCB0F8}" destId="{1CDE6AE1-ED33-4CFF-8BD0-0DCE6FEB1103}" srcOrd="0" destOrd="0" presId="urn:microsoft.com/office/officeart/2005/8/layout/orgChart1"/>
    <dgm:cxn modelId="{14DD84A7-7468-43EF-848F-258E25728948}" type="presParOf" srcId="{33C42B29-43C4-4380-B89B-371BCFCCB0F8}" destId="{B7EA831B-3EB5-4DDE-9C48-A33FA59CBBD1}" srcOrd="1" destOrd="0" presId="urn:microsoft.com/office/officeart/2005/8/layout/orgChart1"/>
    <dgm:cxn modelId="{C50655E1-E1A8-4C30-8B77-490C45BE4FCB}" type="presParOf" srcId="{E07C87EA-C245-4A3C-84E9-E1F5D2FD0D45}" destId="{23322A00-ED9D-4F97-9D90-24E55605032A}" srcOrd="1" destOrd="0" presId="urn:microsoft.com/office/officeart/2005/8/layout/orgChart1"/>
    <dgm:cxn modelId="{73E95E31-14C7-4BC1-B4A2-E2F4589C8C85}" type="presParOf" srcId="{23322A00-ED9D-4F97-9D90-24E55605032A}" destId="{32A011D1-765A-414C-B8BD-20329504630A}" srcOrd="0" destOrd="0" presId="urn:microsoft.com/office/officeart/2005/8/layout/orgChart1"/>
    <dgm:cxn modelId="{C000A351-33D3-4BFC-89C2-A0BF428E0F15}" type="presParOf" srcId="{23322A00-ED9D-4F97-9D90-24E55605032A}" destId="{FD3A03A6-A541-497A-ACD0-D185DB618E54}" srcOrd="1" destOrd="0" presId="urn:microsoft.com/office/officeart/2005/8/layout/orgChart1"/>
    <dgm:cxn modelId="{FC64AB8A-FFC2-4BAC-96B9-608E0372A7E3}" type="presParOf" srcId="{FD3A03A6-A541-497A-ACD0-D185DB618E54}" destId="{D092A257-F1A9-4B1B-A3B4-A7800090A29F}" srcOrd="0" destOrd="0" presId="urn:microsoft.com/office/officeart/2005/8/layout/orgChart1"/>
    <dgm:cxn modelId="{B67E284A-C339-45C7-9A8F-7A86FA1C1A67}" type="presParOf" srcId="{D092A257-F1A9-4B1B-A3B4-A7800090A29F}" destId="{D5A97B30-B057-4A47-B6FE-17C1D7073CE2}" srcOrd="0" destOrd="0" presId="urn:microsoft.com/office/officeart/2005/8/layout/orgChart1"/>
    <dgm:cxn modelId="{8BB5B012-084C-4000-9CE8-C595E81932ED}" type="presParOf" srcId="{D092A257-F1A9-4B1B-A3B4-A7800090A29F}" destId="{E1C951D6-E197-4875-9707-83CB871781A5}" srcOrd="1" destOrd="0" presId="urn:microsoft.com/office/officeart/2005/8/layout/orgChart1"/>
    <dgm:cxn modelId="{8360E8F5-DC6E-45D4-8FD3-C1ED36DC2935}" type="presParOf" srcId="{FD3A03A6-A541-497A-ACD0-D185DB618E54}" destId="{AC479C11-53C5-4E1B-B598-3495AA7BB5CD}" srcOrd="1" destOrd="0" presId="urn:microsoft.com/office/officeart/2005/8/layout/orgChart1"/>
    <dgm:cxn modelId="{C1C1EBB1-A825-49F2-9841-3FB39C41BAD8}" type="presParOf" srcId="{FD3A03A6-A541-497A-ACD0-D185DB618E54}" destId="{15F986FF-2A81-4A40-8849-7B6DF24109B7}" srcOrd="2" destOrd="0" presId="urn:microsoft.com/office/officeart/2005/8/layout/orgChart1"/>
    <dgm:cxn modelId="{5F029922-E992-48C6-BC5E-CE7515C12A51}" type="presParOf" srcId="{23322A00-ED9D-4F97-9D90-24E55605032A}" destId="{7C565ED4-D045-4013-8CFF-80D83AACCF6D}" srcOrd="2" destOrd="0" presId="urn:microsoft.com/office/officeart/2005/8/layout/orgChart1"/>
    <dgm:cxn modelId="{E56454D0-68CF-40D4-A045-E958DBDD09A2}" type="presParOf" srcId="{23322A00-ED9D-4F97-9D90-24E55605032A}" destId="{851E5183-3FE5-47D4-B727-66ADB4F8243C}" srcOrd="3" destOrd="0" presId="urn:microsoft.com/office/officeart/2005/8/layout/orgChart1"/>
    <dgm:cxn modelId="{03FB1254-187D-4D1D-AB41-B1FE937F081A}" type="presParOf" srcId="{851E5183-3FE5-47D4-B727-66ADB4F8243C}" destId="{737F300F-1FB1-47EA-B195-15051411FF11}" srcOrd="0" destOrd="0" presId="urn:microsoft.com/office/officeart/2005/8/layout/orgChart1"/>
    <dgm:cxn modelId="{CF56575B-35D6-4CCC-84C6-24A540C94909}" type="presParOf" srcId="{737F300F-1FB1-47EA-B195-15051411FF11}" destId="{4E4EA9A9-A5BE-4E65-8724-BC620F42D042}" srcOrd="0" destOrd="0" presId="urn:microsoft.com/office/officeart/2005/8/layout/orgChart1"/>
    <dgm:cxn modelId="{E01D7D9B-8804-458F-BC4F-D2240ABE0B81}" type="presParOf" srcId="{737F300F-1FB1-47EA-B195-15051411FF11}" destId="{27055F6E-F471-49E0-83E4-5E7C3DEBF8AD}" srcOrd="1" destOrd="0" presId="urn:microsoft.com/office/officeart/2005/8/layout/orgChart1"/>
    <dgm:cxn modelId="{F21A2AC9-C0FF-4540-9C70-C1E076D7AB81}" type="presParOf" srcId="{851E5183-3FE5-47D4-B727-66ADB4F8243C}" destId="{80530DFE-3324-4997-AB46-40021B98129B}" srcOrd="1" destOrd="0" presId="urn:microsoft.com/office/officeart/2005/8/layout/orgChart1"/>
    <dgm:cxn modelId="{BA8CA0F0-BB30-403F-9BEB-8B943C177243}" type="presParOf" srcId="{851E5183-3FE5-47D4-B727-66ADB4F8243C}" destId="{322B7098-986D-449C-B473-577A405F5B12}" srcOrd="2" destOrd="0" presId="urn:microsoft.com/office/officeart/2005/8/layout/orgChart1"/>
    <dgm:cxn modelId="{87C7FE8C-8C53-48E5-9AA2-6DFE45A03F3D}" type="presParOf" srcId="{23322A00-ED9D-4F97-9D90-24E55605032A}" destId="{AC730492-9D10-4C74-8005-0D0CDA64BF7D}" srcOrd="4" destOrd="0" presId="urn:microsoft.com/office/officeart/2005/8/layout/orgChart1"/>
    <dgm:cxn modelId="{E5F1D138-A650-4563-AF6A-CDEEFFB5295A}" type="presParOf" srcId="{23322A00-ED9D-4F97-9D90-24E55605032A}" destId="{4D7F5B11-ABB1-49AF-8A38-30C2EA6BA978}" srcOrd="5" destOrd="0" presId="urn:microsoft.com/office/officeart/2005/8/layout/orgChart1"/>
    <dgm:cxn modelId="{F25D5A0E-0AC0-4AEF-8DF2-5E5B2AFDC2EE}" type="presParOf" srcId="{4D7F5B11-ABB1-49AF-8A38-30C2EA6BA978}" destId="{B3C6B018-3D6D-42B9-8A82-5FC27B7EFC97}" srcOrd="0" destOrd="0" presId="urn:microsoft.com/office/officeart/2005/8/layout/orgChart1"/>
    <dgm:cxn modelId="{A1A37EE1-97BE-4763-A135-8433CF7C01E0}" type="presParOf" srcId="{B3C6B018-3D6D-42B9-8A82-5FC27B7EFC97}" destId="{850D5EC8-3686-4A46-886C-67A141F11E35}" srcOrd="0" destOrd="0" presId="urn:microsoft.com/office/officeart/2005/8/layout/orgChart1"/>
    <dgm:cxn modelId="{8CF10C9A-F6A9-4972-9AAD-71268E4D205F}" type="presParOf" srcId="{B3C6B018-3D6D-42B9-8A82-5FC27B7EFC97}" destId="{4DE3340A-E571-4768-95F4-E51325CA2D8C}" srcOrd="1" destOrd="0" presId="urn:microsoft.com/office/officeart/2005/8/layout/orgChart1"/>
    <dgm:cxn modelId="{A81634FB-EA22-464D-A65F-5789138EF028}" type="presParOf" srcId="{4D7F5B11-ABB1-49AF-8A38-30C2EA6BA978}" destId="{1CF989F3-AE6B-40E0-B73D-9166090A8AA5}" srcOrd="1" destOrd="0" presId="urn:microsoft.com/office/officeart/2005/8/layout/orgChart1"/>
    <dgm:cxn modelId="{A7C6534C-59D5-4DBA-A647-8502FA7A6A18}" type="presParOf" srcId="{1CF989F3-AE6B-40E0-B73D-9166090A8AA5}" destId="{80EEE3BF-4F28-41B8-BB97-1563846C0B58}" srcOrd="0" destOrd="0" presId="urn:microsoft.com/office/officeart/2005/8/layout/orgChart1"/>
    <dgm:cxn modelId="{13E8E53B-8BF0-499B-8753-83C93E78E9BD}" type="presParOf" srcId="{1CF989F3-AE6B-40E0-B73D-9166090A8AA5}" destId="{0562C636-BCEC-40C0-B899-48A8A202DB69}" srcOrd="1" destOrd="0" presId="urn:microsoft.com/office/officeart/2005/8/layout/orgChart1"/>
    <dgm:cxn modelId="{71892920-F279-402B-9DA1-62057D7AD1E6}" type="presParOf" srcId="{0562C636-BCEC-40C0-B899-48A8A202DB69}" destId="{742C1C0E-390C-440A-8593-13D7C30AE760}" srcOrd="0" destOrd="0" presId="urn:microsoft.com/office/officeart/2005/8/layout/orgChart1"/>
    <dgm:cxn modelId="{83761BCD-8D23-4FA2-BB3C-BEB0020CB535}" type="presParOf" srcId="{742C1C0E-390C-440A-8593-13D7C30AE760}" destId="{CAE41234-8CD0-47E7-9FA9-701D42CD60A7}" srcOrd="0" destOrd="0" presId="urn:microsoft.com/office/officeart/2005/8/layout/orgChart1"/>
    <dgm:cxn modelId="{41018AC3-2BEE-4EC4-AF46-C6A4B9672CA5}" type="presParOf" srcId="{742C1C0E-390C-440A-8593-13D7C30AE760}" destId="{84C7F883-3F51-45AA-AD54-51A212B428BF}" srcOrd="1" destOrd="0" presId="urn:microsoft.com/office/officeart/2005/8/layout/orgChart1"/>
    <dgm:cxn modelId="{E91AB1F8-1500-4FED-806C-4F1D4C38DDE9}" type="presParOf" srcId="{0562C636-BCEC-40C0-B899-48A8A202DB69}" destId="{573A1B71-2BA3-4AA7-A85B-D942C6E94AAE}" srcOrd="1" destOrd="0" presId="urn:microsoft.com/office/officeart/2005/8/layout/orgChart1"/>
    <dgm:cxn modelId="{8CF9DFC2-74E0-4F03-99CE-672DCD43EC02}" type="presParOf" srcId="{0562C636-BCEC-40C0-B899-48A8A202DB69}" destId="{79522D93-F769-4D1B-8E96-31968189876A}" srcOrd="2" destOrd="0" presId="urn:microsoft.com/office/officeart/2005/8/layout/orgChart1"/>
    <dgm:cxn modelId="{6AFB97CE-E85C-4918-BDDD-3C99312A6FE7}" type="presParOf" srcId="{1CF989F3-AE6B-40E0-B73D-9166090A8AA5}" destId="{4A80C985-E930-4D65-9C26-8968FFBF5350}" srcOrd="2" destOrd="0" presId="urn:microsoft.com/office/officeart/2005/8/layout/orgChart1"/>
    <dgm:cxn modelId="{C9698E47-3839-4FEB-896B-325F386FFBD9}" type="presParOf" srcId="{1CF989F3-AE6B-40E0-B73D-9166090A8AA5}" destId="{C1B65EFA-1558-4CE3-BE86-E66192CEE106}" srcOrd="3" destOrd="0" presId="urn:microsoft.com/office/officeart/2005/8/layout/orgChart1"/>
    <dgm:cxn modelId="{45EE6B59-D367-4895-BF65-B2B4C60F527E}" type="presParOf" srcId="{C1B65EFA-1558-4CE3-BE86-E66192CEE106}" destId="{85B10819-BDC3-4A1D-9C81-E097170B3D99}" srcOrd="0" destOrd="0" presId="urn:microsoft.com/office/officeart/2005/8/layout/orgChart1"/>
    <dgm:cxn modelId="{84AA0ABD-7574-473B-9B27-1FCD5EB05147}" type="presParOf" srcId="{85B10819-BDC3-4A1D-9C81-E097170B3D99}" destId="{97EFCF01-EC13-452F-BF5F-82AE70CBD31F}" srcOrd="0" destOrd="0" presId="urn:microsoft.com/office/officeart/2005/8/layout/orgChart1"/>
    <dgm:cxn modelId="{550169B7-3BF3-4663-B923-C450FA7B9BB0}" type="presParOf" srcId="{85B10819-BDC3-4A1D-9C81-E097170B3D99}" destId="{09D2313C-EB8F-48AA-A7A7-1A02205C87FC}" srcOrd="1" destOrd="0" presId="urn:microsoft.com/office/officeart/2005/8/layout/orgChart1"/>
    <dgm:cxn modelId="{7A6F3408-EF67-4463-9B84-D4831C52B086}" type="presParOf" srcId="{C1B65EFA-1558-4CE3-BE86-E66192CEE106}" destId="{EDF871DC-1559-47F7-8524-5D0956A36A39}" srcOrd="1" destOrd="0" presId="urn:microsoft.com/office/officeart/2005/8/layout/orgChart1"/>
    <dgm:cxn modelId="{0435F356-3AE5-4990-A91D-55C7A6B39452}" type="presParOf" srcId="{C1B65EFA-1558-4CE3-BE86-E66192CEE106}" destId="{3A4FFCD2-F5DE-4429-AF09-7F2E10C1D397}" srcOrd="2" destOrd="0" presId="urn:microsoft.com/office/officeart/2005/8/layout/orgChart1"/>
    <dgm:cxn modelId="{4F11DF44-464C-41AB-A186-DA561C7C747B}" type="presParOf" srcId="{4D7F5B11-ABB1-49AF-8A38-30C2EA6BA978}" destId="{CA32D821-30F4-42DA-B24D-46137E36E533}" srcOrd="2" destOrd="0" presId="urn:microsoft.com/office/officeart/2005/8/layout/orgChart1"/>
    <dgm:cxn modelId="{D17E8217-DA28-4E49-B8C4-3FCFA3E40F76}" type="presParOf" srcId="{E07C87EA-C245-4A3C-84E9-E1F5D2FD0D45}" destId="{0B6C41FC-E03E-4B02-8837-F9C6BA7BA3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73D7C0-8833-4DA1-8C8D-3C3C7AADF3B1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E6B3330F-F1C9-4239-B91E-FDE8A0E4CF51}">
      <dgm:prSet phldrT="[Text]"/>
      <dgm:spPr/>
      <dgm:t>
        <a:bodyPr/>
        <a:lstStyle/>
        <a:p>
          <a:r>
            <a:rPr lang="fr-BE" dirty="0" smtClean="0"/>
            <a:t>« Projet »</a:t>
          </a:r>
          <a:endParaRPr lang="fr-BE" dirty="0"/>
        </a:p>
      </dgm:t>
    </dgm:pt>
    <dgm:pt modelId="{020DB6B7-328D-42B3-85C0-9C6246DB9191}" type="parTrans" cxnId="{9ABAABA8-0190-4448-B1A0-93A4815EF459}">
      <dgm:prSet/>
      <dgm:spPr/>
      <dgm:t>
        <a:bodyPr/>
        <a:lstStyle/>
        <a:p>
          <a:endParaRPr lang="fr-BE"/>
        </a:p>
      </dgm:t>
    </dgm:pt>
    <dgm:pt modelId="{8F3EDA7C-C727-4569-95F0-B128D9EFAFB5}" type="sibTrans" cxnId="{9ABAABA8-0190-4448-B1A0-93A4815EF459}">
      <dgm:prSet/>
      <dgm:spPr/>
      <dgm:t>
        <a:bodyPr/>
        <a:lstStyle/>
        <a:p>
          <a:endParaRPr lang="fr-BE"/>
        </a:p>
      </dgm:t>
    </dgm:pt>
    <dgm:pt modelId="{7D34C475-867D-48C8-A5E6-3E943C93D2FA}">
      <dgm:prSet phldrT="[Text]"/>
      <dgm:spPr/>
      <dgm:t>
        <a:bodyPr/>
        <a:lstStyle/>
        <a:p>
          <a:r>
            <a:rPr lang="fr-BE" dirty="0" smtClean="0"/>
            <a:t>Chef de projet</a:t>
          </a:r>
          <a:endParaRPr lang="fr-BE" dirty="0"/>
        </a:p>
      </dgm:t>
    </dgm:pt>
    <dgm:pt modelId="{91D3960A-CD43-4632-9055-5AD28148E4B1}" type="parTrans" cxnId="{81449C45-97FB-4F9C-A006-D5A6750AFA8E}">
      <dgm:prSet/>
      <dgm:spPr/>
      <dgm:t>
        <a:bodyPr/>
        <a:lstStyle/>
        <a:p>
          <a:endParaRPr lang="fr-BE"/>
        </a:p>
      </dgm:t>
    </dgm:pt>
    <dgm:pt modelId="{AECAFA70-B667-4446-9C3A-5EDB265DD0A1}" type="sibTrans" cxnId="{81449C45-97FB-4F9C-A006-D5A6750AFA8E}">
      <dgm:prSet/>
      <dgm:spPr/>
      <dgm:t>
        <a:bodyPr/>
        <a:lstStyle/>
        <a:p>
          <a:endParaRPr lang="fr-BE"/>
        </a:p>
      </dgm:t>
    </dgm:pt>
    <dgm:pt modelId="{93A817C7-C28E-47D5-B203-9FBD9E92B1FF}">
      <dgm:prSet phldrT="[Text]"/>
      <dgm:spPr/>
      <dgm:t>
        <a:bodyPr/>
        <a:lstStyle/>
        <a:p>
          <a:r>
            <a:rPr lang="fr-BE" dirty="0" smtClean="0"/>
            <a:t>Analyste</a:t>
          </a:r>
          <a:endParaRPr lang="fr-BE" dirty="0"/>
        </a:p>
      </dgm:t>
    </dgm:pt>
    <dgm:pt modelId="{118C936A-A7E7-4B9D-BFA4-9C88E95B2396}" type="parTrans" cxnId="{24804E2F-9CCD-44E2-AFDF-9306E970595A}">
      <dgm:prSet/>
      <dgm:spPr/>
      <dgm:t>
        <a:bodyPr/>
        <a:lstStyle/>
        <a:p>
          <a:endParaRPr lang="fr-BE"/>
        </a:p>
      </dgm:t>
    </dgm:pt>
    <dgm:pt modelId="{1F584006-F945-433B-BBAF-E48EA7226400}" type="sibTrans" cxnId="{24804E2F-9CCD-44E2-AFDF-9306E970595A}">
      <dgm:prSet/>
      <dgm:spPr/>
      <dgm:t>
        <a:bodyPr/>
        <a:lstStyle/>
        <a:p>
          <a:endParaRPr lang="fr-BE"/>
        </a:p>
      </dgm:t>
    </dgm:pt>
    <dgm:pt modelId="{717CB9F2-4B2A-4772-8E54-EACBDE2F199D}">
      <dgm:prSet phldrT="[Text]"/>
      <dgm:spPr/>
      <dgm:t>
        <a:bodyPr/>
        <a:lstStyle/>
        <a:p>
          <a:r>
            <a:rPr lang="fr-BE" dirty="0" smtClean="0"/>
            <a:t>Client</a:t>
          </a:r>
          <a:endParaRPr lang="fr-BE" dirty="0"/>
        </a:p>
      </dgm:t>
    </dgm:pt>
    <dgm:pt modelId="{092FAF24-B7A9-4C28-A8E1-2FF782E8698F}" type="parTrans" cxnId="{6D3454FB-FEA2-4DC9-92E5-51F5AD4BE441}">
      <dgm:prSet/>
      <dgm:spPr/>
      <dgm:t>
        <a:bodyPr/>
        <a:lstStyle/>
        <a:p>
          <a:endParaRPr lang="fr-BE"/>
        </a:p>
      </dgm:t>
    </dgm:pt>
    <dgm:pt modelId="{1185FC0E-2A51-4131-A15B-D768E64F4274}" type="sibTrans" cxnId="{6D3454FB-FEA2-4DC9-92E5-51F5AD4BE441}">
      <dgm:prSet/>
      <dgm:spPr/>
      <dgm:t>
        <a:bodyPr/>
        <a:lstStyle/>
        <a:p>
          <a:endParaRPr lang="fr-BE"/>
        </a:p>
      </dgm:t>
    </dgm:pt>
    <dgm:pt modelId="{69E06D83-EB41-48E7-BABC-DE1F31396276}">
      <dgm:prSet phldrT="[Text]"/>
      <dgm:spPr/>
      <dgm:t>
        <a:bodyPr/>
        <a:lstStyle/>
        <a:p>
          <a:r>
            <a:rPr lang="fr-BE" dirty="0" smtClean="0"/>
            <a:t>Développeur</a:t>
          </a:r>
          <a:endParaRPr lang="fr-BE" dirty="0"/>
        </a:p>
      </dgm:t>
    </dgm:pt>
    <dgm:pt modelId="{D62FEE6A-A75C-484B-99AE-B2C03504326A}" type="parTrans" cxnId="{68BB5B81-C486-42D4-BB68-DC3A87F55D01}">
      <dgm:prSet/>
      <dgm:spPr/>
      <dgm:t>
        <a:bodyPr/>
        <a:lstStyle/>
        <a:p>
          <a:endParaRPr lang="fr-BE"/>
        </a:p>
      </dgm:t>
    </dgm:pt>
    <dgm:pt modelId="{6A7420D6-3324-4C08-875F-CBC74D0DABE4}" type="sibTrans" cxnId="{68BB5B81-C486-42D4-BB68-DC3A87F55D01}">
      <dgm:prSet/>
      <dgm:spPr/>
      <dgm:t>
        <a:bodyPr/>
        <a:lstStyle/>
        <a:p>
          <a:endParaRPr lang="fr-BE"/>
        </a:p>
      </dgm:t>
    </dgm:pt>
    <dgm:pt modelId="{87A93132-B651-4D31-BC45-16FD4A59496F}">
      <dgm:prSet phldrT="[Text]"/>
      <dgm:spPr/>
      <dgm:t>
        <a:bodyPr/>
        <a:lstStyle/>
        <a:p>
          <a:r>
            <a:rPr lang="fr-BE" dirty="0" smtClean="0"/>
            <a:t>Testeur</a:t>
          </a:r>
          <a:endParaRPr lang="fr-BE" dirty="0"/>
        </a:p>
      </dgm:t>
    </dgm:pt>
    <dgm:pt modelId="{51B2454F-B888-4B92-91D9-3654819A831F}" type="parTrans" cxnId="{8CC47ECF-0D60-4471-BC1C-BFA995B571C3}">
      <dgm:prSet/>
      <dgm:spPr/>
      <dgm:t>
        <a:bodyPr/>
        <a:lstStyle/>
        <a:p>
          <a:endParaRPr lang="fr-BE"/>
        </a:p>
      </dgm:t>
    </dgm:pt>
    <dgm:pt modelId="{66CE94AA-A146-402E-9182-80EAAF8B0740}" type="sibTrans" cxnId="{8CC47ECF-0D60-4471-BC1C-BFA995B571C3}">
      <dgm:prSet/>
      <dgm:spPr/>
      <dgm:t>
        <a:bodyPr/>
        <a:lstStyle/>
        <a:p>
          <a:endParaRPr lang="fr-BE"/>
        </a:p>
      </dgm:t>
    </dgm:pt>
    <dgm:pt modelId="{37AA7838-74DE-4A7D-8717-17766A36B59D}" type="pres">
      <dgm:prSet presAssocID="{F573D7C0-8833-4DA1-8C8D-3C3C7AADF3B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2B683C8B-C42E-4925-B749-BF2078F40A89}" type="pres">
      <dgm:prSet presAssocID="{E6B3330F-F1C9-4239-B91E-FDE8A0E4CF51}" presName="hierRoot1" presStyleCnt="0">
        <dgm:presLayoutVars>
          <dgm:hierBranch val="init"/>
        </dgm:presLayoutVars>
      </dgm:prSet>
      <dgm:spPr/>
    </dgm:pt>
    <dgm:pt modelId="{863ACA8B-7D71-4C87-982E-509F61E62386}" type="pres">
      <dgm:prSet presAssocID="{E6B3330F-F1C9-4239-B91E-FDE8A0E4CF51}" presName="rootComposite1" presStyleCnt="0"/>
      <dgm:spPr/>
    </dgm:pt>
    <dgm:pt modelId="{53BE3F55-E8C6-4E33-BC12-E5F42EF46F62}" type="pres">
      <dgm:prSet presAssocID="{E6B3330F-F1C9-4239-B91E-FDE8A0E4CF5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AC5891E2-05D0-4FF8-BE83-906BBC72750C}" type="pres">
      <dgm:prSet presAssocID="{E6B3330F-F1C9-4239-B91E-FDE8A0E4CF51}" presName="rootConnector1" presStyleLbl="node1" presStyleIdx="0" presStyleCnt="0"/>
      <dgm:spPr/>
      <dgm:t>
        <a:bodyPr/>
        <a:lstStyle/>
        <a:p>
          <a:endParaRPr lang="fr-BE"/>
        </a:p>
      </dgm:t>
    </dgm:pt>
    <dgm:pt modelId="{CFF8E4AB-7BA7-44B0-9B55-453E0308685B}" type="pres">
      <dgm:prSet presAssocID="{E6B3330F-F1C9-4239-B91E-FDE8A0E4CF51}" presName="hierChild2" presStyleCnt="0"/>
      <dgm:spPr/>
    </dgm:pt>
    <dgm:pt modelId="{59497A49-3C93-43ED-A8A7-0EC3E1F43D4A}" type="pres">
      <dgm:prSet presAssocID="{092FAF24-B7A9-4C28-A8E1-2FF782E8698F}" presName="Name37" presStyleLbl="parChTrans1D2" presStyleIdx="0" presStyleCnt="5"/>
      <dgm:spPr/>
      <dgm:t>
        <a:bodyPr/>
        <a:lstStyle/>
        <a:p>
          <a:endParaRPr lang="fr-BE"/>
        </a:p>
      </dgm:t>
    </dgm:pt>
    <dgm:pt modelId="{320A4C1E-25B9-4629-9053-27E45B8F22C7}" type="pres">
      <dgm:prSet presAssocID="{717CB9F2-4B2A-4772-8E54-EACBDE2F199D}" presName="hierRoot2" presStyleCnt="0">
        <dgm:presLayoutVars>
          <dgm:hierBranch val="init"/>
        </dgm:presLayoutVars>
      </dgm:prSet>
      <dgm:spPr/>
    </dgm:pt>
    <dgm:pt modelId="{FEF436AB-E4C7-41EC-B625-FBAF177E6FEF}" type="pres">
      <dgm:prSet presAssocID="{717CB9F2-4B2A-4772-8E54-EACBDE2F199D}" presName="rootComposite" presStyleCnt="0"/>
      <dgm:spPr/>
    </dgm:pt>
    <dgm:pt modelId="{D098B910-82ED-47C7-971C-28624340E8FB}" type="pres">
      <dgm:prSet presAssocID="{717CB9F2-4B2A-4772-8E54-EACBDE2F199D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E80FA310-9E2D-42DE-BB9E-890AEC4D584D}" type="pres">
      <dgm:prSet presAssocID="{717CB9F2-4B2A-4772-8E54-EACBDE2F199D}" presName="rootConnector" presStyleLbl="node2" presStyleIdx="0" presStyleCnt="5"/>
      <dgm:spPr/>
      <dgm:t>
        <a:bodyPr/>
        <a:lstStyle/>
        <a:p>
          <a:endParaRPr lang="fr-BE"/>
        </a:p>
      </dgm:t>
    </dgm:pt>
    <dgm:pt modelId="{B53AE7D1-152B-4B3D-82A9-A9B7A018189A}" type="pres">
      <dgm:prSet presAssocID="{717CB9F2-4B2A-4772-8E54-EACBDE2F199D}" presName="hierChild4" presStyleCnt="0"/>
      <dgm:spPr/>
    </dgm:pt>
    <dgm:pt modelId="{80E11F75-0520-4356-8A51-16875269DB69}" type="pres">
      <dgm:prSet presAssocID="{717CB9F2-4B2A-4772-8E54-EACBDE2F199D}" presName="hierChild5" presStyleCnt="0"/>
      <dgm:spPr/>
    </dgm:pt>
    <dgm:pt modelId="{C3AEFA68-EE55-4D7C-A6AC-16D828B293BD}" type="pres">
      <dgm:prSet presAssocID="{91D3960A-CD43-4632-9055-5AD28148E4B1}" presName="Name37" presStyleLbl="parChTrans1D2" presStyleIdx="1" presStyleCnt="5"/>
      <dgm:spPr/>
      <dgm:t>
        <a:bodyPr/>
        <a:lstStyle/>
        <a:p>
          <a:endParaRPr lang="fr-BE"/>
        </a:p>
      </dgm:t>
    </dgm:pt>
    <dgm:pt modelId="{A5F0C3B8-916E-461D-8ABC-981EADD1A6C9}" type="pres">
      <dgm:prSet presAssocID="{7D34C475-867D-48C8-A5E6-3E943C93D2FA}" presName="hierRoot2" presStyleCnt="0">
        <dgm:presLayoutVars>
          <dgm:hierBranch val="init"/>
        </dgm:presLayoutVars>
      </dgm:prSet>
      <dgm:spPr/>
    </dgm:pt>
    <dgm:pt modelId="{62D14DC6-8D41-457D-B645-7443858E8552}" type="pres">
      <dgm:prSet presAssocID="{7D34C475-867D-48C8-A5E6-3E943C93D2FA}" presName="rootComposite" presStyleCnt="0"/>
      <dgm:spPr/>
    </dgm:pt>
    <dgm:pt modelId="{E4B4584E-13C3-4598-8FBC-AE220247D02F}" type="pres">
      <dgm:prSet presAssocID="{7D34C475-867D-48C8-A5E6-3E943C93D2FA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994F24BB-99EE-406E-AFE5-196D5B663631}" type="pres">
      <dgm:prSet presAssocID="{7D34C475-867D-48C8-A5E6-3E943C93D2FA}" presName="rootConnector" presStyleLbl="node2" presStyleIdx="1" presStyleCnt="5"/>
      <dgm:spPr/>
      <dgm:t>
        <a:bodyPr/>
        <a:lstStyle/>
        <a:p>
          <a:endParaRPr lang="fr-BE"/>
        </a:p>
      </dgm:t>
    </dgm:pt>
    <dgm:pt modelId="{B0593664-80B7-4A0E-8005-841AFC210D0A}" type="pres">
      <dgm:prSet presAssocID="{7D34C475-867D-48C8-A5E6-3E943C93D2FA}" presName="hierChild4" presStyleCnt="0"/>
      <dgm:spPr/>
    </dgm:pt>
    <dgm:pt modelId="{9669CC8A-DBFD-4C11-AE5F-F33C359B1C75}" type="pres">
      <dgm:prSet presAssocID="{7D34C475-867D-48C8-A5E6-3E943C93D2FA}" presName="hierChild5" presStyleCnt="0"/>
      <dgm:spPr/>
    </dgm:pt>
    <dgm:pt modelId="{8D307079-5FD8-42BF-9C5D-8E0841D4E5EF}" type="pres">
      <dgm:prSet presAssocID="{118C936A-A7E7-4B9D-BFA4-9C88E95B2396}" presName="Name37" presStyleLbl="parChTrans1D2" presStyleIdx="2" presStyleCnt="5"/>
      <dgm:spPr/>
      <dgm:t>
        <a:bodyPr/>
        <a:lstStyle/>
        <a:p>
          <a:endParaRPr lang="fr-BE"/>
        </a:p>
      </dgm:t>
    </dgm:pt>
    <dgm:pt modelId="{811B3813-7676-43D7-B288-0B262A06F347}" type="pres">
      <dgm:prSet presAssocID="{93A817C7-C28E-47D5-B203-9FBD9E92B1FF}" presName="hierRoot2" presStyleCnt="0">
        <dgm:presLayoutVars>
          <dgm:hierBranch val="init"/>
        </dgm:presLayoutVars>
      </dgm:prSet>
      <dgm:spPr/>
    </dgm:pt>
    <dgm:pt modelId="{8F5FD626-DAE0-4513-AADB-EE19FC9E1414}" type="pres">
      <dgm:prSet presAssocID="{93A817C7-C28E-47D5-B203-9FBD9E92B1FF}" presName="rootComposite" presStyleCnt="0"/>
      <dgm:spPr/>
    </dgm:pt>
    <dgm:pt modelId="{1EC9946F-AE63-4D0B-AF58-E2A2F15B62AD}" type="pres">
      <dgm:prSet presAssocID="{93A817C7-C28E-47D5-B203-9FBD9E92B1FF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9249A639-F792-4207-BC43-47FCBA2AB3B9}" type="pres">
      <dgm:prSet presAssocID="{93A817C7-C28E-47D5-B203-9FBD9E92B1FF}" presName="rootConnector" presStyleLbl="node2" presStyleIdx="2" presStyleCnt="5"/>
      <dgm:spPr/>
      <dgm:t>
        <a:bodyPr/>
        <a:lstStyle/>
        <a:p>
          <a:endParaRPr lang="fr-BE"/>
        </a:p>
      </dgm:t>
    </dgm:pt>
    <dgm:pt modelId="{174E70AE-3C91-4967-B0CF-03F58C3D6860}" type="pres">
      <dgm:prSet presAssocID="{93A817C7-C28E-47D5-B203-9FBD9E92B1FF}" presName="hierChild4" presStyleCnt="0"/>
      <dgm:spPr/>
    </dgm:pt>
    <dgm:pt modelId="{E442789F-2A70-4464-978D-4ABB56DEAE47}" type="pres">
      <dgm:prSet presAssocID="{93A817C7-C28E-47D5-B203-9FBD9E92B1FF}" presName="hierChild5" presStyleCnt="0"/>
      <dgm:spPr/>
    </dgm:pt>
    <dgm:pt modelId="{CA66FFC2-2140-48FB-AABD-F1557B7978CF}" type="pres">
      <dgm:prSet presAssocID="{D62FEE6A-A75C-484B-99AE-B2C03504326A}" presName="Name37" presStyleLbl="parChTrans1D2" presStyleIdx="3" presStyleCnt="5"/>
      <dgm:spPr/>
      <dgm:t>
        <a:bodyPr/>
        <a:lstStyle/>
        <a:p>
          <a:endParaRPr lang="fr-BE"/>
        </a:p>
      </dgm:t>
    </dgm:pt>
    <dgm:pt modelId="{46636B7E-9976-4608-9E21-B533D8C8473B}" type="pres">
      <dgm:prSet presAssocID="{69E06D83-EB41-48E7-BABC-DE1F31396276}" presName="hierRoot2" presStyleCnt="0">
        <dgm:presLayoutVars>
          <dgm:hierBranch val="init"/>
        </dgm:presLayoutVars>
      </dgm:prSet>
      <dgm:spPr/>
    </dgm:pt>
    <dgm:pt modelId="{442E402B-C1E7-443F-BF9B-11AE9A929B42}" type="pres">
      <dgm:prSet presAssocID="{69E06D83-EB41-48E7-BABC-DE1F31396276}" presName="rootComposite" presStyleCnt="0"/>
      <dgm:spPr/>
    </dgm:pt>
    <dgm:pt modelId="{03F20989-BDD9-4A9E-8067-11619AF875EC}" type="pres">
      <dgm:prSet presAssocID="{69E06D83-EB41-48E7-BABC-DE1F31396276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A2D20EF0-0B58-4606-B898-035FC4C395F5}" type="pres">
      <dgm:prSet presAssocID="{69E06D83-EB41-48E7-BABC-DE1F31396276}" presName="rootConnector" presStyleLbl="node2" presStyleIdx="3" presStyleCnt="5"/>
      <dgm:spPr/>
      <dgm:t>
        <a:bodyPr/>
        <a:lstStyle/>
        <a:p>
          <a:endParaRPr lang="fr-BE"/>
        </a:p>
      </dgm:t>
    </dgm:pt>
    <dgm:pt modelId="{2A666EC7-F83E-4479-919A-C352992591BE}" type="pres">
      <dgm:prSet presAssocID="{69E06D83-EB41-48E7-BABC-DE1F31396276}" presName="hierChild4" presStyleCnt="0"/>
      <dgm:spPr/>
    </dgm:pt>
    <dgm:pt modelId="{2CD7CD48-F932-4B57-824A-AAFC673480CC}" type="pres">
      <dgm:prSet presAssocID="{69E06D83-EB41-48E7-BABC-DE1F31396276}" presName="hierChild5" presStyleCnt="0"/>
      <dgm:spPr/>
    </dgm:pt>
    <dgm:pt modelId="{F255BA52-4E3A-45D6-961C-544A52796360}" type="pres">
      <dgm:prSet presAssocID="{51B2454F-B888-4B92-91D9-3654819A831F}" presName="Name37" presStyleLbl="parChTrans1D2" presStyleIdx="4" presStyleCnt="5"/>
      <dgm:spPr/>
      <dgm:t>
        <a:bodyPr/>
        <a:lstStyle/>
        <a:p>
          <a:endParaRPr lang="fr-BE"/>
        </a:p>
      </dgm:t>
    </dgm:pt>
    <dgm:pt modelId="{37EA0B1B-7A42-4494-8CEE-CC3C84DE58ED}" type="pres">
      <dgm:prSet presAssocID="{87A93132-B651-4D31-BC45-16FD4A59496F}" presName="hierRoot2" presStyleCnt="0">
        <dgm:presLayoutVars>
          <dgm:hierBranch val="init"/>
        </dgm:presLayoutVars>
      </dgm:prSet>
      <dgm:spPr/>
    </dgm:pt>
    <dgm:pt modelId="{19511ABD-C25F-4AC8-86E2-FF0C895733B6}" type="pres">
      <dgm:prSet presAssocID="{87A93132-B651-4D31-BC45-16FD4A59496F}" presName="rootComposite" presStyleCnt="0"/>
      <dgm:spPr/>
    </dgm:pt>
    <dgm:pt modelId="{160BC956-DA4B-4AA4-B93D-06EF8B57F643}" type="pres">
      <dgm:prSet presAssocID="{87A93132-B651-4D31-BC45-16FD4A59496F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E6870C34-A008-40F8-9B76-D88922997505}" type="pres">
      <dgm:prSet presAssocID="{87A93132-B651-4D31-BC45-16FD4A59496F}" presName="rootConnector" presStyleLbl="node2" presStyleIdx="4" presStyleCnt="5"/>
      <dgm:spPr/>
      <dgm:t>
        <a:bodyPr/>
        <a:lstStyle/>
        <a:p>
          <a:endParaRPr lang="fr-BE"/>
        </a:p>
      </dgm:t>
    </dgm:pt>
    <dgm:pt modelId="{578D908E-1039-4374-AC1B-491FBAD92D41}" type="pres">
      <dgm:prSet presAssocID="{87A93132-B651-4D31-BC45-16FD4A59496F}" presName="hierChild4" presStyleCnt="0"/>
      <dgm:spPr/>
    </dgm:pt>
    <dgm:pt modelId="{7B68BD7D-810B-472E-ADF5-4D3290E1270C}" type="pres">
      <dgm:prSet presAssocID="{87A93132-B651-4D31-BC45-16FD4A59496F}" presName="hierChild5" presStyleCnt="0"/>
      <dgm:spPr/>
    </dgm:pt>
    <dgm:pt modelId="{8AAED65A-DEA3-4877-B6D4-6EBD4276BD33}" type="pres">
      <dgm:prSet presAssocID="{E6B3330F-F1C9-4239-B91E-FDE8A0E4CF51}" presName="hierChild3" presStyleCnt="0"/>
      <dgm:spPr/>
    </dgm:pt>
  </dgm:ptLst>
  <dgm:cxnLst>
    <dgm:cxn modelId="{6E5BE048-B632-483F-B0D2-01E1045E7049}" type="presOf" srcId="{717CB9F2-4B2A-4772-8E54-EACBDE2F199D}" destId="{D098B910-82ED-47C7-971C-28624340E8FB}" srcOrd="0" destOrd="0" presId="urn:microsoft.com/office/officeart/2005/8/layout/orgChart1"/>
    <dgm:cxn modelId="{24804E2F-9CCD-44E2-AFDF-9306E970595A}" srcId="{E6B3330F-F1C9-4239-B91E-FDE8A0E4CF51}" destId="{93A817C7-C28E-47D5-B203-9FBD9E92B1FF}" srcOrd="2" destOrd="0" parTransId="{118C936A-A7E7-4B9D-BFA4-9C88E95B2396}" sibTransId="{1F584006-F945-433B-BBAF-E48EA7226400}"/>
    <dgm:cxn modelId="{61BAA003-F50D-4870-85D4-E63AD2F5801A}" type="presOf" srcId="{87A93132-B651-4D31-BC45-16FD4A59496F}" destId="{E6870C34-A008-40F8-9B76-D88922997505}" srcOrd="1" destOrd="0" presId="urn:microsoft.com/office/officeart/2005/8/layout/orgChart1"/>
    <dgm:cxn modelId="{165C12FA-0C50-443B-8BA7-67D0A2CE9CE4}" type="presOf" srcId="{51B2454F-B888-4B92-91D9-3654819A831F}" destId="{F255BA52-4E3A-45D6-961C-544A52796360}" srcOrd="0" destOrd="0" presId="urn:microsoft.com/office/officeart/2005/8/layout/orgChart1"/>
    <dgm:cxn modelId="{8CC47ECF-0D60-4471-BC1C-BFA995B571C3}" srcId="{E6B3330F-F1C9-4239-B91E-FDE8A0E4CF51}" destId="{87A93132-B651-4D31-BC45-16FD4A59496F}" srcOrd="4" destOrd="0" parTransId="{51B2454F-B888-4B92-91D9-3654819A831F}" sibTransId="{66CE94AA-A146-402E-9182-80EAAF8B0740}"/>
    <dgm:cxn modelId="{FF902ACD-EF29-43A1-A4BF-405A04998890}" type="presOf" srcId="{118C936A-A7E7-4B9D-BFA4-9C88E95B2396}" destId="{8D307079-5FD8-42BF-9C5D-8E0841D4E5EF}" srcOrd="0" destOrd="0" presId="urn:microsoft.com/office/officeart/2005/8/layout/orgChart1"/>
    <dgm:cxn modelId="{590A538A-CF04-400D-AF6E-E84F75103544}" type="presOf" srcId="{7D34C475-867D-48C8-A5E6-3E943C93D2FA}" destId="{E4B4584E-13C3-4598-8FBC-AE220247D02F}" srcOrd="0" destOrd="0" presId="urn:microsoft.com/office/officeart/2005/8/layout/orgChart1"/>
    <dgm:cxn modelId="{1B3564F2-14D6-4A25-85B3-7BDB4E5C4FD4}" type="presOf" srcId="{717CB9F2-4B2A-4772-8E54-EACBDE2F199D}" destId="{E80FA310-9E2D-42DE-BB9E-890AEC4D584D}" srcOrd="1" destOrd="0" presId="urn:microsoft.com/office/officeart/2005/8/layout/orgChart1"/>
    <dgm:cxn modelId="{CFBCDF94-037D-4D3F-A819-AF69A75FB8B6}" type="presOf" srcId="{93A817C7-C28E-47D5-B203-9FBD9E92B1FF}" destId="{9249A639-F792-4207-BC43-47FCBA2AB3B9}" srcOrd="1" destOrd="0" presId="urn:microsoft.com/office/officeart/2005/8/layout/orgChart1"/>
    <dgm:cxn modelId="{17B24D18-F73C-4412-B416-BF20C5A48EE7}" type="presOf" srcId="{69E06D83-EB41-48E7-BABC-DE1F31396276}" destId="{A2D20EF0-0B58-4606-B898-035FC4C395F5}" srcOrd="1" destOrd="0" presId="urn:microsoft.com/office/officeart/2005/8/layout/orgChart1"/>
    <dgm:cxn modelId="{6D3454FB-FEA2-4DC9-92E5-51F5AD4BE441}" srcId="{E6B3330F-F1C9-4239-B91E-FDE8A0E4CF51}" destId="{717CB9F2-4B2A-4772-8E54-EACBDE2F199D}" srcOrd="0" destOrd="0" parTransId="{092FAF24-B7A9-4C28-A8E1-2FF782E8698F}" sibTransId="{1185FC0E-2A51-4131-A15B-D768E64F4274}"/>
    <dgm:cxn modelId="{9ABAABA8-0190-4448-B1A0-93A4815EF459}" srcId="{F573D7C0-8833-4DA1-8C8D-3C3C7AADF3B1}" destId="{E6B3330F-F1C9-4239-B91E-FDE8A0E4CF51}" srcOrd="0" destOrd="0" parTransId="{020DB6B7-328D-42B3-85C0-9C6246DB9191}" sibTransId="{8F3EDA7C-C727-4569-95F0-B128D9EFAFB5}"/>
    <dgm:cxn modelId="{68BB5B81-C486-42D4-BB68-DC3A87F55D01}" srcId="{E6B3330F-F1C9-4239-B91E-FDE8A0E4CF51}" destId="{69E06D83-EB41-48E7-BABC-DE1F31396276}" srcOrd="3" destOrd="0" parTransId="{D62FEE6A-A75C-484B-99AE-B2C03504326A}" sibTransId="{6A7420D6-3324-4C08-875F-CBC74D0DABE4}"/>
    <dgm:cxn modelId="{32930DA4-35BB-4D68-A66A-127C04CA7083}" type="presOf" srcId="{092FAF24-B7A9-4C28-A8E1-2FF782E8698F}" destId="{59497A49-3C93-43ED-A8A7-0EC3E1F43D4A}" srcOrd="0" destOrd="0" presId="urn:microsoft.com/office/officeart/2005/8/layout/orgChart1"/>
    <dgm:cxn modelId="{329AA245-77E3-41E6-8D28-62D6F7E0152D}" type="presOf" srcId="{69E06D83-EB41-48E7-BABC-DE1F31396276}" destId="{03F20989-BDD9-4A9E-8067-11619AF875EC}" srcOrd="0" destOrd="0" presId="urn:microsoft.com/office/officeart/2005/8/layout/orgChart1"/>
    <dgm:cxn modelId="{3A20381E-DAAC-473C-80C7-DB9233D20D54}" type="presOf" srcId="{87A93132-B651-4D31-BC45-16FD4A59496F}" destId="{160BC956-DA4B-4AA4-B93D-06EF8B57F643}" srcOrd="0" destOrd="0" presId="urn:microsoft.com/office/officeart/2005/8/layout/orgChart1"/>
    <dgm:cxn modelId="{E24F0599-9E35-4D44-8BD2-3827478E061C}" type="presOf" srcId="{91D3960A-CD43-4632-9055-5AD28148E4B1}" destId="{C3AEFA68-EE55-4D7C-A6AC-16D828B293BD}" srcOrd="0" destOrd="0" presId="urn:microsoft.com/office/officeart/2005/8/layout/orgChart1"/>
    <dgm:cxn modelId="{B560C238-5891-43F1-BE29-BF30C2516537}" type="presOf" srcId="{E6B3330F-F1C9-4239-B91E-FDE8A0E4CF51}" destId="{53BE3F55-E8C6-4E33-BC12-E5F42EF46F62}" srcOrd="0" destOrd="0" presId="urn:microsoft.com/office/officeart/2005/8/layout/orgChart1"/>
    <dgm:cxn modelId="{CA036470-4B1E-400A-AA63-0246C6E43901}" type="presOf" srcId="{7D34C475-867D-48C8-A5E6-3E943C93D2FA}" destId="{994F24BB-99EE-406E-AFE5-196D5B663631}" srcOrd="1" destOrd="0" presId="urn:microsoft.com/office/officeart/2005/8/layout/orgChart1"/>
    <dgm:cxn modelId="{3FC862FE-CD26-4909-85D9-23B3AAD97A5F}" type="presOf" srcId="{93A817C7-C28E-47D5-B203-9FBD9E92B1FF}" destId="{1EC9946F-AE63-4D0B-AF58-E2A2F15B62AD}" srcOrd="0" destOrd="0" presId="urn:microsoft.com/office/officeart/2005/8/layout/orgChart1"/>
    <dgm:cxn modelId="{5753DD77-171C-4842-B4F8-79821FB96DC2}" type="presOf" srcId="{F573D7C0-8833-4DA1-8C8D-3C3C7AADF3B1}" destId="{37AA7838-74DE-4A7D-8717-17766A36B59D}" srcOrd="0" destOrd="0" presId="urn:microsoft.com/office/officeart/2005/8/layout/orgChart1"/>
    <dgm:cxn modelId="{81449C45-97FB-4F9C-A006-D5A6750AFA8E}" srcId="{E6B3330F-F1C9-4239-B91E-FDE8A0E4CF51}" destId="{7D34C475-867D-48C8-A5E6-3E943C93D2FA}" srcOrd="1" destOrd="0" parTransId="{91D3960A-CD43-4632-9055-5AD28148E4B1}" sibTransId="{AECAFA70-B667-4446-9C3A-5EDB265DD0A1}"/>
    <dgm:cxn modelId="{111D19DE-A9F5-4D36-8874-979B1E6FF989}" type="presOf" srcId="{E6B3330F-F1C9-4239-B91E-FDE8A0E4CF51}" destId="{AC5891E2-05D0-4FF8-BE83-906BBC72750C}" srcOrd="1" destOrd="0" presId="urn:microsoft.com/office/officeart/2005/8/layout/orgChart1"/>
    <dgm:cxn modelId="{5395CBBC-9DCC-4052-ACBD-6BAFA725B49C}" type="presOf" srcId="{D62FEE6A-A75C-484B-99AE-B2C03504326A}" destId="{CA66FFC2-2140-48FB-AABD-F1557B7978CF}" srcOrd="0" destOrd="0" presId="urn:microsoft.com/office/officeart/2005/8/layout/orgChart1"/>
    <dgm:cxn modelId="{88B97AF3-8286-4725-ADC4-6D71CE61276E}" type="presParOf" srcId="{37AA7838-74DE-4A7D-8717-17766A36B59D}" destId="{2B683C8B-C42E-4925-B749-BF2078F40A89}" srcOrd="0" destOrd="0" presId="urn:microsoft.com/office/officeart/2005/8/layout/orgChart1"/>
    <dgm:cxn modelId="{9F8A619D-E4E9-466B-AE5F-C81B7EF604BF}" type="presParOf" srcId="{2B683C8B-C42E-4925-B749-BF2078F40A89}" destId="{863ACA8B-7D71-4C87-982E-509F61E62386}" srcOrd="0" destOrd="0" presId="urn:microsoft.com/office/officeart/2005/8/layout/orgChart1"/>
    <dgm:cxn modelId="{DD85624D-4DE6-416A-8BF8-C3136A11A8CE}" type="presParOf" srcId="{863ACA8B-7D71-4C87-982E-509F61E62386}" destId="{53BE3F55-E8C6-4E33-BC12-E5F42EF46F62}" srcOrd="0" destOrd="0" presId="urn:microsoft.com/office/officeart/2005/8/layout/orgChart1"/>
    <dgm:cxn modelId="{96F37210-868E-45A3-8301-99E0E533AA5B}" type="presParOf" srcId="{863ACA8B-7D71-4C87-982E-509F61E62386}" destId="{AC5891E2-05D0-4FF8-BE83-906BBC72750C}" srcOrd="1" destOrd="0" presId="urn:microsoft.com/office/officeart/2005/8/layout/orgChart1"/>
    <dgm:cxn modelId="{D6A6E88C-FB3F-4A5A-AC61-CDFBA4E520B9}" type="presParOf" srcId="{2B683C8B-C42E-4925-B749-BF2078F40A89}" destId="{CFF8E4AB-7BA7-44B0-9B55-453E0308685B}" srcOrd="1" destOrd="0" presId="urn:microsoft.com/office/officeart/2005/8/layout/orgChart1"/>
    <dgm:cxn modelId="{D9BB78A6-020D-4510-A831-B673A3AE2AA2}" type="presParOf" srcId="{CFF8E4AB-7BA7-44B0-9B55-453E0308685B}" destId="{59497A49-3C93-43ED-A8A7-0EC3E1F43D4A}" srcOrd="0" destOrd="0" presId="urn:microsoft.com/office/officeart/2005/8/layout/orgChart1"/>
    <dgm:cxn modelId="{7F69AC60-0466-44C4-96BA-7806F418B30D}" type="presParOf" srcId="{CFF8E4AB-7BA7-44B0-9B55-453E0308685B}" destId="{320A4C1E-25B9-4629-9053-27E45B8F22C7}" srcOrd="1" destOrd="0" presId="urn:microsoft.com/office/officeart/2005/8/layout/orgChart1"/>
    <dgm:cxn modelId="{E9918516-B9D3-4443-836A-38A6888DB1C4}" type="presParOf" srcId="{320A4C1E-25B9-4629-9053-27E45B8F22C7}" destId="{FEF436AB-E4C7-41EC-B625-FBAF177E6FEF}" srcOrd="0" destOrd="0" presId="urn:microsoft.com/office/officeart/2005/8/layout/orgChart1"/>
    <dgm:cxn modelId="{58D953EE-8AE2-4394-97C5-B03CB919380A}" type="presParOf" srcId="{FEF436AB-E4C7-41EC-B625-FBAF177E6FEF}" destId="{D098B910-82ED-47C7-971C-28624340E8FB}" srcOrd="0" destOrd="0" presId="urn:microsoft.com/office/officeart/2005/8/layout/orgChart1"/>
    <dgm:cxn modelId="{792635ED-15CC-411D-B46B-0703F7367054}" type="presParOf" srcId="{FEF436AB-E4C7-41EC-B625-FBAF177E6FEF}" destId="{E80FA310-9E2D-42DE-BB9E-890AEC4D584D}" srcOrd="1" destOrd="0" presId="urn:microsoft.com/office/officeart/2005/8/layout/orgChart1"/>
    <dgm:cxn modelId="{AA1B525B-0881-42A2-84B6-D0675257EF47}" type="presParOf" srcId="{320A4C1E-25B9-4629-9053-27E45B8F22C7}" destId="{B53AE7D1-152B-4B3D-82A9-A9B7A018189A}" srcOrd="1" destOrd="0" presId="urn:microsoft.com/office/officeart/2005/8/layout/orgChart1"/>
    <dgm:cxn modelId="{4602DBF9-72E0-48E3-9B7D-2D85C7596A3C}" type="presParOf" srcId="{320A4C1E-25B9-4629-9053-27E45B8F22C7}" destId="{80E11F75-0520-4356-8A51-16875269DB69}" srcOrd="2" destOrd="0" presId="urn:microsoft.com/office/officeart/2005/8/layout/orgChart1"/>
    <dgm:cxn modelId="{1CEF109C-6BDD-4831-A5D5-DC3C1BA579B6}" type="presParOf" srcId="{CFF8E4AB-7BA7-44B0-9B55-453E0308685B}" destId="{C3AEFA68-EE55-4D7C-A6AC-16D828B293BD}" srcOrd="2" destOrd="0" presId="urn:microsoft.com/office/officeart/2005/8/layout/orgChart1"/>
    <dgm:cxn modelId="{2DB2B0E8-B735-4729-AB9A-51E41111318F}" type="presParOf" srcId="{CFF8E4AB-7BA7-44B0-9B55-453E0308685B}" destId="{A5F0C3B8-916E-461D-8ABC-981EADD1A6C9}" srcOrd="3" destOrd="0" presId="urn:microsoft.com/office/officeart/2005/8/layout/orgChart1"/>
    <dgm:cxn modelId="{7C60559B-85F2-40E6-A342-0C6982B61280}" type="presParOf" srcId="{A5F0C3B8-916E-461D-8ABC-981EADD1A6C9}" destId="{62D14DC6-8D41-457D-B645-7443858E8552}" srcOrd="0" destOrd="0" presId="urn:microsoft.com/office/officeart/2005/8/layout/orgChart1"/>
    <dgm:cxn modelId="{6FBBAB6C-D47F-4DA6-A47A-ABE07D900470}" type="presParOf" srcId="{62D14DC6-8D41-457D-B645-7443858E8552}" destId="{E4B4584E-13C3-4598-8FBC-AE220247D02F}" srcOrd="0" destOrd="0" presId="urn:microsoft.com/office/officeart/2005/8/layout/orgChart1"/>
    <dgm:cxn modelId="{2DA44F79-0968-4E21-8124-AE9ACDDEE145}" type="presParOf" srcId="{62D14DC6-8D41-457D-B645-7443858E8552}" destId="{994F24BB-99EE-406E-AFE5-196D5B663631}" srcOrd="1" destOrd="0" presId="urn:microsoft.com/office/officeart/2005/8/layout/orgChart1"/>
    <dgm:cxn modelId="{62213F6B-9FA0-4A33-A2E8-C06D0A92EB30}" type="presParOf" srcId="{A5F0C3B8-916E-461D-8ABC-981EADD1A6C9}" destId="{B0593664-80B7-4A0E-8005-841AFC210D0A}" srcOrd="1" destOrd="0" presId="urn:microsoft.com/office/officeart/2005/8/layout/orgChart1"/>
    <dgm:cxn modelId="{99186056-10E5-42BD-8D5D-9FD52E8587E7}" type="presParOf" srcId="{A5F0C3B8-916E-461D-8ABC-981EADD1A6C9}" destId="{9669CC8A-DBFD-4C11-AE5F-F33C359B1C75}" srcOrd="2" destOrd="0" presId="urn:microsoft.com/office/officeart/2005/8/layout/orgChart1"/>
    <dgm:cxn modelId="{C9D793CB-B8F5-4A0D-9237-1A75CCFE21EB}" type="presParOf" srcId="{CFF8E4AB-7BA7-44B0-9B55-453E0308685B}" destId="{8D307079-5FD8-42BF-9C5D-8E0841D4E5EF}" srcOrd="4" destOrd="0" presId="urn:microsoft.com/office/officeart/2005/8/layout/orgChart1"/>
    <dgm:cxn modelId="{610ACFFF-0383-4E30-A032-00163566162D}" type="presParOf" srcId="{CFF8E4AB-7BA7-44B0-9B55-453E0308685B}" destId="{811B3813-7676-43D7-B288-0B262A06F347}" srcOrd="5" destOrd="0" presId="urn:microsoft.com/office/officeart/2005/8/layout/orgChart1"/>
    <dgm:cxn modelId="{F027AB8E-5016-4575-9622-539F6C214E8A}" type="presParOf" srcId="{811B3813-7676-43D7-B288-0B262A06F347}" destId="{8F5FD626-DAE0-4513-AADB-EE19FC9E1414}" srcOrd="0" destOrd="0" presId="urn:microsoft.com/office/officeart/2005/8/layout/orgChart1"/>
    <dgm:cxn modelId="{80F9211E-D784-47A3-B17A-D09D0DF11E37}" type="presParOf" srcId="{8F5FD626-DAE0-4513-AADB-EE19FC9E1414}" destId="{1EC9946F-AE63-4D0B-AF58-E2A2F15B62AD}" srcOrd="0" destOrd="0" presId="urn:microsoft.com/office/officeart/2005/8/layout/orgChart1"/>
    <dgm:cxn modelId="{8EA464BF-EE7A-4680-AB5D-C2B9809D299F}" type="presParOf" srcId="{8F5FD626-DAE0-4513-AADB-EE19FC9E1414}" destId="{9249A639-F792-4207-BC43-47FCBA2AB3B9}" srcOrd="1" destOrd="0" presId="urn:microsoft.com/office/officeart/2005/8/layout/orgChart1"/>
    <dgm:cxn modelId="{FC00AFD9-039A-4A0D-9ACD-F993F9E0B9BC}" type="presParOf" srcId="{811B3813-7676-43D7-B288-0B262A06F347}" destId="{174E70AE-3C91-4967-B0CF-03F58C3D6860}" srcOrd="1" destOrd="0" presId="urn:microsoft.com/office/officeart/2005/8/layout/orgChart1"/>
    <dgm:cxn modelId="{269DA7AC-84D0-481F-94CD-B6A49162EBEF}" type="presParOf" srcId="{811B3813-7676-43D7-B288-0B262A06F347}" destId="{E442789F-2A70-4464-978D-4ABB56DEAE47}" srcOrd="2" destOrd="0" presId="urn:microsoft.com/office/officeart/2005/8/layout/orgChart1"/>
    <dgm:cxn modelId="{9176CECE-7933-4598-8AC5-D4CA673A8AA7}" type="presParOf" srcId="{CFF8E4AB-7BA7-44B0-9B55-453E0308685B}" destId="{CA66FFC2-2140-48FB-AABD-F1557B7978CF}" srcOrd="6" destOrd="0" presId="urn:microsoft.com/office/officeart/2005/8/layout/orgChart1"/>
    <dgm:cxn modelId="{4989D07F-C825-4DAC-B5C5-973D2E8F841D}" type="presParOf" srcId="{CFF8E4AB-7BA7-44B0-9B55-453E0308685B}" destId="{46636B7E-9976-4608-9E21-B533D8C8473B}" srcOrd="7" destOrd="0" presId="urn:microsoft.com/office/officeart/2005/8/layout/orgChart1"/>
    <dgm:cxn modelId="{C33CF21C-F3BD-49FA-AFBF-EE30CA98358C}" type="presParOf" srcId="{46636B7E-9976-4608-9E21-B533D8C8473B}" destId="{442E402B-C1E7-443F-BF9B-11AE9A929B42}" srcOrd="0" destOrd="0" presId="urn:microsoft.com/office/officeart/2005/8/layout/orgChart1"/>
    <dgm:cxn modelId="{3D053925-B9BC-47D5-A38B-1847F5608922}" type="presParOf" srcId="{442E402B-C1E7-443F-BF9B-11AE9A929B42}" destId="{03F20989-BDD9-4A9E-8067-11619AF875EC}" srcOrd="0" destOrd="0" presId="urn:microsoft.com/office/officeart/2005/8/layout/orgChart1"/>
    <dgm:cxn modelId="{20CD19A6-2A9C-4CA6-BFA6-6BCAD8B7E6F4}" type="presParOf" srcId="{442E402B-C1E7-443F-BF9B-11AE9A929B42}" destId="{A2D20EF0-0B58-4606-B898-035FC4C395F5}" srcOrd="1" destOrd="0" presId="urn:microsoft.com/office/officeart/2005/8/layout/orgChart1"/>
    <dgm:cxn modelId="{EB2D45B2-7840-4DDF-A63C-444C76672984}" type="presParOf" srcId="{46636B7E-9976-4608-9E21-B533D8C8473B}" destId="{2A666EC7-F83E-4479-919A-C352992591BE}" srcOrd="1" destOrd="0" presId="urn:microsoft.com/office/officeart/2005/8/layout/orgChart1"/>
    <dgm:cxn modelId="{6FD8F39F-47B1-4435-925B-FD95BA5862FF}" type="presParOf" srcId="{46636B7E-9976-4608-9E21-B533D8C8473B}" destId="{2CD7CD48-F932-4B57-824A-AAFC673480CC}" srcOrd="2" destOrd="0" presId="urn:microsoft.com/office/officeart/2005/8/layout/orgChart1"/>
    <dgm:cxn modelId="{C8D057FE-8FAE-4ADA-9086-4834531F2378}" type="presParOf" srcId="{CFF8E4AB-7BA7-44B0-9B55-453E0308685B}" destId="{F255BA52-4E3A-45D6-961C-544A52796360}" srcOrd="8" destOrd="0" presId="urn:microsoft.com/office/officeart/2005/8/layout/orgChart1"/>
    <dgm:cxn modelId="{61C857D3-93DE-4708-9158-91553119A106}" type="presParOf" srcId="{CFF8E4AB-7BA7-44B0-9B55-453E0308685B}" destId="{37EA0B1B-7A42-4494-8CEE-CC3C84DE58ED}" srcOrd="9" destOrd="0" presId="urn:microsoft.com/office/officeart/2005/8/layout/orgChart1"/>
    <dgm:cxn modelId="{4DE33DA0-1BA3-4958-8AD1-E231CAE250FB}" type="presParOf" srcId="{37EA0B1B-7A42-4494-8CEE-CC3C84DE58ED}" destId="{19511ABD-C25F-4AC8-86E2-FF0C895733B6}" srcOrd="0" destOrd="0" presId="urn:microsoft.com/office/officeart/2005/8/layout/orgChart1"/>
    <dgm:cxn modelId="{F000E716-60C6-41A6-98C2-69B89C0E2EE1}" type="presParOf" srcId="{19511ABD-C25F-4AC8-86E2-FF0C895733B6}" destId="{160BC956-DA4B-4AA4-B93D-06EF8B57F643}" srcOrd="0" destOrd="0" presId="urn:microsoft.com/office/officeart/2005/8/layout/orgChart1"/>
    <dgm:cxn modelId="{746AB410-B621-47EE-9E08-3F950136B7F1}" type="presParOf" srcId="{19511ABD-C25F-4AC8-86E2-FF0C895733B6}" destId="{E6870C34-A008-40F8-9B76-D88922997505}" srcOrd="1" destOrd="0" presId="urn:microsoft.com/office/officeart/2005/8/layout/orgChart1"/>
    <dgm:cxn modelId="{C0C6416E-4CDB-4FDB-852F-D6A3A5BEB9F3}" type="presParOf" srcId="{37EA0B1B-7A42-4494-8CEE-CC3C84DE58ED}" destId="{578D908E-1039-4374-AC1B-491FBAD92D41}" srcOrd="1" destOrd="0" presId="urn:microsoft.com/office/officeart/2005/8/layout/orgChart1"/>
    <dgm:cxn modelId="{D026F942-FE29-405C-A199-7B33A3C59681}" type="presParOf" srcId="{37EA0B1B-7A42-4494-8CEE-CC3C84DE58ED}" destId="{7B68BD7D-810B-472E-ADF5-4D3290E1270C}" srcOrd="2" destOrd="0" presId="urn:microsoft.com/office/officeart/2005/8/layout/orgChart1"/>
    <dgm:cxn modelId="{E2B7E091-CF29-478D-9988-ED927F516A59}" type="presParOf" srcId="{2B683C8B-C42E-4925-B749-BF2078F40A89}" destId="{8AAED65A-DEA3-4877-B6D4-6EBD4276BD33}" srcOrd="2" destOrd="0" presId="urn:microsoft.com/office/officeart/2005/8/layout/orgChart1"/>
  </dgm:cxnLst>
  <dgm:bg>
    <a:solidFill>
      <a:schemeClr val="bg1"/>
    </a:solid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7E53AA-66E6-4A94-B97C-929EEED7901E}" type="doc">
      <dgm:prSet loTypeId="urn:microsoft.com/office/officeart/2005/8/layout/venn2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fr-BE"/>
        </a:p>
      </dgm:t>
    </dgm:pt>
    <dgm:pt modelId="{B547D8FB-06D2-4E7C-A475-268F191E19E5}">
      <dgm:prSet phldrT="[Text]"/>
      <dgm:spPr/>
      <dgm:t>
        <a:bodyPr/>
        <a:lstStyle/>
        <a:p>
          <a:r>
            <a:rPr lang="fr-BE" dirty="0" smtClean="0"/>
            <a:t>Agile</a:t>
          </a:r>
          <a:endParaRPr lang="fr-BE" dirty="0"/>
        </a:p>
      </dgm:t>
    </dgm:pt>
    <dgm:pt modelId="{7A390D98-DD08-4D50-91CB-9B8AE32A911C}" type="parTrans" cxnId="{E4C82D42-4C77-4BBD-A1D6-1BF1C2E9F95D}">
      <dgm:prSet/>
      <dgm:spPr/>
      <dgm:t>
        <a:bodyPr/>
        <a:lstStyle/>
        <a:p>
          <a:endParaRPr lang="fr-BE"/>
        </a:p>
      </dgm:t>
    </dgm:pt>
    <dgm:pt modelId="{4F3DDEC9-115E-46E8-A3E3-E0186BBAD23E}" type="sibTrans" cxnId="{E4C82D42-4C77-4BBD-A1D6-1BF1C2E9F95D}">
      <dgm:prSet/>
      <dgm:spPr/>
      <dgm:t>
        <a:bodyPr/>
        <a:lstStyle/>
        <a:p>
          <a:endParaRPr lang="fr-BE"/>
        </a:p>
      </dgm:t>
    </dgm:pt>
    <dgm:pt modelId="{0F34F4AD-FF6B-46FC-BB05-9861DEF8341F}">
      <dgm:prSet phldrT="[Text]"/>
      <dgm:spPr/>
      <dgm:t>
        <a:bodyPr/>
        <a:lstStyle/>
        <a:p>
          <a:r>
            <a:rPr lang="fr-BE" dirty="0" err="1" smtClean="0"/>
            <a:t>Scrum</a:t>
          </a:r>
          <a:endParaRPr lang="fr-BE" dirty="0"/>
        </a:p>
      </dgm:t>
    </dgm:pt>
    <dgm:pt modelId="{F2A9C866-DA01-4762-8BE5-40D87C91EFBE}" type="parTrans" cxnId="{6341A875-74F6-40E0-87AC-71D08011C279}">
      <dgm:prSet/>
      <dgm:spPr/>
      <dgm:t>
        <a:bodyPr/>
        <a:lstStyle/>
        <a:p>
          <a:endParaRPr lang="fr-BE"/>
        </a:p>
      </dgm:t>
    </dgm:pt>
    <dgm:pt modelId="{F5E8EE56-FDD8-42F0-A066-63418B328124}" type="sibTrans" cxnId="{6341A875-74F6-40E0-87AC-71D08011C279}">
      <dgm:prSet/>
      <dgm:spPr/>
      <dgm:t>
        <a:bodyPr/>
        <a:lstStyle/>
        <a:p>
          <a:endParaRPr lang="fr-BE"/>
        </a:p>
      </dgm:t>
    </dgm:pt>
    <dgm:pt modelId="{A7DB11E8-47FA-4345-B9FF-6A0AB536B38E}">
      <dgm:prSet phldrT="[Text]"/>
      <dgm:spPr/>
      <dgm:t>
        <a:bodyPr/>
        <a:lstStyle/>
        <a:p>
          <a:r>
            <a:rPr lang="fr-BE" dirty="0" smtClean="0"/>
            <a:t>XP</a:t>
          </a:r>
          <a:endParaRPr lang="fr-BE" dirty="0"/>
        </a:p>
      </dgm:t>
    </dgm:pt>
    <dgm:pt modelId="{1C9FD734-DA33-4762-B2F3-1867FB3CC2E2}" type="parTrans" cxnId="{D34219BE-95AF-4335-BD7D-7BD0B42AF6D5}">
      <dgm:prSet/>
      <dgm:spPr/>
      <dgm:t>
        <a:bodyPr/>
        <a:lstStyle/>
        <a:p>
          <a:endParaRPr lang="fr-BE"/>
        </a:p>
      </dgm:t>
    </dgm:pt>
    <dgm:pt modelId="{DF75B2B0-5E29-409F-BC88-01DD75CCD1B1}" type="sibTrans" cxnId="{D34219BE-95AF-4335-BD7D-7BD0B42AF6D5}">
      <dgm:prSet/>
      <dgm:spPr/>
      <dgm:t>
        <a:bodyPr/>
        <a:lstStyle/>
        <a:p>
          <a:endParaRPr lang="fr-BE"/>
        </a:p>
      </dgm:t>
    </dgm:pt>
    <dgm:pt modelId="{BBA648BF-27B3-46FC-B426-572E0AC89B96}" type="pres">
      <dgm:prSet presAssocID="{9A7E53AA-66E6-4A94-B97C-929EEED7901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B9DBBD03-8700-49D8-8035-4E10584D46D2}" type="pres">
      <dgm:prSet presAssocID="{9A7E53AA-66E6-4A94-B97C-929EEED7901E}" presName="comp1" presStyleCnt="0"/>
      <dgm:spPr/>
    </dgm:pt>
    <dgm:pt modelId="{4A1C5445-54E2-479B-A41A-663143CAE966}" type="pres">
      <dgm:prSet presAssocID="{9A7E53AA-66E6-4A94-B97C-929EEED7901E}" presName="circle1" presStyleLbl="node1" presStyleIdx="0" presStyleCnt="3"/>
      <dgm:spPr/>
      <dgm:t>
        <a:bodyPr/>
        <a:lstStyle/>
        <a:p>
          <a:endParaRPr lang="fr-BE"/>
        </a:p>
      </dgm:t>
    </dgm:pt>
    <dgm:pt modelId="{848CD26E-59DC-4DBB-B272-1EBFD43636EC}" type="pres">
      <dgm:prSet presAssocID="{9A7E53AA-66E6-4A94-B97C-929EEED7901E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F64EC5F-F2FB-49EA-9914-35FE0CD9512D}" type="pres">
      <dgm:prSet presAssocID="{9A7E53AA-66E6-4A94-B97C-929EEED7901E}" presName="comp2" presStyleCnt="0"/>
      <dgm:spPr/>
    </dgm:pt>
    <dgm:pt modelId="{BCAA00F3-BB8B-40CF-B987-9E8D3A440CDB}" type="pres">
      <dgm:prSet presAssocID="{9A7E53AA-66E6-4A94-B97C-929EEED7901E}" presName="circle2" presStyleLbl="node1" presStyleIdx="1" presStyleCnt="3"/>
      <dgm:spPr/>
      <dgm:t>
        <a:bodyPr/>
        <a:lstStyle/>
        <a:p>
          <a:endParaRPr lang="fr-BE"/>
        </a:p>
      </dgm:t>
    </dgm:pt>
    <dgm:pt modelId="{FACC4D15-4841-4E69-A25E-3C9770ED40E9}" type="pres">
      <dgm:prSet presAssocID="{9A7E53AA-66E6-4A94-B97C-929EEED7901E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EEEA4C9-423A-4691-8177-133725D30B79}" type="pres">
      <dgm:prSet presAssocID="{9A7E53AA-66E6-4A94-B97C-929EEED7901E}" presName="comp3" presStyleCnt="0"/>
      <dgm:spPr/>
    </dgm:pt>
    <dgm:pt modelId="{2E045A6E-ADE2-4BA2-AF3C-C43CB0315024}" type="pres">
      <dgm:prSet presAssocID="{9A7E53AA-66E6-4A94-B97C-929EEED7901E}" presName="circle3" presStyleLbl="node1" presStyleIdx="2" presStyleCnt="3"/>
      <dgm:spPr/>
      <dgm:t>
        <a:bodyPr/>
        <a:lstStyle/>
        <a:p>
          <a:endParaRPr lang="fr-BE"/>
        </a:p>
      </dgm:t>
    </dgm:pt>
    <dgm:pt modelId="{741FF3ED-E080-450A-A2E4-C2C8DAF3BEA9}" type="pres">
      <dgm:prSet presAssocID="{9A7E53AA-66E6-4A94-B97C-929EEED7901E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D34219BE-95AF-4335-BD7D-7BD0B42AF6D5}" srcId="{9A7E53AA-66E6-4A94-B97C-929EEED7901E}" destId="{A7DB11E8-47FA-4345-B9FF-6A0AB536B38E}" srcOrd="2" destOrd="0" parTransId="{1C9FD734-DA33-4762-B2F3-1867FB3CC2E2}" sibTransId="{DF75B2B0-5E29-409F-BC88-01DD75CCD1B1}"/>
    <dgm:cxn modelId="{E30F8BCB-1C8F-4F47-9081-7BE64E6AEDA3}" type="presOf" srcId="{A7DB11E8-47FA-4345-B9FF-6A0AB536B38E}" destId="{741FF3ED-E080-450A-A2E4-C2C8DAF3BEA9}" srcOrd="1" destOrd="0" presId="urn:microsoft.com/office/officeart/2005/8/layout/venn2"/>
    <dgm:cxn modelId="{8D7DAC5B-A37E-46DC-A980-C63DC12C4E49}" type="presOf" srcId="{9A7E53AA-66E6-4A94-B97C-929EEED7901E}" destId="{BBA648BF-27B3-46FC-B426-572E0AC89B96}" srcOrd="0" destOrd="0" presId="urn:microsoft.com/office/officeart/2005/8/layout/venn2"/>
    <dgm:cxn modelId="{6341A875-74F6-40E0-87AC-71D08011C279}" srcId="{9A7E53AA-66E6-4A94-B97C-929EEED7901E}" destId="{0F34F4AD-FF6B-46FC-BB05-9861DEF8341F}" srcOrd="1" destOrd="0" parTransId="{F2A9C866-DA01-4762-8BE5-40D87C91EFBE}" sibTransId="{F5E8EE56-FDD8-42F0-A066-63418B328124}"/>
    <dgm:cxn modelId="{E4C82D42-4C77-4BBD-A1D6-1BF1C2E9F95D}" srcId="{9A7E53AA-66E6-4A94-B97C-929EEED7901E}" destId="{B547D8FB-06D2-4E7C-A475-268F191E19E5}" srcOrd="0" destOrd="0" parTransId="{7A390D98-DD08-4D50-91CB-9B8AE32A911C}" sibTransId="{4F3DDEC9-115E-46E8-A3E3-E0186BBAD23E}"/>
    <dgm:cxn modelId="{662FD88F-191F-41D4-86D3-2A48386B366E}" type="presOf" srcId="{B547D8FB-06D2-4E7C-A475-268F191E19E5}" destId="{848CD26E-59DC-4DBB-B272-1EBFD43636EC}" srcOrd="1" destOrd="0" presId="urn:microsoft.com/office/officeart/2005/8/layout/venn2"/>
    <dgm:cxn modelId="{64BC67F2-EFC6-4A05-A5FF-61E2DDC11F05}" type="presOf" srcId="{A7DB11E8-47FA-4345-B9FF-6A0AB536B38E}" destId="{2E045A6E-ADE2-4BA2-AF3C-C43CB0315024}" srcOrd="0" destOrd="0" presId="urn:microsoft.com/office/officeart/2005/8/layout/venn2"/>
    <dgm:cxn modelId="{9F58FCFB-FFF9-4D29-9268-7F429C56AB3B}" type="presOf" srcId="{0F34F4AD-FF6B-46FC-BB05-9861DEF8341F}" destId="{BCAA00F3-BB8B-40CF-B987-9E8D3A440CDB}" srcOrd="0" destOrd="0" presId="urn:microsoft.com/office/officeart/2005/8/layout/venn2"/>
    <dgm:cxn modelId="{E202F807-A35B-41C8-ADA6-B088A678D893}" type="presOf" srcId="{B547D8FB-06D2-4E7C-A475-268F191E19E5}" destId="{4A1C5445-54E2-479B-A41A-663143CAE966}" srcOrd="0" destOrd="0" presId="urn:microsoft.com/office/officeart/2005/8/layout/venn2"/>
    <dgm:cxn modelId="{1911EA22-8AD4-46BA-BADE-688F6E827418}" type="presOf" srcId="{0F34F4AD-FF6B-46FC-BB05-9861DEF8341F}" destId="{FACC4D15-4841-4E69-A25E-3C9770ED40E9}" srcOrd="1" destOrd="0" presId="urn:microsoft.com/office/officeart/2005/8/layout/venn2"/>
    <dgm:cxn modelId="{8A3EE551-0C57-4E50-90B3-BBB1C6832697}" type="presParOf" srcId="{BBA648BF-27B3-46FC-B426-572E0AC89B96}" destId="{B9DBBD03-8700-49D8-8035-4E10584D46D2}" srcOrd="0" destOrd="0" presId="urn:microsoft.com/office/officeart/2005/8/layout/venn2"/>
    <dgm:cxn modelId="{68BCD51F-38C5-4158-BE39-1FF4289143F7}" type="presParOf" srcId="{B9DBBD03-8700-49D8-8035-4E10584D46D2}" destId="{4A1C5445-54E2-479B-A41A-663143CAE966}" srcOrd="0" destOrd="0" presId="urn:microsoft.com/office/officeart/2005/8/layout/venn2"/>
    <dgm:cxn modelId="{04798A77-F652-40D4-9F44-105ABF5CA331}" type="presParOf" srcId="{B9DBBD03-8700-49D8-8035-4E10584D46D2}" destId="{848CD26E-59DC-4DBB-B272-1EBFD43636EC}" srcOrd="1" destOrd="0" presId="urn:microsoft.com/office/officeart/2005/8/layout/venn2"/>
    <dgm:cxn modelId="{D3B7716F-4957-4BEC-9C5E-053AABB30F5C}" type="presParOf" srcId="{BBA648BF-27B3-46FC-B426-572E0AC89B96}" destId="{FF64EC5F-F2FB-49EA-9914-35FE0CD9512D}" srcOrd="1" destOrd="0" presId="urn:microsoft.com/office/officeart/2005/8/layout/venn2"/>
    <dgm:cxn modelId="{BFBE5343-FC50-43DE-9C53-89EB17AE337C}" type="presParOf" srcId="{FF64EC5F-F2FB-49EA-9914-35FE0CD9512D}" destId="{BCAA00F3-BB8B-40CF-B987-9E8D3A440CDB}" srcOrd="0" destOrd="0" presId="urn:microsoft.com/office/officeart/2005/8/layout/venn2"/>
    <dgm:cxn modelId="{8E6B1698-51BA-4186-A028-BD97D80DF8AE}" type="presParOf" srcId="{FF64EC5F-F2FB-49EA-9914-35FE0CD9512D}" destId="{FACC4D15-4841-4E69-A25E-3C9770ED40E9}" srcOrd="1" destOrd="0" presId="urn:microsoft.com/office/officeart/2005/8/layout/venn2"/>
    <dgm:cxn modelId="{43CC4759-057F-4C5D-92BF-6BD0C781B12E}" type="presParOf" srcId="{BBA648BF-27B3-46FC-B426-572E0AC89B96}" destId="{8EEEA4C9-423A-4691-8177-133725D30B79}" srcOrd="2" destOrd="0" presId="urn:microsoft.com/office/officeart/2005/8/layout/venn2"/>
    <dgm:cxn modelId="{C89D81EA-A854-418D-8E1A-76AD0A80A3E4}" type="presParOf" srcId="{8EEEA4C9-423A-4691-8177-133725D30B79}" destId="{2E045A6E-ADE2-4BA2-AF3C-C43CB0315024}" srcOrd="0" destOrd="0" presId="urn:microsoft.com/office/officeart/2005/8/layout/venn2"/>
    <dgm:cxn modelId="{D1132D0E-719D-4DD0-BB9F-4FA09C7D9528}" type="presParOf" srcId="{8EEEA4C9-423A-4691-8177-133725D30B79}" destId="{741FF3ED-E080-450A-A2E4-C2C8DAF3BEA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B370AA-2675-5A43-9B60-EE3AF714D548}" type="doc">
      <dgm:prSet loTypeId="urn:microsoft.com/office/officeart/2005/8/layout/cycle7" loCatId="cycle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fr-FR"/>
        </a:p>
      </dgm:t>
    </dgm:pt>
    <dgm:pt modelId="{05E8919B-5C54-FE4E-82B3-4938C17DBE9A}">
      <dgm:prSet phldrT="[Texte]" custT="1"/>
      <dgm:spPr/>
      <dgm:t>
        <a:bodyPr/>
        <a:lstStyle/>
        <a:p>
          <a:r>
            <a:rPr lang="fr-FR" sz="1800" dirty="0" smtClean="0"/>
            <a:t>Communication</a:t>
          </a:r>
          <a:endParaRPr lang="fr-FR" sz="1800" dirty="0"/>
        </a:p>
      </dgm:t>
    </dgm:pt>
    <dgm:pt modelId="{92EB2C5F-B201-D741-ADDA-916087E81E29}" type="parTrans" cxnId="{72E055D9-96D5-E64A-8541-A624C244ED1E}">
      <dgm:prSet/>
      <dgm:spPr/>
      <dgm:t>
        <a:bodyPr/>
        <a:lstStyle/>
        <a:p>
          <a:endParaRPr lang="fr-FR" sz="2000"/>
        </a:p>
      </dgm:t>
    </dgm:pt>
    <dgm:pt modelId="{B953EBF4-432A-B240-AC9E-3BCACFAE696D}" type="sibTrans" cxnId="{72E055D9-96D5-E64A-8541-A624C244ED1E}">
      <dgm:prSet custT="1"/>
      <dgm:spPr/>
      <dgm:t>
        <a:bodyPr/>
        <a:lstStyle/>
        <a:p>
          <a:endParaRPr lang="fr-FR" sz="1400"/>
        </a:p>
      </dgm:t>
    </dgm:pt>
    <dgm:pt modelId="{B52F3522-6E23-EC49-80F0-1D823DD0B76F}">
      <dgm:prSet phldrT="[Texte]" custT="1"/>
      <dgm:spPr/>
      <dgm:t>
        <a:bodyPr/>
        <a:lstStyle/>
        <a:p>
          <a:r>
            <a:rPr lang="fr-FR" sz="1800" dirty="0" smtClean="0"/>
            <a:t>Feedback</a:t>
          </a:r>
          <a:endParaRPr lang="fr-FR" sz="1800" dirty="0"/>
        </a:p>
      </dgm:t>
    </dgm:pt>
    <dgm:pt modelId="{9A891683-EC0F-0948-9547-3AA9AF51DAEF}" type="parTrans" cxnId="{4EB2C192-E294-3841-A2F9-F7F73E38FCC6}">
      <dgm:prSet/>
      <dgm:spPr/>
      <dgm:t>
        <a:bodyPr/>
        <a:lstStyle/>
        <a:p>
          <a:endParaRPr lang="fr-FR" sz="2000"/>
        </a:p>
      </dgm:t>
    </dgm:pt>
    <dgm:pt modelId="{E84AA940-297A-BB42-904F-3BD32B6E43E9}" type="sibTrans" cxnId="{4EB2C192-E294-3841-A2F9-F7F73E38FCC6}">
      <dgm:prSet custT="1"/>
      <dgm:spPr/>
      <dgm:t>
        <a:bodyPr/>
        <a:lstStyle/>
        <a:p>
          <a:endParaRPr lang="fr-FR" sz="1400"/>
        </a:p>
      </dgm:t>
    </dgm:pt>
    <dgm:pt modelId="{1579BB39-AC6F-3F49-9B06-CA2137183174}">
      <dgm:prSet phldrT="[Texte]" custT="1"/>
      <dgm:spPr/>
      <dgm:t>
        <a:bodyPr/>
        <a:lstStyle/>
        <a:p>
          <a:r>
            <a:rPr lang="fr-FR" sz="1800" dirty="0" smtClean="0"/>
            <a:t>Simplicité</a:t>
          </a:r>
          <a:endParaRPr lang="fr-FR" sz="1800" dirty="0"/>
        </a:p>
      </dgm:t>
    </dgm:pt>
    <dgm:pt modelId="{74CB0020-E51D-C248-B904-3A047A1F6C3F}" type="parTrans" cxnId="{BF834CE8-B4DF-754E-A342-52EB7631A983}">
      <dgm:prSet/>
      <dgm:spPr/>
      <dgm:t>
        <a:bodyPr/>
        <a:lstStyle/>
        <a:p>
          <a:endParaRPr lang="fr-FR" sz="2000"/>
        </a:p>
      </dgm:t>
    </dgm:pt>
    <dgm:pt modelId="{73ECC7C2-2E8F-E749-8399-4C398C5D0A80}" type="sibTrans" cxnId="{BF834CE8-B4DF-754E-A342-52EB7631A983}">
      <dgm:prSet custT="1"/>
      <dgm:spPr/>
      <dgm:t>
        <a:bodyPr/>
        <a:lstStyle/>
        <a:p>
          <a:endParaRPr lang="fr-FR" sz="1400"/>
        </a:p>
      </dgm:t>
    </dgm:pt>
    <dgm:pt modelId="{011EF3BC-ED55-2944-963B-B56C23602960}">
      <dgm:prSet phldrT="[Texte]" custT="1"/>
      <dgm:spPr/>
      <dgm:t>
        <a:bodyPr/>
        <a:lstStyle/>
        <a:p>
          <a:r>
            <a:rPr lang="fr-FR" sz="1800" dirty="0" smtClean="0"/>
            <a:t>Courage</a:t>
          </a:r>
          <a:endParaRPr lang="fr-FR" sz="1800" dirty="0"/>
        </a:p>
      </dgm:t>
    </dgm:pt>
    <dgm:pt modelId="{D1DCCDBD-E917-6646-B487-1484D0E2F605}" type="parTrans" cxnId="{38618418-F5A4-8E43-8531-B38EAF663EBC}">
      <dgm:prSet/>
      <dgm:spPr/>
      <dgm:t>
        <a:bodyPr/>
        <a:lstStyle/>
        <a:p>
          <a:endParaRPr lang="fr-FR" sz="2000"/>
        </a:p>
      </dgm:t>
    </dgm:pt>
    <dgm:pt modelId="{FA2206AF-CF30-F64E-83FF-52E7E3CAE000}" type="sibTrans" cxnId="{38618418-F5A4-8E43-8531-B38EAF663EBC}">
      <dgm:prSet custT="1"/>
      <dgm:spPr/>
      <dgm:t>
        <a:bodyPr/>
        <a:lstStyle/>
        <a:p>
          <a:endParaRPr lang="fr-FR" sz="1400"/>
        </a:p>
      </dgm:t>
    </dgm:pt>
    <dgm:pt modelId="{4F26330E-0969-5F4E-9C64-88D18E5200CB}">
      <dgm:prSet phldrT="[Texte]" custT="1"/>
      <dgm:spPr/>
      <dgm:t>
        <a:bodyPr/>
        <a:lstStyle/>
        <a:p>
          <a:r>
            <a:rPr lang="fr-FR" sz="1800" dirty="0" smtClean="0"/>
            <a:t>Respect</a:t>
          </a:r>
          <a:endParaRPr lang="fr-FR" sz="1800" dirty="0"/>
        </a:p>
      </dgm:t>
    </dgm:pt>
    <dgm:pt modelId="{EDE4C0D7-00E9-C349-8D16-6DEE781909E2}" type="parTrans" cxnId="{0BA32D3F-0672-9C49-93BD-9826FC7D126A}">
      <dgm:prSet/>
      <dgm:spPr/>
      <dgm:t>
        <a:bodyPr/>
        <a:lstStyle/>
        <a:p>
          <a:endParaRPr lang="fr-FR" sz="2000"/>
        </a:p>
      </dgm:t>
    </dgm:pt>
    <dgm:pt modelId="{0BBBD431-61FF-7540-8A72-DA45E7F98FA2}" type="sibTrans" cxnId="{0BA32D3F-0672-9C49-93BD-9826FC7D126A}">
      <dgm:prSet custT="1"/>
      <dgm:spPr/>
      <dgm:t>
        <a:bodyPr/>
        <a:lstStyle/>
        <a:p>
          <a:endParaRPr lang="fr-FR" sz="1400"/>
        </a:p>
      </dgm:t>
    </dgm:pt>
    <dgm:pt modelId="{CC71925D-B713-4ABA-892B-75738DF29AD6}" type="pres">
      <dgm:prSet presAssocID="{46B370AA-2675-5A43-9B60-EE3AF714D5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4D49E83A-F123-486C-B051-DA550310EBF5}" type="pres">
      <dgm:prSet presAssocID="{05E8919B-5C54-FE4E-82B3-4938C17DBE9A}" presName="node" presStyleLbl="node1" presStyleIdx="0" presStyleCnt="5" custScaleX="11939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1BB16C8-22D3-41F6-9298-4BE990541E12}" type="pres">
      <dgm:prSet presAssocID="{B953EBF4-432A-B240-AC9E-3BCACFAE696D}" presName="sibTrans" presStyleLbl="sibTrans2D1" presStyleIdx="0" presStyleCnt="5"/>
      <dgm:spPr/>
      <dgm:t>
        <a:bodyPr/>
        <a:lstStyle/>
        <a:p>
          <a:endParaRPr lang="fr-BE"/>
        </a:p>
      </dgm:t>
    </dgm:pt>
    <dgm:pt modelId="{E1576A08-6993-4688-96CA-0748BF557D29}" type="pres">
      <dgm:prSet presAssocID="{B953EBF4-432A-B240-AC9E-3BCACFAE696D}" presName="connectorText" presStyleLbl="sibTrans2D1" presStyleIdx="0" presStyleCnt="5"/>
      <dgm:spPr/>
      <dgm:t>
        <a:bodyPr/>
        <a:lstStyle/>
        <a:p>
          <a:endParaRPr lang="fr-BE"/>
        </a:p>
      </dgm:t>
    </dgm:pt>
    <dgm:pt modelId="{4A22F0C4-793D-4C9F-8F36-B96C3E6C984E}" type="pres">
      <dgm:prSet presAssocID="{B52F3522-6E23-EC49-80F0-1D823DD0B76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E8BEBD0-8682-4DEC-A6BC-0E2E9E8220F0}" type="pres">
      <dgm:prSet presAssocID="{E84AA940-297A-BB42-904F-3BD32B6E43E9}" presName="sibTrans" presStyleLbl="sibTrans2D1" presStyleIdx="1" presStyleCnt="5"/>
      <dgm:spPr/>
      <dgm:t>
        <a:bodyPr/>
        <a:lstStyle/>
        <a:p>
          <a:endParaRPr lang="fr-BE"/>
        </a:p>
      </dgm:t>
    </dgm:pt>
    <dgm:pt modelId="{5FC7CF1E-6FF2-463C-8264-4DCE2D94A8FB}" type="pres">
      <dgm:prSet presAssocID="{E84AA940-297A-BB42-904F-3BD32B6E43E9}" presName="connectorText" presStyleLbl="sibTrans2D1" presStyleIdx="1" presStyleCnt="5"/>
      <dgm:spPr/>
      <dgm:t>
        <a:bodyPr/>
        <a:lstStyle/>
        <a:p>
          <a:endParaRPr lang="fr-BE"/>
        </a:p>
      </dgm:t>
    </dgm:pt>
    <dgm:pt modelId="{D8D1562E-85F7-4127-8045-AD0BE6F7F65D}" type="pres">
      <dgm:prSet presAssocID="{1579BB39-AC6F-3F49-9B06-CA213718317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C90ACAA-DE54-4BAA-B107-2940356C7249}" type="pres">
      <dgm:prSet presAssocID="{73ECC7C2-2E8F-E749-8399-4C398C5D0A80}" presName="sibTrans" presStyleLbl="sibTrans2D1" presStyleIdx="2" presStyleCnt="5"/>
      <dgm:spPr/>
      <dgm:t>
        <a:bodyPr/>
        <a:lstStyle/>
        <a:p>
          <a:endParaRPr lang="fr-BE"/>
        </a:p>
      </dgm:t>
    </dgm:pt>
    <dgm:pt modelId="{76C824EF-9181-461B-873C-F1CE632306AB}" type="pres">
      <dgm:prSet presAssocID="{73ECC7C2-2E8F-E749-8399-4C398C5D0A80}" presName="connectorText" presStyleLbl="sibTrans2D1" presStyleIdx="2" presStyleCnt="5"/>
      <dgm:spPr/>
      <dgm:t>
        <a:bodyPr/>
        <a:lstStyle/>
        <a:p>
          <a:endParaRPr lang="fr-BE"/>
        </a:p>
      </dgm:t>
    </dgm:pt>
    <dgm:pt modelId="{D853BC0D-06AD-4554-87F0-267FD59A5FC5}" type="pres">
      <dgm:prSet presAssocID="{011EF3BC-ED55-2944-963B-B56C2360296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4EBB476-E465-49F6-B316-E1A60BF51D37}" type="pres">
      <dgm:prSet presAssocID="{FA2206AF-CF30-F64E-83FF-52E7E3CAE000}" presName="sibTrans" presStyleLbl="sibTrans2D1" presStyleIdx="3" presStyleCnt="5"/>
      <dgm:spPr/>
      <dgm:t>
        <a:bodyPr/>
        <a:lstStyle/>
        <a:p>
          <a:endParaRPr lang="fr-BE"/>
        </a:p>
      </dgm:t>
    </dgm:pt>
    <dgm:pt modelId="{D47D17E4-5131-4AC3-8C45-6E7B7C9C73ED}" type="pres">
      <dgm:prSet presAssocID="{FA2206AF-CF30-F64E-83FF-52E7E3CAE000}" presName="connectorText" presStyleLbl="sibTrans2D1" presStyleIdx="3" presStyleCnt="5"/>
      <dgm:spPr/>
      <dgm:t>
        <a:bodyPr/>
        <a:lstStyle/>
        <a:p>
          <a:endParaRPr lang="fr-BE"/>
        </a:p>
      </dgm:t>
    </dgm:pt>
    <dgm:pt modelId="{ADA6C99E-E744-46E6-841F-B66BCB262CAE}" type="pres">
      <dgm:prSet presAssocID="{4F26330E-0969-5F4E-9C64-88D18E5200C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DCB4C6D-B2F8-4F13-8DD6-A3A4808F5B70}" type="pres">
      <dgm:prSet presAssocID="{0BBBD431-61FF-7540-8A72-DA45E7F98FA2}" presName="sibTrans" presStyleLbl="sibTrans2D1" presStyleIdx="4" presStyleCnt="5"/>
      <dgm:spPr/>
      <dgm:t>
        <a:bodyPr/>
        <a:lstStyle/>
        <a:p>
          <a:endParaRPr lang="fr-BE"/>
        </a:p>
      </dgm:t>
    </dgm:pt>
    <dgm:pt modelId="{645D390C-9447-4A16-B5D7-F4617E0B902F}" type="pres">
      <dgm:prSet presAssocID="{0BBBD431-61FF-7540-8A72-DA45E7F98FA2}" presName="connectorText" presStyleLbl="sibTrans2D1" presStyleIdx="4" presStyleCnt="5"/>
      <dgm:spPr/>
      <dgm:t>
        <a:bodyPr/>
        <a:lstStyle/>
        <a:p>
          <a:endParaRPr lang="fr-BE"/>
        </a:p>
      </dgm:t>
    </dgm:pt>
  </dgm:ptLst>
  <dgm:cxnLst>
    <dgm:cxn modelId="{CAED1164-DD15-4C5A-AE5C-77D98B9BA68B}" type="presOf" srcId="{FA2206AF-CF30-F64E-83FF-52E7E3CAE000}" destId="{D47D17E4-5131-4AC3-8C45-6E7B7C9C73ED}" srcOrd="1" destOrd="0" presId="urn:microsoft.com/office/officeart/2005/8/layout/cycle7"/>
    <dgm:cxn modelId="{E1F2BAAC-E855-4CC6-AD6C-35FBF0FAA8F9}" type="presOf" srcId="{05E8919B-5C54-FE4E-82B3-4938C17DBE9A}" destId="{4D49E83A-F123-486C-B051-DA550310EBF5}" srcOrd="0" destOrd="0" presId="urn:microsoft.com/office/officeart/2005/8/layout/cycle7"/>
    <dgm:cxn modelId="{38618418-F5A4-8E43-8531-B38EAF663EBC}" srcId="{46B370AA-2675-5A43-9B60-EE3AF714D548}" destId="{011EF3BC-ED55-2944-963B-B56C23602960}" srcOrd="3" destOrd="0" parTransId="{D1DCCDBD-E917-6646-B487-1484D0E2F605}" sibTransId="{FA2206AF-CF30-F64E-83FF-52E7E3CAE000}"/>
    <dgm:cxn modelId="{84ABC524-BCDE-4CBA-8FAD-7F4866CFE2DA}" type="presOf" srcId="{B953EBF4-432A-B240-AC9E-3BCACFAE696D}" destId="{E1576A08-6993-4688-96CA-0748BF557D29}" srcOrd="1" destOrd="0" presId="urn:microsoft.com/office/officeart/2005/8/layout/cycle7"/>
    <dgm:cxn modelId="{82F318A8-B374-40BD-93FF-1A45E1B30DBF}" type="presOf" srcId="{0BBBD431-61FF-7540-8A72-DA45E7F98FA2}" destId="{9DCB4C6D-B2F8-4F13-8DD6-A3A4808F5B70}" srcOrd="0" destOrd="0" presId="urn:microsoft.com/office/officeart/2005/8/layout/cycle7"/>
    <dgm:cxn modelId="{70802707-82A5-499C-9E9D-D28E4EEF7C97}" type="presOf" srcId="{E84AA940-297A-BB42-904F-3BD32B6E43E9}" destId="{3E8BEBD0-8682-4DEC-A6BC-0E2E9E8220F0}" srcOrd="0" destOrd="0" presId="urn:microsoft.com/office/officeart/2005/8/layout/cycle7"/>
    <dgm:cxn modelId="{4EB2C192-E294-3841-A2F9-F7F73E38FCC6}" srcId="{46B370AA-2675-5A43-9B60-EE3AF714D548}" destId="{B52F3522-6E23-EC49-80F0-1D823DD0B76F}" srcOrd="1" destOrd="0" parTransId="{9A891683-EC0F-0948-9547-3AA9AF51DAEF}" sibTransId="{E84AA940-297A-BB42-904F-3BD32B6E43E9}"/>
    <dgm:cxn modelId="{CCC973AF-FF48-485F-9BBC-FD9883520CAA}" type="presOf" srcId="{73ECC7C2-2E8F-E749-8399-4C398C5D0A80}" destId="{76C824EF-9181-461B-873C-F1CE632306AB}" srcOrd="1" destOrd="0" presId="urn:microsoft.com/office/officeart/2005/8/layout/cycle7"/>
    <dgm:cxn modelId="{0BA32D3F-0672-9C49-93BD-9826FC7D126A}" srcId="{46B370AA-2675-5A43-9B60-EE3AF714D548}" destId="{4F26330E-0969-5F4E-9C64-88D18E5200CB}" srcOrd="4" destOrd="0" parTransId="{EDE4C0D7-00E9-C349-8D16-6DEE781909E2}" sibTransId="{0BBBD431-61FF-7540-8A72-DA45E7F98FA2}"/>
    <dgm:cxn modelId="{BF834CE8-B4DF-754E-A342-52EB7631A983}" srcId="{46B370AA-2675-5A43-9B60-EE3AF714D548}" destId="{1579BB39-AC6F-3F49-9B06-CA2137183174}" srcOrd="2" destOrd="0" parTransId="{74CB0020-E51D-C248-B904-3A047A1F6C3F}" sibTransId="{73ECC7C2-2E8F-E749-8399-4C398C5D0A80}"/>
    <dgm:cxn modelId="{3488DE54-DB88-411C-BAA8-94DABAFE5DE6}" type="presOf" srcId="{1579BB39-AC6F-3F49-9B06-CA2137183174}" destId="{D8D1562E-85F7-4127-8045-AD0BE6F7F65D}" srcOrd="0" destOrd="0" presId="urn:microsoft.com/office/officeart/2005/8/layout/cycle7"/>
    <dgm:cxn modelId="{1978E0EF-F118-43EB-85E2-7806946FD5D4}" type="presOf" srcId="{FA2206AF-CF30-F64E-83FF-52E7E3CAE000}" destId="{F4EBB476-E465-49F6-B316-E1A60BF51D37}" srcOrd="0" destOrd="0" presId="urn:microsoft.com/office/officeart/2005/8/layout/cycle7"/>
    <dgm:cxn modelId="{EC4005D1-8B3C-46FD-8E93-EA2EBDF5BEAD}" type="presOf" srcId="{B52F3522-6E23-EC49-80F0-1D823DD0B76F}" destId="{4A22F0C4-793D-4C9F-8F36-B96C3E6C984E}" srcOrd="0" destOrd="0" presId="urn:microsoft.com/office/officeart/2005/8/layout/cycle7"/>
    <dgm:cxn modelId="{72E055D9-96D5-E64A-8541-A624C244ED1E}" srcId="{46B370AA-2675-5A43-9B60-EE3AF714D548}" destId="{05E8919B-5C54-FE4E-82B3-4938C17DBE9A}" srcOrd="0" destOrd="0" parTransId="{92EB2C5F-B201-D741-ADDA-916087E81E29}" sibTransId="{B953EBF4-432A-B240-AC9E-3BCACFAE696D}"/>
    <dgm:cxn modelId="{02A8DCCB-4390-44EE-86AD-532D96BCE8EC}" type="presOf" srcId="{E84AA940-297A-BB42-904F-3BD32B6E43E9}" destId="{5FC7CF1E-6FF2-463C-8264-4DCE2D94A8FB}" srcOrd="1" destOrd="0" presId="urn:microsoft.com/office/officeart/2005/8/layout/cycle7"/>
    <dgm:cxn modelId="{0A40F5AE-4C7B-4772-B97B-8D5FEB25323D}" type="presOf" srcId="{46B370AA-2675-5A43-9B60-EE3AF714D548}" destId="{CC71925D-B713-4ABA-892B-75738DF29AD6}" srcOrd="0" destOrd="0" presId="urn:microsoft.com/office/officeart/2005/8/layout/cycle7"/>
    <dgm:cxn modelId="{2199BA0E-EFED-4322-AEBC-63948802AA63}" type="presOf" srcId="{B953EBF4-432A-B240-AC9E-3BCACFAE696D}" destId="{31BB16C8-22D3-41F6-9298-4BE990541E12}" srcOrd="0" destOrd="0" presId="urn:microsoft.com/office/officeart/2005/8/layout/cycle7"/>
    <dgm:cxn modelId="{9EC29634-3B6F-48D3-BAB1-0ED877603E23}" type="presOf" srcId="{73ECC7C2-2E8F-E749-8399-4C398C5D0A80}" destId="{AC90ACAA-DE54-4BAA-B107-2940356C7249}" srcOrd="0" destOrd="0" presId="urn:microsoft.com/office/officeart/2005/8/layout/cycle7"/>
    <dgm:cxn modelId="{E9B201CB-A86D-46F7-9C39-50CEC7B087B5}" type="presOf" srcId="{0BBBD431-61FF-7540-8A72-DA45E7F98FA2}" destId="{645D390C-9447-4A16-B5D7-F4617E0B902F}" srcOrd="1" destOrd="0" presId="urn:microsoft.com/office/officeart/2005/8/layout/cycle7"/>
    <dgm:cxn modelId="{C3C29BBC-1F15-4C80-A6B9-C38832C4BDA0}" type="presOf" srcId="{4F26330E-0969-5F4E-9C64-88D18E5200CB}" destId="{ADA6C99E-E744-46E6-841F-B66BCB262CAE}" srcOrd="0" destOrd="0" presId="urn:microsoft.com/office/officeart/2005/8/layout/cycle7"/>
    <dgm:cxn modelId="{F82E164E-7765-4DBE-B1D9-AB78DAE6BD3F}" type="presOf" srcId="{011EF3BC-ED55-2944-963B-B56C23602960}" destId="{D853BC0D-06AD-4554-87F0-267FD59A5FC5}" srcOrd="0" destOrd="0" presId="urn:microsoft.com/office/officeart/2005/8/layout/cycle7"/>
    <dgm:cxn modelId="{8E0B43A6-392D-46F0-BD87-8CCD84430A5D}" type="presParOf" srcId="{CC71925D-B713-4ABA-892B-75738DF29AD6}" destId="{4D49E83A-F123-486C-B051-DA550310EBF5}" srcOrd="0" destOrd="0" presId="urn:microsoft.com/office/officeart/2005/8/layout/cycle7"/>
    <dgm:cxn modelId="{6FD2A005-6DF7-444C-B2C3-D8C3CBBD4CBF}" type="presParOf" srcId="{CC71925D-B713-4ABA-892B-75738DF29AD6}" destId="{31BB16C8-22D3-41F6-9298-4BE990541E12}" srcOrd="1" destOrd="0" presId="urn:microsoft.com/office/officeart/2005/8/layout/cycle7"/>
    <dgm:cxn modelId="{4D8618C5-F827-444D-BE60-20A902FEE426}" type="presParOf" srcId="{31BB16C8-22D3-41F6-9298-4BE990541E12}" destId="{E1576A08-6993-4688-96CA-0748BF557D29}" srcOrd="0" destOrd="0" presId="urn:microsoft.com/office/officeart/2005/8/layout/cycle7"/>
    <dgm:cxn modelId="{01D5F361-2EC0-457B-9640-FACEA29C5167}" type="presParOf" srcId="{CC71925D-B713-4ABA-892B-75738DF29AD6}" destId="{4A22F0C4-793D-4C9F-8F36-B96C3E6C984E}" srcOrd="2" destOrd="0" presId="urn:microsoft.com/office/officeart/2005/8/layout/cycle7"/>
    <dgm:cxn modelId="{FF7C6755-CFF7-4FEC-BB1A-FF96ED36A89C}" type="presParOf" srcId="{CC71925D-B713-4ABA-892B-75738DF29AD6}" destId="{3E8BEBD0-8682-4DEC-A6BC-0E2E9E8220F0}" srcOrd="3" destOrd="0" presId="urn:microsoft.com/office/officeart/2005/8/layout/cycle7"/>
    <dgm:cxn modelId="{355D9AB7-52AF-4F43-B063-F8727C1D304F}" type="presParOf" srcId="{3E8BEBD0-8682-4DEC-A6BC-0E2E9E8220F0}" destId="{5FC7CF1E-6FF2-463C-8264-4DCE2D94A8FB}" srcOrd="0" destOrd="0" presId="urn:microsoft.com/office/officeart/2005/8/layout/cycle7"/>
    <dgm:cxn modelId="{A69CA12D-CAE3-4A4E-A4FC-6B38CE588CA0}" type="presParOf" srcId="{CC71925D-B713-4ABA-892B-75738DF29AD6}" destId="{D8D1562E-85F7-4127-8045-AD0BE6F7F65D}" srcOrd="4" destOrd="0" presId="urn:microsoft.com/office/officeart/2005/8/layout/cycle7"/>
    <dgm:cxn modelId="{A354AC3B-CA6D-453B-B386-C1BF8AE8F1BE}" type="presParOf" srcId="{CC71925D-B713-4ABA-892B-75738DF29AD6}" destId="{AC90ACAA-DE54-4BAA-B107-2940356C7249}" srcOrd="5" destOrd="0" presId="urn:microsoft.com/office/officeart/2005/8/layout/cycle7"/>
    <dgm:cxn modelId="{BC5834DD-D51E-4FD3-89BD-A14E308210E7}" type="presParOf" srcId="{AC90ACAA-DE54-4BAA-B107-2940356C7249}" destId="{76C824EF-9181-461B-873C-F1CE632306AB}" srcOrd="0" destOrd="0" presId="urn:microsoft.com/office/officeart/2005/8/layout/cycle7"/>
    <dgm:cxn modelId="{6DCEC047-5214-4810-BB33-2B94A7190A9C}" type="presParOf" srcId="{CC71925D-B713-4ABA-892B-75738DF29AD6}" destId="{D853BC0D-06AD-4554-87F0-267FD59A5FC5}" srcOrd="6" destOrd="0" presId="urn:microsoft.com/office/officeart/2005/8/layout/cycle7"/>
    <dgm:cxn modelId="{A682482D-C1D6-4909-8CEB-B40EDA0424D7}" type="presParOf" srcId="{CC71925D-B713-4ABA-892B-75738DF29AD6}" destId="{F4EBB476-E465-49F6-B316-E1A60BF51D37}" srcOrd="7" destOrd="0" presId="urn:microsoft.com/office/officeart/2005/8/layout/cycle7"/>
    <dgm:cxn modelId="{D740E307-0373-412F-9D1A-1F3E0C44D211}" type="presParOf" srcId="{F4EBB476-E465-49F6-B316-E1A60BF51D37}" destId="{D47D17E4-5131-4AC3-8C45-6E7B7C9C73ED}" srcOrd="0" destOrd="0" presId="urn:microsoft.com/office/officeart/2005/8/layout/cycle7"/>
    <dgm:cxn modelId="{076DCFE0-223B-46DE-B620-9B017F076840}" type="presParOf" srcId="{CC71925D-B713-4ABA-892B-75738DF29AD6}" destId="{ADA6C99E-E744-46E6-841F-B66BCB262CAE}" srcOrd="8" destOrd="0" presId="urn:microsoft.com/office/officeart/2005/8/layout/cycle7"/>
    <dgm:cxn modelId="{161099D5-9130-4F2E-8118-1880EE70AF2F}" type="presParOf" srcId="{CC71925D-B713-4ABA-892B-75738DF29AD6}" destId="{9DCB4C6D-B2F8-4F13-8DD6-A3A4808F5B70}" srcOrd="9" destOrd="0" presId="urn:microsoft.com/office/officeart/2005/8/layout/cycle7"/>
    <dgm:cxn modelId="{BCBA9E9A-E98A-4E61-9590-BEC015D56D83}" type="presParOf" srcId="{9DCB4C6D-B2F8-4F13-8DD6-A3A4808F5B70}" destId="{645D390C-9447-4A16-B5D7-F4617E0B902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D3D631-964E-481F-A6C9-D8DA9859B3E8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fr-BE"/>
        </a:p>
      </dgm:t>
    </dgm:pt>
    <dgm:pt modelId="{456FBAD3-D58B-443A-AC58-DCC9769BEF1F}">
      <dgm:prSet phldrT="[Text]"/>
      <dgm:spPr/>
      <dgm:t>
        <a:bodyPr/>
        <a:lstStyle/>
        <a:p>
          <a:r>
            <a:rPr lang="fr-BE" dirty="0" smtClean="0"/>
            <a:t>Organisation</a:t>
          </a:r>
          <a:endParaRPr lang="fr-BE" dirty="0"/>
        </a:p>
      </dgm:t>
    </dgm:pt>
    <dgm:pt modelId="{83CE5E92-00E9-4E21-AEE3-85EAC4510E72}" type="parTrans" cxnId="{1D3FE718-CF74-4B9F-8758-764EA031B79B}">
      <dgm:prSet/>
      <dgm:spPr/>
      <dgm:t>
        <a:bodyPr/>
        <a:lstStyle/>
        <a:p>
          <a:endParaRPr lang="fr-BE"/>
        </a:p>
      </dgm:t>
    </dgm:pt>
    <dgm:pt modelId="{211558A6-CBFA-4AE0-84B0-B1D0150E220E}" type="sibTrans" cxnId="{1D3FE718-CF74-4B9F-8758-764EA031B79B}">
      <dgm:prSet/>
      <dgm:spPr/>
      <dgm:t>
        <a:bodyPr/>
        <a:lstStyle/>
        <a:p>
          <a:endParaRPr lang="fr-BE"/>
        </a:p>
      </dgm:t>
    </dgm:pt>
    <dgm:pt modelId="{626383B0-001B-4708-A463-5324FC0E02F9}">
      <dgm:prSet phldrT="[Text]"/>
      <dgm:spPr/>
      <dgm:t>
        <a:bodyPr/>
        <a:lstStyle/>
        <a:p>
          <a:r>
            <a:rPr lang="fr-BE" dirty="0" smtClean="0"/>
            <a:t>Planning Game</a:t>
          </a:r>
          <a:endParaRPr lang="fr-BE" dirty="0"/>
        </a:p>
      </dgm:t>
    </dgm:pt>
    <dgm:pt modelId="{5BBA4AF7-D009-46DB-A7FE-AEBE061EFC10}" type="parTrans" cxnId="{DDB890DD-63F2-4440-BB91-2469FCB6D721}">
      <dgm:prSet/>
      <dgm:spPr/>
      <dgm:t>
        <a:bodyPr/>
        <a:lstStyle/>
        <a:p>
          <a:endParaRPr lang="fr-BE"/>
        </a:p>
      </dgm:t>
    </dgm:pt>
    <dgm:pt modelId="{AE5EDDBA-8FCF-4D91-ACAA-24DDEC9686B6}" type="sibTrans" cxnId="{DDB890DD-63F2-4440-BB91-2469FCB6D721}">
      <dgm:prSet/>
      <dgm:spPr/>
      <dgm:t>
        <a:bodyPr/>
        <a:lstStyle/>
        <a:p>
          <a:endParaRPr lang="fr-BE"/>
        </a:p>
      </dgm:t>
    </dgm:pt>
    <dgm:pt modelId="{930ED09E-8598-4F99-9ADB-C1E83C9E571C}">
      <dgm:prSet phldrT="[Text]"/>
      <dgm:spPr/>
      <dgm:t>
        <a:bodyPr/>
        <a:lstStyle/>
        <a:p>
          <a:r>
            <a:rPr lang="fr-BE" dirty="0" smtClean="0"/>
            <a:t>Client sur site</a:t>
          </a:r>
          <a:endParaRPr lang="fr-BE" dirty="0"/>
        </a:p>
      </dgm:t>
    </dgm:pt>
    <dgm:pt modelId="{7BBE010D-08DD-42F0-9729-56C7BB75FCE2}" type="parTrans" cxnId="{DFB50697-3693-4A9C-8C49-DBCC0461FF91}">
      <dgm:prSet/>
      <dgm:spPr/>
      <dgm:t>
        <a:bodyPr/>
        <a:lstStyle/>
        <a:p>
          <a:endParaRPr lang="fr-BE"/>
        </a:p>
      </dgm:t>
    </dgm:pt>
    <dgm:pt modelId="{FB098997-E0C6-4791-9B84-D43D4AF26154}" type="sibTrans" cxnId="{DFB50697-3693-4A9C-8C49-DBCC0461FF91}">
      <dgm:prSet/>
      <dgm:spPr/>
      <dgm:t>
        <a:bodyPr/>
        <a:lstStyle/>
        <a:p>
          <a:endParaRPr lang="fr-BE"/>
        </a:p>
      </dgm:t>
    </dgm:pt>
    <dgm:pt modelId="{78F573D3-6ADA-4624-ACD9-E4CAA3437D73}">
      <dgm:prSet phldrT="[Text]"/>
      <dgm:spPr/>
      <dgm:t>
        <a:bodyPr/>
        <a:lstStyle/>
        <a:p>
          <a:r>
            <a:rPr lang="fr-BE" dirty="0" smtClean="0"/>
            <a:t>Communication / Feedback</a:t>
          </a:r>
          <a:endParaRPr lang="fr-BE" dirty="0"/>
        </a:p>
      </dgm:t>
    </dgm:pt>
    <dgm:pt modelId="{59C11D52-4AD0-45C6-AEDB-26AA4DBF64CC}" type="parTrans" cxnId="{28FCE7CD-5354-4A63-A212-642EEE423FBF}">
      <dgm:prSet/>
      <dgm:spPr/>
      <dgm:t>
        <a:bodyPr/>
        <a:lstStyle/>
        <a:p>
          <a:endParaRPr lang="fr-BE"/>
        </a:p>
      </dgm:t>
    </dgm:pt>
    <dgm:pt modelId="{E1F56C36-AFD5-40B1-85F4-59D2905C59EF}" type="sibTrans" cxnId="{28FCE7CD-5354-4A63-A212-642EEE423FBF}">
      <dgm:prSet/>
      <dgm:spPr/>
      <dgm:t>
        <a:bodyPr/>
        <a:lstStyle/>
        <a:p>
          <a:endParaRPr lang="fr-BE"/>
        </a:p>
      </dgm:t>
    </dgm:pt>
    <dgm:pt modelId="{CBEC482A-4267-4548-BA70-037F0C4C3B76}">
      <dgm:prSet phldrT="[Text]"/>
      <dgm:spPr/>
      <dgm:t>
        <a:bodyPr/>
        <a:lstStyle/>
        <a:p>
          <a:r>
            <a:rPr lang="fr-BE" dirty="0" smtClean="0"/>
            <a:t>Métaphore</a:t>
          </a:r>
          <a:endParaRPr lang="fr-BE" dirty="0"/>
        </a:p>
      </dgm:t>
    </dgm:pt>
    <dgm:pt modelId="{77B54DA3-1012-4218-9106-FCD163C9F9D0}" type="parTrans" cxnId="{54AC751C-608F-4DD8-8D8D-2DC250AF622D}">
      <dgm:prSet/>
      <dgm:spPr/>
      <dgm:t>
        <a:bodyPr/>
        <a:lstStyle/>
        <a:p>
          <a:endParaRPr lang="fr-BE"/>
        </a:p>
      </dgm:t>
    </dgm:pt>
    <dgm:pt modelId="{2DEFE47C-BF4A-41EE-AACF-E03F2C3A3008}" type="sibTrans" cxnId="{54AC751C-608F-4DD8-8D8D-2DC250AF622D}">
      <dgm:prSet/>
      <dgm:spPr/>
      <dgm:t>
        <a:bodyPr/>
        <a:lstStyle/>
        <a:p>
          <a:endParaRPr lang="fr-BE"/>
        </a:p>
      </dgm:t>
    </dgm:pt>
    <dgm:pt modelId="{0DE40C32-AF95-42AD-8AD6-F24F35001559}">
      <dgm:prSet phldrT="[Text]"/>
      <dgm:spPr/>
      <dgm:t>
        <a:bodyPr/>
        <a:lstStyle/>
        <a:p>
          <a:r>
            <a:rPr lang="fr-BE" dirty="0" smtClean="0"/>
            <a:t>Livraisons rapides</a:t>
          </a:r>
          <a:endParaRPr lang="fr-BE" dirty="0"/>
        </a:p>
      </dgm:t>
    </dgm:pt>
    <dgm:pt modelId="{6D938703-6E0F-4714-9AED-59B930D61C50}" type="parTrans" cxnId="{75AEBFD2-B061-4539-84A6-E0FE60C1838D}">
      <dgm:prSet/>
      <dgm:spPr/>
      <dgm:t>
        <a:bodyPr/>
        <a:lstStyle/>
        <a:p>
          <a:endParaRPr lang="fr-BE"/>
        </a:p>
      </dgm:t>
    </dgm:pt>
    <dgm:pt modelId="{72FC8797-23A4-4185-B14F-1CE0F648B673}" type="sibTrans" cxnId="{75AEBFD2-B061-4539-84A6-E0FE60C1838D}">
      <dgm:prSet/>
      <dgm:spPr/>
      <dgm:t>
        <a:bodyPr/>
        <a:lstStyle/>
        <a:p>
          <a:endParaRPr lang="fr-BE"/>
        </a:p>
      </dgm:t>
    </dgm:pt>
    <dgm:pt modelId="{CD23B587-CDE8-4D2A-8E7A-5F0A2B7E0358}">
      <dgm:prSet phldrT="[Text]"/>
      <dgm:spPr/>
      <dgm:t>
        <a:bodyPr/>
        <a:lstStyle/>
        <a:p>
          <a:r>
            <a:rPr lang="fr-BE" dirty="0" smtClean="0"/>
            <a:t>Rythme Soutenable</a:t>
          </a:r>
          <a:endParaRPr lang="fr-BE" dirty="0"/>
        </a:p>
      </dgm:t>
    </dgm:pt>
    <dgm:pt modelId="{5D28F061-058A-4C35-B619-6103D1DD2825}" type="parTrans" cxnId="{2C8FD5BC-0F90-428A-8A39-D9C1FDEEAA0D}">
      <dgm:prSet/>
      <dgm:spPr/>
      <dgm:t>
        <a:bodyPr/>
        <a:lstStyle/>
        <a:p>
          <a:endParaRPr lang="fr-BE"/>
        </a:p>
      </dgm:t>
    </dgm:pt>
    <dgm:pt modelId="{DC71E48B-7C4D-41F8-8B4A-60D196232D43}" type="sibTrans" cxnId="{2C8FD5BC-0F90-428A-8A39-D9C1FDEEAA0D}">
      <dgm:prSet/>
      <dgm:spPr/>
      <dgm:t>
        <a:bodyPr/>
        <a:lstStyle/>
        <a:p>
          <a:endParaRPr lang="fr-BE"/>
        </a:p>
      </dgm:t>
    </dgm:pt>
    <dgm:pt modelId="{C75B3A11-1A63-4500-86E6-D5C2F8E5FD85}">
      <dgm:prSet phldrT="[Text]"/>
      <dgm:spPr>
        <a:solidFill>
          <a:schemeClr val="bg2"/>
        </a:solidFill>
      </dgm:spPr>
      <dgm:t>
        <a:bodyPr/>
        <a:lstStyle/>
        <a:p>
          <a:r>
            <a:rPr lang="fr-BE" i="1" dirty="0" smtClean="0"/>
            <a:t>Stand Up</a:t>
          </a:r>
          <a:endParaRPr lang="fr-BE" i="1" dirty="0"/>
        </a:p>
      </dgm:t>
    </dgm:pt>
    <dgm:pt modelId="{CC84B68F-6CF7-458A-A318-FC74299E889F}" type="parTrans" cxnId="{85D9290D-CD2A-466C-9BB2-ECE6CFB52826}">
      <dgm:prSet/>
      <dgm:spPr/>
      <dgm:t>
        <a:bodyPr/>
        <a:lstStyle/>
        <a:p>
          <a:endParaRPr lang="fr-BE"/>
        </a:p>
      </dgm:t>
    </dgm:pt>
    <dgm:pt modelId="{6AEE4CBF-95C7-4C5D-BEC2-82C5E99B7C08}" type="sibTrans" cxnId="{85D9290D-CD2A-466C-9BB2-ECE6CFB52826}">
      <dgm:prSet/>
      <dgm:spPr/>
      <dgm:t>
        <a:bodyPr/>
        <a:lstStyle/>
        <a:p>
          <a:endParaRPr lang="fr-BE"/>
        </a:p>
      </dgm:t>
    </dgm:pt>
    <dgm:pt modelId="{B68FD5AA-6F19-4873-8376-E1CC8A83BE43}">
      <dgm:prSet phldrT="[Text]"/>
      <dgm:spPr/>
      <dgm:t>
        <a:bodyPr/>
        <a:lstStyle/>
        <a:p>
          <a:r>
            <a:rPr lang="fr-BE" dirty="0" smtClean="0"/>
            <a:t>Organisation Technique</a:t>
          </a:r>
          <a:endParaRPr lang="fr-BE" dirty="0"/>
        </a:p>
      </dgm:t>
    </dgm:pt>
    <dgm:pt modelId="{45B3E5A1-D8BE-4C63-BE9D-9C0EEB02B23B}" type="parTrans" cxnId="{77D09F09-0656-4B97-A6B2-787323E5E0B5}">
      <dgm:prSet/>
      <dgm:spPr/>
      <dgm:t>
        <a:bodyPr/>
        <a:lstStyle/>
        <a:p>
          <a:endParaRPr lang="fr-BE"/>
        </a:p>
      </dgm:t>
    </dgm:pt>
    <dgm:pt modelId="{1FA025E7-D78A-48A5-82C4-35EE58B75902}" type="sibTrans" cxnId="{77D09F09-0656-4B97-A6B2-787323E5E0B5}">
      <dgm:prSet/>
      <dgm:spPr/>
      <dgm:t>
        <a:bodyPr/>
        <a:lstStyle/>
        <a:p>
          <a:endParaRPr lang="fr-BE"/>
        </a:p>
      </dgm:t>
    </dgm:pt>
    <dgm:pt modelId="{9F5C6B60-1354-4681-8D75-B9B7F4049708}">
      <dgm:prSet phldrT="[Text]"/>
      <dgm:spPr/>
      <dgm:t>
        <a:bodyPr/>
        <a:lstStyle/>
        <a:p>
          <a:r>
            <a:rPr lang="fr-BE" dirty="0" smtClean="0"/>
            <a:t>Convention de nommage</a:t>
          </a:r>
          <a:endParaRPr lang="fr-BE" dirty="0"/>
        </a:p>
      </dgm:t>
    </dgm:pt>
    <dgm:pt modelId="{6543770D-AD42-4295-A616-7F9A3964FC7F}" type="parTrans" cxnId="{E2D9C57F-D90C-47D7-A792-1D503CEAE079}">
      <dgm:prSet/>
      <dgm:spPr/>
      <dgm:t>
        <a:bodyPr/>
        <a:lstStyle/>
        <a:p>
          <a:endParaRPr lang="fr-BE"/>
        </a:p>
      </dgm:t>
    </dgm:pt>
    <dgm:pt modelId="{BD4DD587-7BFB-4C1D-BC14-52259CB454D2}" type="sibTrans" cxnId="{E2D9C57F-D90C-47D7-A792-1D503CEAE079}">
      <dgm:prSet/>
      <dgm:spPr/>
      <dgm:t>
        <a:bodyPr/>
        <a:lstStyle/>
        <a:p>
          <a:endParaRPr lang="fr-BE"/>
        </a:p>
      </dgm:t>
    </dgm:pt>
    <dgm:pt modelId="{270D403F-A7E9-41AD-8AC9-8E38905C98FF}">
      <dgm:prSet phldrT="[Text]"/>
      <dgm:spPr/>
      <dgm:t>
        <a:bodyPr/>
        <a:lstStyle/>
        <a:p>
          <a:r>
            <a:rPr lang="fr-BE" dirty="0" smtClean="0"/>
            <a:t>Appropriation Collective du Code</a:t>
          </a:r>
          <a:endParaRPr lang="fr-BE" dirty="0"/>
        </a:p>
      </dgm:t>
    </dgm:pt>
    <dgm:pt modelId="{BC030D92-6F84-427C-83F1-47BADF6EA076}" type="parTrans" cxnId="{D08AA527-2B96-4162-95EA-F6CC4DD69684}">
      <dgm:prSet/>
      <dgm:spPr/>
      <dgm:t>
        <a:bodyPr/>
        <a:lstStyle/>
        <a:p>
          <a:endParaRPr lang="fr-BE"/>
        </a:p>
      </dgm:t>
    </dgm:pt>
    <dgm:pt modelId="{A5FF9ECA-2976-4319-A615-52E131E83BA5}" type="sibTrans" cxnId="{D08AA527-2B96-4162-95EA-F6CC4DD69684}">
      <dgm:prSet/>
      <dgm:spPr/>
      <dgm:t>
        <a:bodyPr/>
        <a:lstStyle/>
        <a:p>
          <a:endParaRPr lang="fr-BE"/>
        </a:p>
      </dgm:t>
    </dgm:pt>
    <dgm:pt modelId="{EE791D6D-4728-46EF-B504-565E09019770}">
      <dgm:prSet phldrT="[Text]"/>
      <dgm:spPr/>
      <dgm:t>
        <a:bodyPr/>
        <a:lstStyle/>
        <a:p>
          <a:r>
            <a:rPr lang="fr-BE" dirty="0" err="1" smtClean="0"/>
            <a:t>Binômage</a:t>
          </a:r>
          <a:endParaRPr lang="fr-BE" dirty="0"/>
        </a:p>
      </dgm:t>
    </dgm:pt>
    <dgm:pt modelId="{F9E8C57F-5196-4E52-AFD2-C51BEF73E2F2}" type="parTrans" cxnId="{88E2F52D-4359-4A2B-B07E-16A75B6BC60A}">
      <dgm:prSet/>
      <dgm:spPr/>
      <dgm:t>
        <a:bodyPr/>
        <a:lstStyle/>
        <a:p>
          <a:endParaRPr lang="fr-BE"/>
        </a:p>
      </dgm:t>
    </dgm:pt>
    <dgm:pt modelId="{52B52881-E27C-4184-8D15-D009A72B0F83}" type="sibTrans" cxnId="{88E2F52D-4359-4A2B-B07E-16A75B6BC60A}">
      <dgm:prSet/>
      <dgm:spPr/>
      <dgm:t>
        <a:bodyPr/>
        <a:lstStyle/>
        <a:p>
          <a:endParaRPr lang="fr-BE"/>
        </a:p>
      </dgm:t>
    </dgm:pt>
    <dgm:pt modelId="{47C213A5-AFD2-409B-BEE7-046B401512AE}">
      <dgm:prSet phldrT="[Text]"/>
      <dgm:spPr/>
      <dgm:t>
        <a:bodyPr/>
        <a:lstStyle/>
        <a:p>
          <a:r>
            <a:rPr lang="fr-BE" dirty="0" smtClean="0"/>
            <a:t>Développement</a:t>
          </a:r>
          <a:endParaRPr lang="fr-BE" dirty="0"/>
        </a:p>
      </dgm:t>
    </dgm:pt>
    <dgm:pt modelId="{D9EE0E3F-4110-4234-B4C9-78BA6CDEC5BE}" type="parTrans" cxnId="{3F509A58-88B5-4876-B91D-944FC404472E}">
      <dgm:prSet/>
      <dgm:spPr/>
      <dgm:t>
        <a:bodyPr/>
        <a:lstStyle/>
        <a:p>
          <a:endParaRPr lang="fr-BE"/>
        </a:p>
      </dgm:t>
    </dgm:pt>
    <dgm:pt modelId="{B5130B70-AA5F-408E-B2F2-09F3A507D4CE}" type="sibTrans" cxnId="{3F509A58-88B5-4876-B91D-944FC404472E}">
      <dgm:prSet/>
      <dgm:spPr/>
      <dgm:t>
        <a:bodyPr/>
        <a:lstStyle/>
        <a:p>
          <a:endParaRPr lang="fr-BE"/>
        </a:p>
      </dgm:t>
    </dgm:pt>
    <dgm:pt modelId="{6D1122E1-5AE9-4373-A077-75B17F1DB372}">
      <dgm:prSet phldrT="[Text]"/>
      <dgm:spPr/>
      <dgm:t>
        <a:bodyPr/>
        <a:lstStyle/>
        <a:p>
          <a:r>
            <a:rPr lang="fr-BE" dirty="0" smtClean="0"/>
            <a:t>Conception Simple</a:t>
          </a:r>
          <a:endParaRPr lang="fr-BE" dirty="0"/>
        </a:p>
      </dgm:t>
    </dgm:pt>
    <dgm:pt modelId="{E312E8E5-076B-48C3-A667-5CEECC25305B}" type="parTrans" cxnId="{18058A98-F0BC-4CB1-9EC8-B8A519E32049}">
      <dgm:prSet/>
      <dgm:spPr/>
      <dgm:t>
        <a:bodyPr/>
        <a:lstStyle/>
        <a:p>
          <a:endParaRPr lang="fr-BE"/>
        </a:p>
      </dgm:t>
    </dgm:pt>
    <dgm:pt modelId="{ABA1DC03-041E-4341-8DA3-013C24E7CDC4}" type="sibTrans" cxnId="{18058A98-F0BC-4CB1-9EC8-B8A519E32049}">
      <dgm:prSet/>
      <dgm:spPr/>
      <dgm:t>
        <a:bodyPr/>
        <a:lstStyle/>
        <a:p>
          <a:endParaRPr lang="fr-BE"/>
        </a:p>
      </dgm:t>
    </dgm:pt>
    <dgm:pt modelId="{B0C44ECA-CFF0-4B43-A691-4CE92FE8681A}">
      <dgm:prSet phldrT="[Text]"/>
      <dgm:spPr/>
      <dgm:t>
        <a:bodyPr/>
        <a:lstStyle/>
        <a:p>
          <a:r>
            <a:rPr lang="fr-BE" dirty="0" err="1" smtClean="0"/>
            <a:t>Refactoring</a:t>
          </a:r>
          <a:endParaRPr lang="fr-BE" dirty="0"/>
        </a:p>
      </dgm:t>
    </dgm:pt>
    <dgm:pt modelId="{87E19A77-91ED-43D2-928F-0F91EAB14108}" type="parTrans" cxnId="{A1E970D7-5366-4D20-94C5-F22116A1E7B7}">
      <dgm:prSet/>
      <dgm:spPr/>
      <dgm:t>
        <a:bodyPr/>
        <a:lstStyle/>
        <a:p>
          <a:endParaRPr lang="fr-BE"/>
        </a:p>
      </dgm:t>
    </dgm:pt>
    <dgm:pt modelId="{549D24D1-B5B2-40BF-9675-8C4FBF42A5F7}" type="sibTrans" cxnId="{A1E970D7-5366-4D20-94C5-F22116A1E7B7}">
      <dgm:prSet/>
      <dgm:spPr/>
      <dgm:t>
        <a:bodyPr/>
        <a:lstStyle/>
        <a:p>
          <a:endParaRPr lang="fr-BE"/>
        </a:p>
      </dgm:t>
    </dgm:pt>
    <dgm:pt modelId="{6DB7B0D2-AE0D-48C6-A744-39946CF5A7D4}">
      <dgm:prSet phldrT="[Text]"/>
      <dgm:spPr/>
      <dgm:t>
        <a:bodyPr/>
        <a:lstStyle/>
        <a:p>
          <a:r>
            <a:rPr lang="fr-BE" dirty="0" smtClean="0"/>
            <a:t>Intégration Continue</a:t>
          </a:r>
          <a:endParaRPr lang="fr-BE" dirty="0"/>
        </a:p>
      </dgm:t>
    </dgm:pt>
    <dgm:pt modelId="{899A7E36-930A-4415-871A-44279699F490}" type="parTrans" cxnId="{6E4915DC-C2B4-4477-8646-07EDCCAF9F9D}">
      <dgm:prSet/>
      <dgm:spPr/>
      <dgm:t>
        <a:bodyPr/>
        <a:lstStyle/>
        <a:p>
          <a:endParaRPr lang="fr-BE"/>
        </a:p>
      </dgm:t>
    </dgm:pt>
    <dgm:pt modelId="{846F8FA3-A752-4681-8C9E-65535B468BB8}" type="sibTrans" cxnId="{6E4915DC-C2B4-4477-8646-07EDCCAF9F9D}">
      <dgm:prSet/>
      <dgm:spPr/>
      <dgm:t>
        <a:bodyPr/>
        <a:lstStyle/>
        <a:p>
          <a:endParaRPr lang="fr-BE"/>
        </a:p>
      </dgm:t>
    </dgm:pt>
    <dgm:pt modelId="{9EBBA3C7-7CA1-48A8-9236-F1892E8301AC}">
      <dgm:prSet phldrT="[Text]"/>
      <dgm:spPr/>
      <dgm:t>
        <a:bodyPr/>
        <a:lstStyle/>
        <a:p>
          <a:r>
            <a:rPr lang="fr-BE" dirty="0" err="1" smtClean="0"/>
            <a:t>Testing</a:t>
          </a:r>
          <a:endParaRPr lang="fr-BE" dirty="0"/>
        </a:p>
      </dgm:t>
    </dgm:pt>
    <dgm:pt modelId="{7C18CE65-1420-436B-AA78-45F348849905}" type="parTrans" cxnId="{3D25B34D-9D57-4B2E-86A5-B406DB802F10}">
      <dgm:prSet/>
      <dgm:spPr/>
      <dgm:t>
        <a:bodyPr/>
        <a:lstStyle/>
        <a:p>
          <a:endParaRPr lang="fr-BE"/>
        </a:p>
      </dgm:t>
    </dgm:pt>
    <dgm:pt modelId="{D187DCDD-6791-4AD7-968D-6C8DE21D7800}" type="sibTrans" cxnId="{3D25B34D-9D57-4B2E-86A5-B406DB802F10}">
      <dgm:prSet/>
      <dgm:spPr/>
      <dgm:t>
        <a:bodyPr/>
        <a:lstStyle/>
        <a:p>
          <a:endParaRPr lang="fr-BE"/>
        </a:p>
      </dgm:t>
    </dgm:pt>
    <dgm:pt modelId="{2441288E-19FD-46A3-A179-4D133E9F9F89}">
      <dgm:prSet phldrT="[Text]"/>
      <dgm:spPr/>
      <dgm:t>
        <a:bodyPr/>
        <a:lstStyle/>
        <a:p>
          <a:r>
            <a:rPr lang="fr-BE" dirty="0" smtClean="0"/>
            <a:t>Tests Unitaires</a:t>
          </a:r>
          <a:endParaRPr lang="fr-BE" dirty="0"/>
        </a:p>
      </dgm:t>
    </dgm:pt>
    <dgm:pt modelId="{AD6AA592-A028-4A4A-86CC-4BE134008B81}" type="parTrans" cxnId="{EA3BC5E9-BBCD-431F-AAAB-829105C886A0}">
      <dgm:prSet/>
      <dgm:spPr/>
      <dgm:t>
        <a:bodyPr/>
        <a:lstStyle/>
        <a:p>
          <a:endParaRPr lang="fr-BE"/>
        </a:p>
      </dgm:t>
    </dgm:pt>
    <dgm:pt modelId="{DFBF05E7-ABAF-4CE7-99D6-B8587D2BD0AF}" type="sibTrans" cxnId="{EA3BC5E9-BBCD-431F-AAAB-829105C886A0}">
      <dgm:prSet/>
      <dgm:spPr/>
      <dgm:t>
        <a:bodyPr/>
        <a:lstStyle/>
        <a:p>
          <a:endParaRPr lang="fr-BE"/>
        </a:p>
      </dgm:t>
    </dgm:pt>
    <dgm:pt modelId="{B29EA048-2168-4094-B848-594A613F8587}">
      <dgm:prSet phldrT="[Text]"/>
      <dgm:spPr/>
      <dgm:t>
        <a:bodyPr/>
        <a:lstStyle/>
        <a:p>
          <a:r>
            <a:rPr lang="fr-BE" dirty="0" smtClean="0"/>
            <a:t>Tests de recette</a:t>
          </a:r>
          <a:endParaRPr lang="fr-BE" dirty="0"/>
        </a:p>
      </dgm:t>
    </dgm:pt>
    <dgm:pt modelId="{387C6FFB-F64F-4618-BB44-3A427D4E6CD5}" type="parTrans" cxnId="{7B4043A8-5842-42FF-8867-8DFCF2BBE57C}">
      <dgm:prSet/>
      <dgm:spPr/>
      <dgm:t>
        <a:bodyPr/>
        <a:lstStyle/>
        <a:p>
          <a:endParaRPr lang="fr-BE"/>
        </a:p>
      </dgm:t>
    </dgm:pt>
    <dgm:pt modelId="{9E76B203-A00D-4F71-8550-F016179AB91F}" type="sibTrans" cxnId="{7B4043A8-5842-42FF-8867-8DFCF2BBE57C}">
      <dgm:prSet/>
      <dgm:spPr/>
      <dgm:t>
        <a:bodyPr/>
        <a:lstStyle/>
        <a:p>
          <a:endParaRPr lang="fr-BE"/>
        </a:p>
      </dgm:t>
    </dgm:pt>
    <dgm:pt modelId="{9FEA127F-210B-4E5F-A514-E81FBE34A8E0}" type="pres">
      <dgm:prSet presAssocID="{F7D3D631-964E-481F-A6C9-D8DA9859B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DB87BA5-AEDD-441E-9C85-4F83388C0568}" type="pres">
      <dgm:prSet presAssocID="{456FBAD3-D58B-443A-AC58-DCC9769BEF1F}" presName="root" presStyleCnt="0"/>
      <dgm:spPr/>
      <dgm:t>
        <a:bodyPr/>
        <a:lstStyle/>
        <a:p>
          <a:endParaRPr lang="en-US"/>
        </a:p>
      </dgm:t>
    </dgm:pt>
    <dgm:pt modelId="{56658D4D-FEF1-4C2C-9F17-8441662F8AF9}" type="pres">
      <dgm:prSet presAssocID="{456FBAD3-D58B-443A-AC58-DCC9769BEF1F}" presName="rootComposite" presStyleCnt="0"/>
      <dgm:spPr/>
      <dgm:t>
        <a:bodyPr/>
        <a:lstStyle/>
        <a:p>
          <a:endParaRPr lang="en-US"/>
        </a:p>
      </dgm:t>
    </dgm:pt>
    <dgm:pt modelId="{70083ECC-CF09-457C-9A67-8CF63E7F45D3}" type="pres">
      <dgm:prSet presAssocID="{456FBAD3-D58B-443A-AC58-DCC9769BEF1F}" presName="rootText" presStyleLbl="node1" presStyleIdx="0" presStyleCnt="5"/>
      <dgm:spPr/>
      <dgm:t>
        <a:bodyPr/>
        <a:lstStyle/>
        <a:p>
          <a:endParaRPr lang="fr-BE"/>
        </a:p>
      </dgm:t>
    </dgm:pt>
    <dgm:pt modelId="{D31BE008-DE1D-463C-A59B-650EFF45B94E}" type="pres">
      <dgm:prSet presAssocID="{456FBAD3-D58B-443A-AC58-DCC9769BEF1F}" presName="rootConnector" presStyleLbl="node1" presStyleIdx="0" presStyleCnt="5"/>
      <dgm:spPr/>
      <dgm:t>
        <a:bodyPr/>
        <a:lstStyle/>
        <a:p>
          <a:endParaRPr lang="fr-BE"/>
        </a:p>
      </dgm:t>
    </dgm:pt>
    <dgm:pt modelId="{8746EB98-3F45-4508-A679-95C15F77AD58}" type="pres">
      <dgm:prSet presAssocID="{456FBAD3-D58B-443A-AC58-DCC9769BEF1F}" presName="childShape" presStyleCnt="0"/>
      <dgm:spPr/>
      <dgm:t>
        <a:bodyPr/>
        <a:lstStyle/>
        <a:p>
          <a:endParaRPr lang="en-US"/>
        </a:p>
      </dgm:t>
    </dgm:pt>
    <dgm:pt modelId="{23C36ADE-ECE9-4E35-A73D-FC4BFDC3FA15}" type="pres">
      <dgm:prSet presAssocID="{5BBA4AF7-D009-46DB-A7FE-AEBE061EFC10}" presName="Name13" presStyleLbl="parChTrans1D2" presStyleIdx="0" presStyleCnt="14"/>
      <dgm:spPr/>
      <dgm:t>
        <a:bodyPr/>
        <a:lstStyle/>
        <a:p>
          <a:endParaRPr lang="fr-BE"/>
        </a:p>
      </dgm:t>
    </dgm:pt>
    <dgm:pt modelId="{28450765-74F8-4DA6-8693-BD730F432B86}" type="pres">
      <dgm:prSet presAssocID="{626383B0-001B-4708-A463-5324FC0E02F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DC05FE-B7ED-4F6A-9EB5-E64276F537BE}" type="pres">
      <dgm:prSet presAssocID="{7BBE010D-08DD-42F0-9729-56C7BB75FCE2}" presName="Name13" presStyleLbl="parChTrans1D2" presStyleIdx="1" presStyleCnt="14"/>
      <dgm:spPr/>
      <dgm:t>
        <a:bodyPr/>
        <a:lstStyle/>
        <a:p>
          <a:endParaRPr lang="fr-BE"/>
        </a:p>
      </dgm:t>
    </dgm:pt>
    <dgm:pt modelId="{85582599-4F49-478B-BBB1-E3242EC7A7A5}" type="pres">
      <dgm:prSet presAssocID="{930ED09E-8598-4F99-9ADB-C1E83C9E571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75C0A2C-8250-471C-B151-6A5C2D8D5185}" type="pres">
      <dgm:prSet presAssocID="{5D28F061-058A-4C35-B619-6103D1DD2825}" presName="Name13" presStyleLbl="parChTrans1D2" presStyleIdx="2" presStyleCnt="14"/>
      <dgm:spPr/>
      <dgm:t>
        <a:bodyPr/>
        <a:lstStyle/>
        <a:p>
          <a:endParaRPr lang="fr-BE"/>
        </a:p>
      </dgm:t>
    </dgm:pt>
    <dgm:pt modelId="{11CCB3CC-A35A-4D23-AAE3-818A74C86E11}" type="pres">
      <dgm:prSet presAssocID="{CD23B587-CDE8-4D2A-8E7A-5F0A2B7E0358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FDB136-292E-4996-955A-DCB5B8243AA4}" type="pres">
      <dgm:prSet presAssocID="{78F573D3-6ADA-4624-ACD9-E4CAA3437D73}" presName="root" presStyleCnt="0"/>
      <dgm:spPr/>
      <dgm:t>
        <a:bodyPr/>
        <a:lstStyle/>
        <a:p>
          <a:endParaRPr lang="en-US"/>
        </a:p>
      </dgm:t>
    </dgm:pt>
    <dgm:pt modelId="{815CDEDB-DA64-4B34-8A9E-70575CA38121}" type="pres">
      <dgm:prSet presAssocID="{78F573D3-6ADA-4624-ACD9-E4CAA3437D73}" presName="rootComposite" presStyleCnt="0"/>
      <dgm:spPr/>
      <dgm:t>
        <a:bodyPr/>
        <a:lstStyle/>
        <a:p>
          <a:endParaRPr lang="en-US"/>
        </a:p>
      </dgm:t>
    </dgm:pt>
    <dgm:pt modelId="{B723E630-4C6D-43BE-89BB-363B8081E09D}" type="pres">
      <dgm:prSet presAssocID="{78F573D3-6ADA-4624-ACD9-E4CAA3437D73}" presName="rootText" presStyleLbl="node1" presStyleIdx="1" presStyleCnt="5"/>
      <dgm:spPr/>
      <dgm:t>
        <a:bodyPr/>
        <a:lstStyle/>
        <a:p>
          <a:endParaRPr lang="fr-BE"/>
        </a:p>
      </dgm:t>
    </dgm:pt>
    <dgm:pt modelId="{39C48F2A-A6FC-4AD0-921F-0C60D512777D}" type="pres">
      <dgm:prSet presAssocID="{78F573D3-6ADA-4624-ACD9-E4CAA3437D73}" presName="rootConnector" presStyleLbl="node1" presStyleIdx="1" presStyleCnt="5"/>
      <dgm:spPr/>
      <dgm:t>
        <a:bodyPr/>
        <a:lstStyle/>
        <a:p>
          <a:endParaRPr lang="fr-BE"/>
        </a:p>
      </dgm:t>
    </dgm:pt>
    <dgm:pt modelId="{36DFB3F6-CA17-4869-B19C-A9929EAC4E04}" type="pres">
      <dgm:prSet presAssocID="{78F573D3-6ADA-4624-ACD9-E4CAA3437D73}" presName="childShape" presStyleCnt="0"/>
      <dgm:spPr/>
      <dgm:t>
        <a:bodyPr/>
        <a:lstStyle/>
        <a:p>
          <a:endParaRPr lang="en-US"/>
        </a:p>
      </dgm:t>
    </dgm:pt>
    <dgm:pt modelId="{D43A028C-63EA-41A7-9459-C93C018BCB5B}" type="pres">
      <dgm:prSet presAssocID="{77B54DA3-1012-4218-9106-FCD163C9F9D0}" presName="Name13" presStyleLbl="parChTrans1D2" presStyleIdx="3" presStyleCnt="14"/>
      <dgm:spPr/>
      <dgm:t>
        <a:bodyPr/>
        <a:lstStyle/>
        <a:p>
          <a:endParaRPr lang="fr-BE"/>
        </a:p>
      </dgm:t>
    </dgm:pt>
    <dgm:pt modelId="{866FB2DA-E7CE-4861-A2A4-BD64AAC2C603}" type="pres">
      <dgm:prSet presAssocID="{CBEC482A-4267-4548-BA70-037F0C4C3B76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0709DB-9CFF-4826-B56C-2A74A7F43330}" type="pres">
      <dgm:prSet presAssocID="{6D938703-6E0F-4714-9AED-59B930D61C50}" presName="Name13" presStyleLbl="parChTrans1D2" presStyleIdx="4" presStyleCnt="14"/>
      <dgm:spPr/>
      <dgm:t>
        <a:bodyPr/>
        <a:lstStyle/>
        <a:p>
          <a:endParaRPr lang="fr-BE"/>
        </a:p>
      </dgm:t>
    </dgm:pt>
    <dgm:pt modelId="{B1DB4239-1565-48E3-8C01-0493B1D1D383}" type="pres">
      <dgm:prSet presAssocID="{0DE40C32-AF95-42AD-8AD6-F24F3500155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9A6EFE-55A8-48FC-AB1E-501B7AC75318}" type="pres">
      <dgm:prSet presAssocID="{CC84B68F-6CF7-458A-A318-FC74299E889F}" presName="Name13" presStyleLbl="parChTrans1D2" presStyleIdx="5" presStyleCnt="14"/>
      <dgm:spPr/>
      <dgm:t>
        <a:bodyPr/>
        <a:lstStyle/>
        <a:p>
          <a:endParaRPr lang="fr-BE"/>
        </a:p>
      </dgm:t>
    </dgm:pt>
    <dgm:pt modelId="{5FDC6286-89BA-4855-98C5-D28E72D1C295}" type="pres">
      <dgm:prSet presAssocID="{C75B3A11-1A63-4500-86E6-D5C2F8E5FD85}" presName="childText" presStyleLbl="bgAcc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4E08D6ED-9039-4FFC-BEE5-014E11635187}" type="pres">
      <dgm:prSet presAssocID="{B68FD5AA-6F19-4873-8376-E1CC8A83BE43}" presName="root" presStyleCnt="0"/>
      <dgm:spPr/>
      <dgm:t>
        <a:bodyPr/>
        <a:lstStyle/>
        <a:p>
          <a:endParaRPr lang="en-US"/>
        </a:p>
      </dgm:t>
    </dgm:pt>
    <dgm:pt modelId="{80C1DDAF-5A6C-4DD8-8D4E-E99AA6752805}" type="pres">
      <dgm:prSet presAssocID="{B68FD5AA-6F19-4873-8376-E1CC8A83BE43}" presName="rootComposite" presStyleCnt="0"/>
      <dgm:spPr/>
      <dgm:t>
        <a:bodyPr/>
        <a:lstStyle/>
        <a:p>
          <a:endParaRPr lang="en-US"/>
        </a:p>
      </dgm:t>
    </dgm:pt>
    <dgm:pt modelId="{61438B48-3652-4718-BF62-71A5AD388452}" type="pres">
      <dgm:prSet presAssocID="{B68FD5AA-6F19-4873-8376-E1CC8A83BE43}" presName="rootText" presStyleLbl="node1" presStyleIdx="2" presStyleCnt="5"/>
      <dgm:spPr/>
      <dgm:t>
        <a:bodyPr/>
        <a:lstStyle/>
        <a:p>
          <a:endParaRPr lang="fr-BE"/>
        </a:p>
      </dgm:t>
    </dgm:pt>
    <dgm:pt modelId="{1AB6A816-893C-4010-90DD-8FEFF3E8470B}" type="pres">
      <dgm:prSet presAssocID="{B68FD5AA-6F19-4873-8376-E1CC8A83BE43}" presName="rootConnector" presStyleLbl="node1" presStyleIdx="2" presStyleCnt="5"/>
      <dgm:spPr/>
      <dgm:t>
        <a:bodyPr/>
        <a:lstStyle/>
        <a:p>
          <a:endParaRPr lang="fr-BE"/>
        </a:p>
      </dgm:t>
    </dgm:pt>
    <dgm:pt modelId="{740B76D7-BE84-4671-BAC6-BB9ACD8346D8}" type="pres">
      <dgm:prSet presAssocID="{B68FD5AA-6F19-4873-8376-E1CC8A83BE43}" presName="childShape" presStyleCnt="0"/>
      <dgm:spPr/>
      <dgm:t>
        <a:bodyPr/>
        <a:lstStyle/>
        <a:p>
          <a:endParaRPr lang="en-US"/>
        </a:p>
      </dgm:t>
    </dgm:pt>
    <dgm:pt modelId="{9AA1D6DD-B1A5-4343-A32D-6685849EFFDF}" type="pres">
      <dgm:prSet presAssocID="{6543770D-AD42-4295-A616-7F9A3964FC7F}" presName="Name13" presStyleLbl="parChTrans1D2" presStyleIdx="6" presStyleCnt="14"/>
      <dgm:spPr/>
      <dgm:t>
        <a:bodyPr/>
        <a:lstStyle/>
        <a:p>
          <a:endParaRPr lang="fr-BE"/>
        </a:p>
      </dgm:t>
    </dgm:pt>
    <dgm:pt modelId="{0C71C525-5486-433D-9331-35F3A26263FE}" type="pres">
      <dgm:prSet presAssocID="{9F5C6B60-1354-4681-8D75-B9B7F4049708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C3FD5B-4989-4BA7-B4D2-6786FC4CCCE7}" type="pres">
      <dgm:prSet presAssocID="{BC030D92-6F84-427C-83F1-47BADF6EA076}" presName="Name13" presStyleLbl="parChTrans1D2" presStyleIdx="7" presStyleCnt="14"/>
      <dgm:spPr/>
      <dgm:t>
        <a:bodyPr/>
        <a:lstStyle/>
        <a:p>
          <a:endParaRPr lang="fr-BE"/>
        </a:p>
      </dgm:t>
    </dgm:pt>
    <dgm:pt modelId="{8C8C0024-5F55-4702-AED8-16952D6596DF}" type="pres">
      <dgm:prSet presAssocID="{270D403F-A7E9-41AD-8AC9-8E38905C98FF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82D1DC-D7C3-43D6-BFB4-0365A3E8F826}" type="pres">
      <dgm:prSet presAssocID="{F9E8C57F-5196-4E52-AFD2-C51BEF73E2F2}" presName="Name13" presStyleLbl="parChTrans1D2" presStyleIdx="8" presStyleCnt="14"/>
      <dgm:spPr/>
      <dgm:t>
        <a:bodyPr/>
        <a:lstStyle/>
        <a:p>
          <a:endParaRPr lang="fr-BE"/>
        </a:p>
      </dgm:t>
    </dgm:pt>
    <dgm:pt modelId="{40C65C29-3E32-47A1-98C6-CEE15F36B507}" type="pres">
      <dgm:prSet presAssocID="{EE791D6D-4728-46EF-B504-565E0901977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A8B100-3E57-42E4-9760-3A69CEFA748B}" type="pres">
      <dgm:prSet presAssocID="{47C213A5-AFD2-409B-BEE7-046B401512AE}" presName="root" presStyleCnt="0"/>
      <dgm:spPr/>
      <dgm:t>
        <a:bodyPr/>
        <a:lstStyle/>
        <a:p>
          <a:endParaRPr lang="en-US"/>
        </a:p>
      </dgm:t>
    </dgm:pt>
    <dgm:pt modelId="{591300DD-692B-4A4E-B9C6-6E23EBDA9D09}" type="pres">
      <dgm:prSet presAssocID="{47C213A5-AFD2-409B-BEE7-046B401512AE}" presName="rootComposite" presStyleCnt="0"/>
      <dgm:spPr/>
      <dgm:t>
        <a:bodyPr/>
        <a:lstStyle/>
        <a:p>
          <a:endParaRPr lang="en-US"/>
        </a:p>
      </dgm:t>
    </dgm:pt>
    <dgm:pt modelId="{F7AB7B24-8CE6-46FE-86CB-D21F8A5863A6}" type="pres">
      <dgm:prSet presAssocID="{47C213A5-AFD2-409B-BEE7-046B401512AE}" presName="rootText" presStyleLbl="node1" presStyleIdx="3" presStyleCnt="5"/>
      <dgm:spPr/>
      <dgm:t>
        <a:bodyPr/>
        <a:lstStyle/>
        <a:p>
          <a:endParaRPr lang="fr-BE"/>
        </a:p>
      </dgm:t>
    </dgm:pt>
    <dgm:pt modelId="{0ED613BA-706D-4D42-806F-6B19A5AE7B2E}" type="pres">
      <dgm:prSet presAssocID="{47C213A5-AFD2-409B-BEE7-046B401512AE}" presName="rootConnector" presStyleLbl="node1" presStyleIdx="3" presStyleCnt="5"/>
      <dgm:spPr/>
      <dgm:t>
        <a:bodyPr/>
        <a:lstStyle/>
        <a:p>
          <a:endParaRPr lang="fr-BE"/>
        </a:p>
      </dgm:t>
    </dgm:pt>
    <dgm:pt modelId="{EF08DFCE-D2EC-40E8-B5B7-1D84FDEC2D0D}" type="pres">
      <dgm:prSet presAssocID="{47C213A5-AFD2-409B-BEE7-046B401512AE}" presName="childShape" presStyleCnt="0"/>
      <dgm:spPr/>
      <dgm:t>
        <a:bodyPr/>
        <a:lstStyle/>
        <a:p>
          <a:endParaRPr lang="en-US"/>
        </a:p>
      </dgm:t>
    </dgm:pt>
    <dgm:pt modelId="{BF772414-2C63-4521-83B9-B21FCED6A385}" type="pres">
      <dgm:prSet presAssocID="{E312E8E5-076B-48C3-A667-5CEECC25305B}" presName="Name13" presStyleLbl="parChTrans1D2" presStyleIdx="9" presStyleCnt="14"/>
      <dgm:spPr/>
      <dgm:t>
        <a:bodyPr/>
        <a:lstStyle/>
        <a:p>
          <a:endParaRPr lang="fr-BE"/>
        </a:p>
      </dgm:t>
    </dgm:pt>
    <dgm:pt modelId="{1BF42174-58F7-40CB-B403-2268B16C22BB}" type="pres">
      <dgm:prSet presAssocID="{6D1122E1-5AE9-4373-A077-75B17F1DB37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93313-A484-4036-9762-43CEC9648623}" type="pres">
      <dgm:prSet presAssocID="{87E19A77-91ED-43D2-928F-0F91EAB14108}" presName="Name13" presStyleLbl="parChTrans1D2" presStyleIdx="10" presStyleCnt="14"/>
      <dgm:spPr/>
      <dgm:t>
        <a:bodyPr/>
        <a:lstStyle/>
        <a:p>
          <a:endParaRPr lang="fr-BE"/>
        </a:p>
      </dgm:t>
    </dgm:pt>
    <dgm:pt modelId="{C44B36A6-91A2-45D9-9788-40A389D44378}" type="pres">
      <dgm:prSet presAssocID="{B0C44ECA-CFF0-4B43-A691-4CE92FE8681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402AD3-DE39-45B5-A494-9C339DC1604E}" type="pres">
      <dgm:prSet presAssocID="{899A7E36-930A-4415-871A-44279699F490}" presName="Name13" presStyleLbl="parChTrans1D2" presStyleIdx="11" presStyleCnt="14"/>
      <dgm:spPr/>
      <dgm:t>
        <a:bodyPr/>
        <a:lstStyle/>
        <a:p>
          <a:endParaRPr lang="fr-BE"/>
        </a:p>
      </dgm:t>
    </dgm:pt>
    <dgm:pt modelId="{6F898E0B-7930-474E-98BA-D464207D75A4}" type="pres">
      <dgm:prSet presAssocID="{6DB7B0D2-AE0D-48C6-A744-39946CF5A7D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FDEE0-0B7A-4175-80D4-F164440E7862}" type="pres">
      <dgm:prSet presAssocID="{9EBBA3C7-7CA1-48A8-9236-F1892E8301AC}" presName="root" presStyleCnt="0"/>
      <dgm:spPr/>
      <dgm:t>
        <a:bodyPr/>
        <a:lstStyle/>
        <a:p>
          <a:endParaRPr lang="en-US"/>
        </a:p>
      </dgm:t>
    </dgm:pt>
    <dgm:pt modelId="{AAA903FF-4D50-4C83-9F1C-3C3A069DA57B}" type="pres">
      <dgm:prSet presAssocID="{9EBBA3C7-7CA1-48A8-9236-F1892E8301AC}" presName="rootComposite" presStyleCnt="0"/>
      <dgm:spPr/>
      <dgm:t>
        <a:bodyPr/>
        <a:lstStyle/>
        <a:p>
          <a:endParaRPr lang="en-US"/>
        </a:p>
      </dgm:t>
    </dgm:pt>
    <dgm:pt modelId="{7B65F524-C7DA-4A59-A79C-CEA955A31BA8}" type="pres">
      <dgm:prSet presAssocID="{9EBBA3C7-7CA1-48A8-9236-F1892E8301AC}" presName="rootText" presStyleLbl="node1" presStyleIdx="4" presStyleCnt="5"/>
      <dgm:spPr/>
      <dgm:t>
        <a:bodyPr/>
        <a:lstStyle/>
        <a:p>
          <a:endParaRPr lang="fr-BE"/>
        </a:p>
      </dgm:t>
    </dgm:pt>
    <dgm:pt modelId="{819E4634-DF51-478F-8590-96EE13361B03}" type="pres">
      <dgm:prSet presAssocID="{9EBBA3C7-7CA1-48A8-9236-F1892E8301AC}" presName="rootConnector" presStyleLbl="node1" presStyleIdx="4" presStyleCnt="5"/>
      <dgm:spPr/>
      <dgm:t>
        <a:bodyPr/>
        <a:lstStyle/>
        <a:p>
          <a:endParaRPr lang="fr-BE"/>
        </a:p>
      </dgm:t>
    </dgm:pt>
    <dgm:pt modelId="{8F639A4A-9439-4546-B831-B6568D6D2B0B}" type="pres">
      <dgm:prSet presAssocID="{9EBBA3C7-7CA1-48A8-9236-F1892E8301AC}" presName="childShape" presStyleCnt="0"/>
      <dgm:spPr/>
      <dgm:t>
        <a:bodyPr/>
        <a:lstStyle/>
        <a:p>
          <a:endParaRPr lang="en-US"/>
        </a:p>
      </dgm:t>
    </dgm:pt>
    <dgm:pt modelId="{BE148B1E-0D39-4AAC-88B5-B3D8CBEB54E2}" type="pres">
      <dgm:prSet presAssocID="{AD6AA592-A028-4A4A-86CC-4BE134008B81}" presName="Name13" presStyleLbl="parChTrans1D2" presStyleIdx="12" presStyleCnt="14"/>
      <dgm:spPr/>
      <dgm:t>
        <a:bodyPr/>
        <a:lstStyle/>
        <a:p>
          <a:endParaRPr lang="fr-BE"/>
        </a:p>
      </dgm:t>
    </dgm:pt>
    <dgm:pt modelId="{E77A038F-D504-42B0-AAC3-80D0891920FE}" type="pres">
      <dgm:prSet presAssocID="{2441288E-19FD-46A3-A179-4D133E9F9F8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71E933-0C1B-4FE1-9FEF-4562D60AF065}" type="pres">
      <dgm:prSet presAssocID="{387C6FFB-F64F-4618-BB44-3A427D4E6CD5}" presName="Name13" presStyleLbl="parChTrans1D2" presStyleIdx="13" presStyleCnt="14"/>
      <dgm:spPr/>
      <dgm:t>
        <a:bodyPr/>
        <a:lstStyle/>
        <a:p>
          <a:endParaRPr lang="fr-BE"/>
        </a:p>
      </dgm:t>
    </dgm:pt>
    <dgm:pt modelId="{C7C92FAD-91AB-4463-91DB-1DAFDCD1E33E}" type="pres">
      <dgm:prSet presAssocID="{B29EA048-2168-4094-B848-594A613F8587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6D9F69F3-02FD-7C44-ADB1-B32F1BBF55E2}" type="presOf" srcId="{6D1122E1-5AE9-4373-A077-75B17F1DB372}" destId="{1BF42174-58F7-40CB-B403-2268B16C22BB}" srcOrd="0" destOrd="0" presId="urn:microsoft.com/office/officeart/2005/8/layout/hierarchy3"/>
    <dgm:cxn modelId="{E42E6B39-5E9D-9246-AB9B-543D91556D32}" type="presOf" srcId="{78F573D3-6ADA-4624-ACD9-E4CAA3437D73}" destId="{B723E630-4C6D-43BE-89BB-363B8081E09D}" srcOrd="0" destOrd="0" presId="urn:microsoft.com/office/officeart/2005/8/layout/hierarchy3"/>
    <dgm:cxn modelId="{DA243959-99B7-EF48-B035-F20CBE2C92F2}" type="presOf" srcId="{F7D3D631-964E-481F-A6C9-D8DA9859B3E8}" destId="{9FEA127F-210B-4E5F-A514-E81FBE34A8E0}" srcOrd="0" destOrd="0" presId="urn:microsoft.com/office/officeart/2005/8/layout/hierarchy3"/>
    <dgm:cxn modelId="{247120F5-1F8E-7645-A6F2-3D5D626D3986}" type="presOf" srcId="{87E19A77-91ED-43D2-928F-0F91EAB14108}" destId="{A8993313-A484-4036-9762-43CEC9648623}" srcOrd="0" destOrd="0" presId="urn:microsoft.com/office/officeart/2005/8/layout/hierarchy3"/>
    <dgm:cxn modelId="{A1E970D7-5366-4D20-94C5-F22116A1E7B7}" srcId="{47C213A5-AFD2-409B-BEE7-046B401512AE}" destId="{B0C44ECA-CFF0-4B43-A691-4CE92FE8681A}" srcOrd="1" destOrd="0" parTransId="{87E19A77-91ED-43D2-928F-0F91EAB14108}" sibTransId="{549D24D1-B5B2-40BF-9675-8C4FBF42A5F7}"/>
    <dgm:cxn modelId="{9359009B-73DE-F14A-BA08-A2C4C1517E52}" type="presOf" srcId="{9F5C6B60-1354-4681-8D75-B9B7F4049708}" destId="{0C71C525-5486-433D-9331-35F3A26263FE}" srcOrd="0" destOrd="0" presId="urn:microsoft.com/office/officeart/2005/8/layout/hierarchy3"/>
    <dgm:cxn modelId="{188B5C25-DDA9-DE41-8633-B34C5555A0C0}" type="presOf" srcId="{6543770D-AD42-4295-A616-7F9A3964FC7F}" destId="{9AA1D6DD-B1A5-4343-A32D-6685849EFFDF}" srcOrd="0" destOrd="0" presId="urn:microsoft.com/office/officeart/2005/8/layout/hierarchy3"/>
    <dgm:cxn modelId="{EC901FBD-F2E5-EF4F-BA55-C64B8C45FB0F}" type="presOf" srcId="{CBEC482A-4267-4548-BA70-037F0C4C3B76}" destId="{866FB2DA-E7CE-4861-A2A4-BD64AAC2C603}" srcOrd="0" destOrd="0" presId="urn:microsoft.com/office/officeart/2005/8/layout/hierarchy3"/>
    <dgm:cxn modelId="{29DAAD20-3A01-7843-AA35-7FE0375F4E4A}" type="presOf" srcId="{CC84B68F-6CF7-458A-A318-FC74299E889F}" destId="{669A6EFE-55A8-48FC-AB1E-501B7AC75318}" srcOrd="0" destOrd="0" presId="urn:microsoft.com/office/officeart/2005/8/layout/hierarchy3"/>
    <dgm:cxn modelId="{A2078F93-36F8-4A4E-BC00-BCB960B8D4CF}" type="presOf" srcId="{5D28F061-058A-4C35-B619-6103D1DD2825}" destId="{D75C0A2C-8250-471C-B151-6A5C2D8D5185}" srcOrd="0" destOrd="0" presId="urn:microsoft.com/office/officeart/2005/8/layout/hierarchy3"/>
    <dgm:cxn modelId="{264B61EE-20C2-B645-8D07-FCA593A090D8}" type="presOf" srcId="{899A7E36-930A-4415-871A-44279699F490}" destId="{BD402AD3-DE39-45B5-A494-9C339DC1604E}" srcOrd="0" destOrd="0" presId="urn:microsoft.com/office/officeart/2005/8/layout/hierarchy3"/>
    <dgm:cxn modelId="{86173133-AB81-DB4F-B009-CE775E7E4507}" type="presOf" srcId="{9EBBA3C7-7CA1-48A8-9236-F1892E8301AC}" destId="{819E4634-DF51-478F-8590-96EE13361B03}" srcOrd="1" destOrd="0" presId="urn:microsoft.com/office/officeart/2005/8/layout/hierarchy3"/>
    <dgm:cxn modelId="{F96C3387-7B65-5F4C-8587-AC97DC9FD661}" type="presOf" srcId="{B29EA048-2168-4094-B848-594A613F8587}" destId="{C7C92FAD-91AB-4463-91DB-1DAFDCD1E33E}" srcOrd="0" destOrd="0" presId="urn:microsoft.com/office/officeart/2005/8/layout/hierarchy3"/>
    <dgm:cxn modelId="{66F87719-DB7E-684D-9832-712E42DCAFF7}" type="presOf" srcId="{EE791D6D-4728-46EF-B504-565E09019770}" destId="{40C65C29-3E32-47A1-98C6-CEE15F36B507}" srcOrd="0" destOrd="0" presId="urn:microsoft.com/office/officeart/2005/8/layout/hierarchy3"/>
    <dgm:cxn modelId="{1D3FE718-CF74-4B9F-8758-764EA031B79B}" srcId="{F7D3D631-964E-481F-A6C9-D8DA9859B3E8}" destId="{456FBAD3-D58B-443A-AC58-DCC9769BEF1F}" srcOrd="0" destOrd="0" parTransId="{83CE5E92-00E9-4E21-AEE3-85EAC4510E72}" sibTransId="{211558A6-CBFA-4AE0-84B0-B1D0150E220E}"/>
    <dgm:cxn modelId="{57863734-FC67-A149-8264-0CE4EFA919CF}" type="presOf" srcId="{77B54DA3-1012-4218-9106-FCD163C9F9D0}" destId="{D43A028C-63EA-41A7-9459-C93C018BCB5B}" srcOrd="0" destOrd="0" presId="urn:microsoft.com/office/officeart/2005/8/layout/hierarchy3"/>
    <dgm:cxn modelId="{017BC433-F32A-F044-B5CC-E516472556CD}" type="presOf" srcId="{C75B3A11-1A63-4500-86E6-D5C2F8E5FD85}" destId="{5FDC6286-89BA-4855-98C5-D28E72D1C295}" srcOrd="0" destOrd="0" presId="urn:microsoft.com/office/officeart/2005/8/layout/hierarchy3"/>
    <dgm:cxn modelId="{DCE02D7C-F0D5-1544-9818-DFA10E1FD7BF}" type="presOf" srcId="{6DB7B0D2-AE0D-48C6-A744-39946CF5A7D4}" destId="{6F898E0B-7930-474E-98BA-D464207D75A4}" srcOrd="0" destOrd="0" presId="urn:microsoft.com/office/officeart/2005/8/layout/hierarchy3"/>
    <dgm:cxn modelId="{E0F35458-FCC6-F148-A83D-0B2D9DC491B1}" type="presOf" srcId="{7BBE010D-08DD-42F0-9729-56C7BB75FCE2}" destId="{5FDC05FE-B7ED-4F6A-9EB5-E64276F537BE}" srcOrd="0" destOrd="0" presId="urn:microsoft.com/office/officeart/2005/8/layout/hierarchy3"/>
    <dgm:cxn modelId="{6E4915DC-C2B4-4477-8646-07EDCCAF9F9D}" srcId="{47C213A5-AFD2-409B-BEE7-046B401512AE}" destId="{6DB7B0D2-AE0D-48C6-A744-39946CF5A7D4}" srcOrd="2" destOrd="0" parTransId="{899A7E36-930A-4415-871A-44279699F490}" sibTransId="{846F8FA3-A752-4681-8C9E-65535B468BB8}"/>
    <dgm:cxn modelId="{16E2BE6D-9004-DC46-BF3F-E9F5EC013D24}" type="presOf" srcId="{0DE40C32-AF95-42AD-8AD6-F24F35001559}" destId="{B1DB4239-1565-48E3-8C01-0493B1D1D383}" srcOrd="0" destOrd="0" presId="urn:microsoft.com/office/officeart/2005/8/layout/hierarchy3"/>
    <dgm:cxn modelId="{80BD51DB-81E1-2943-A029-12BA0A2158C5}" type="presOf" srcId="{F9E8C57F-5196-4E52-AFD2-C51BEF73E2F2}" destId="{A482D1DC-D7C3-43D6-BFB4-0365A3E8F826}" srcOrd="0" destOrd="0" presId="urn:microsoft.com/office/officeart/2005/8/layout/hierarchy3"/>
    <dgm:cxn modelId="{BD6D38F1-EE4F-CC45-B815-408A179C2BC8}" type="presOf" srcId="{456FBAD3-D58B-443A-AC58-DCC9769BEF1F}" destId="{D31BE008-DE1D-463C-A59B-650EFF45B94E}" srcOrd="1" destOrd="0" presId="urn:microsoft.com/office/officeart/2005/8/layout/hierarchy3"/>
    <dgm:cxn modelId="{66DA9515-34C2-C748-8788-5634B1DFAAC0}" type="presOf" srcId="{626383B0-001B-4708-A463-5324FC0E02F9}" destId="{28450765-74F8-4DA6-8693-BD730F432B86}" srcOrd="0" destOrd="0" presId="urn:microsoft.com/office/officeart/2005/8/layout/hierarchy3"/>
    <dgm:cxn modelId="{75AEBFD2-B061-4539-84A6-E0FE60C1838D}" srcId="{78F573D3-6ADA-4624-ACD9-E4CAA3437D73}" destId="{0DE40C32-AF95-42AD-8AD6-F24F35001559}" srcOrd="1" destOrd="0" parTransId="{6D938703-6E0F-4714-9AED-59B930D61C50}" sibTransId="{72FC8797-23A4-4185-B14F-1CE0F648B673}"/>
    <dgm:cxn modelId="{77D09F09-0656-4B97-A6B2-787323E5E0B5}" srcId="{F7D3D631-964E-481F-A6C9-D8DA9859B3E8}" destId="{B68FD5AA-6F19-4873-8376-E1CC8A83BE43}" srcOrd="2" destOrd="0" parTransId="{45B3E5A1-D8BE-4C63-BE9D-9C0EEB02B23B}" sibTransId="{1FA025E7-D78A-48A5-82C4-35EE58B75902}"/>
    <dgm:cxn modelId="{4392BFD3-BDE5-EE45-9FC4-A79DE85E89DA}" type="presOf" srcId="{47C213A5-AFD2-409B-BEE7-046B401512AE}" destId="{F7AB7B24-8CE6-46FE-86CB-D21F8A5863A6}" srcOrd="0" destOrd="0" presId="urn:microsoft.com/office/officeart/2005/8/layout/hierarchy3"/>
    <dgm:cxn modelId="{2C8FD5BC-0F90-428A-8A39-D9C1FDEEAA0D}" srcId="{456FBAD3-D58B-443A-AC58-DCC9769BEF1F}" destId="{CD23B587-CDE8-4D2A-8E7A-5F0A2B7E0358}" srcOrd="2" destOrd="0" parTransId="{5D28F061-058A-4C35-B619-6103D1DD2825}" sibTransId="{DC71E48B-7C4D-41F8-8B4A-60D196232D43}"/>
    <dgm:cxn modelId="{14C189E4-A755-5742-B0E6-2E60147A4EAF}" type="presOf" srcId="{B68FD5AA-6F19-4873-8376-E1CC8A83BE43}" destId="{61438B48-3652-4718-BF62-71A5AD388452}" srcOrd="0" destOrd="0" presId="urn:microsoft.com/office/officeart/2005/8/layout/hierarchy3"/>
    <dgm:cxn modelId="{EA3BC5E9-BBCD-431F-AAAB-829105C886A0}" srcId="{9EBBA3C7-7CA1-48A8-9236-F1892E8301AC}" destId="{2441288E-19FD-46A3-A179-4D133E9F9F89}" srcOrd="0" destOrd="0" parTransId="{AD6AA592-A028-4A4A-86CC-4BE134008B81}" sibTransId="{DFBF05E7-ABAF-4CE7-99D6-B8587D2BD0AF}"/>
    <dgm:cxn modelId="{03BCDD8A-F124-F646-A054-115B65B46E74}" type="presOf" srcId="{5BBA4AF7-D009-46DB-A7FE-AEBE061EFC10}" destId="{23C36ADE-ECE9-4E35-A73D-FC4BFDC3FA15}" srcOrd="0" destOrd="0" presId="urn:microsoft.com/office/officeart/2005/8/layout/hierarchy3"/>
    <dgm:cxn modelId="{D08AA527-2B96-4162-95EA-F6CC4DD69684}" srcId="{B68FD5AA-6F19-4873-8376-E1CC8A83BE43}" destId="{270D403F-A7E9-41AD-8AC9-8E38905C98FF}" srcOrd="1" destOrd="0" parTransId="{BC030D92-6F84-427C-83F1-47BADF6EA076}" sibTransId="{A5FF9ECA-2976-4319-A615-52E131E83BA5}"/>
    <dgm:cxn modelId="{ED293A80-79E7-914F-98CE-4419BF271FA6}" type="presOf" srcId="{9EBBA3C7-7CA1-48A8-9236-F1892E8301AC}" destId="{7B65F524-C7DA-4A59-A79C-CEA955A31BA8}" srcOrd="0" destOrd="0" presId="urn:microsoft.com/office/officeart/2005/8/layout/hierarchy3"/>
    <dgm:cxn modelId="{85D9290D-CD2A-466C-9BB2-ECE6CFB52826}" srcId="{78F573D3-6ADA-4624-ACD9-E4CAA3437D73}" destId="{C75B3A11-1A63-4500-86E6-D5C2F8E5FD85}" srcOrd="2" destOrd="0" parTransId="{CC84B68F-6CF7-458A-A318-FC74299E889F}" sibTransId="{6AEE4CBF-95C7-4C5D-BEC2-82C5E99B7C08}"/>
    <dgm:cxn modelId="{DA13CF5C-A807-B84C-9DD0-1A4445B4DF13}" type="presOf" srcId="{47C213A5-AFD2-409B-BEE7-046B401512AE}" destId="{0ED613BA-706D-4D42-806F-6B19A5AE7B2E}" srcOrd="1" destOrd="0" presId="urn:microsoft.com/office/officeart/2005/8/layout/hierarchy3"/>
    <dgm:cxn modelId="{212A6478-A306-DE43-8567-BC7EA35F4B09}" type="presOf" srcId="{E312E8E5-076B-48C3-A667-5CEECC25305B}" destId="{BF772414-2C63-4521-83B9-B21FCED6A385}" srcOrd="0" destOrd="0" presId="urn:microsoft.com/office/officeart/2005/8/layout/hierarchy3"/>
    <dgm:cxn modelId="{A47DAE02-4678-5542-BF4B-8B946642D040}" type="presOf" srcId="{B68FD5AA-6F19-4873-8376-E1CC8A83BE43}" destId="{1AB6A816-893C-4010-90DD-8FEFF3E8470B}" srcOrd="1" destOrd="0" presId="urn:microsoft.com/office/officeart/2005/8/layout/hierarchy3"/>
    <dgm:cxn modelId="{FC7DC817-2485-EE49-AF43-F4FA92492FB7}" type="presOf" srcId="{270D403F-A7E9-41AD-8AC9-8E38905C98FF}" destId="{8C8C0024-5F55-4702-AED8-16952D6596DF}" srcOrd="0" destOrd="0" presId="urn:microsoft.com/office/officeart/2005/8/layout/hierarchy3"/>
    <dgm:cxn modelId="{DDB890DD-63F2-4440-BB91-2469FCB6D721}" srcId="{456FBAD3-D58B-443A-AC58-DCC9769BEF1F}" destId="{626383B0-001B-4708-A463-5324FC0E02F9}" srcOrd="0" destOrd="0" parTransId="{5BBA4AF7-D009-46DB-A7FE-AEBE061EFC10}" sibTransId="{AE5EDDBA-8FCF-4D91-ACAA-24DDEC9686B6}"/>
    <dgm:cxn modelId="{80444079-50ED-AB4D-B03E-8E1324ACE0CB}" type="presOf" srcId="{387C6FFB-F64F-4618-BB44-3A427D4E6CD5}" destId="{B471E933-0C1B-4FE1-9FEF-4562D60AF065}" srcOrd="0" destOrd="0" presId="urn:microsoft.com/office/officeart/2005/8/layout/hierarchy3"/>
    <dgm:cxn modelId="{28FCE7CD-5354-4A63-A212-642EEE423FBF}" srcId="{F7D3D631-964E-481F-A6C9-D8DA9859B3E8}" destId="{78F573D3-6ADA-4624-ACD9-E4CAA3437D73}" srcOrd="1" destOrd="0" parTransId="{59C11D52-4AD0-45C6-AEDB-26AA4DBF64CC}" sibTransId="{E1F56C36-AFD5-40B1-85F4-59D2905C59EF}"/>
    <dgm:cxn modelId="{54AC751C-608F-4DD8-8D8D-2DC250AF622D}" srcId="{78F573D3-6ADA-4624-ACD9-E4CAA3437D73}" destId="{CBEC482A-4267-4548-BA70-037F0C4C3B76}" srcOrd="0" destOrd="0" parTransId="{77B54DA3-1012-4218-9106-FCD163C9F9D0}" sibTransId="{2DEFE47C-BF4A-41EE-AACF-E03F2C3A3008}"/>
    <dgm:cxn modelId="{3F509A58-88B5-4876-B91D-944FC404472E}" srcId="{F7D3D631-964E-481F-A6C9-D8DA9859B3E8}" destId="{47C213A5-AFD2-409B-BEE7-046B401512AE}" srcOrd="3" destOrd="0" parTransId="{D9EE0E3F-4110-4234-B4C9-78BA6CDEC5BE}" sibTransId="{B5130B70-AA5F-408E-B2F2-09F3A507D4CE}"/>
    <dgm:cxn modelId="{D570193A-9443-9549-9851-B392608E8D89}" type="presOf" srcId="{BC030D92-6F84-427C-83F1-47BADF6EA076}" destId="{9EC3FD5B-4989-4BA7-B4D2-6786FC4CCCE7}" srcOrd="0" destOrd="0" presId="urn:microsoft.com/office/officeart/2005/8/layout/hierarchy3"/>
    <dgm:cxn modelId="{DFB50697-3693-4A9C-8C49-DBCC0461FF91}" srcId="{456FBAD3-D58B-443A-AC58-DCC9769BEF1F}" destId="{930ED09E-8598-4F99-9ADB-C1E83C9E571C}" srcOrd="1" destOrd="0" parTransId="{7BBE010D-08DD-42F0-9729-56C7BB75FCE2}" sibTransId="{FB098997-E0C6-4791-9B84-D43D4AF26154}"/>
    <dgm:cxn modelId="{5C032190-39EE-CA4C-880D-5E214CD77A30}" type="presOf" srcId="{B0C44ECA-CFF0-4B43-A691-4CE92FE8681A}" destId="{C44B36A6-91A2-45D9-9788-40A389D44378}" srcOrd="0" destOrd="0" presId="urn:microsoft.com/office/officeart/2005/8/layout/hierarchy3"/>
    <dgm:cxn modelId="{6566F9C9-9F2D-DE41-8327-CB7FE708E92E}" type="presOf" srcId="{456FBAD3-D58B-443A-AC58-DCC9769BEF1F}" destId="{70083ECC-CF09-457C-9A67-8CF63E7F45D3}" srcOrd="0" destOrd="0" presId="urn:microsoft.com/office/officeart/2005/8/layout/hierarchy3"/>
    <dgm:cxn modelId="{D9ACE187-30B0-434B-960C-BD7CF3962E63}" type="presOf" srcId="{2441288E-19FD-46A3-A179-4D133E9F9F89}" destId="{E77A038F-D504-42B0-AAC3-80D0891920FE}" srcOrd="0" destOrd="0" presId="urn:microsoft.com/office/officeart/2005/8/layout/hierarchy3"/>
    <dgm:cxn modelId="{88E2F52D-4359-4A2B-B07E-16A75B6BC60A}" srcId="{B68FD5AA-6F19-4873-8376-E1CC8A83BE43}" destId="{EE791D6D-4728-46EF-B504-565E09019770}" srcOrd="2" destOrd="0" parTransId="{F9E8C57F-5196-4E52-AFD2-C51BEF73E2F2}" sibTransId="{52B52881-E27C-4184-8D15-D009A72B0F83}"/>
    <dgm:cxn modelId="{9B15DE61-F31D-CB44-AE3F-D3D14D44EE44}" type="presOf" srcId="{930ED09E-8598-4F99-9ADB-C1E83C9E571C}" destId="{85582599-4F49-478B-BBB1-E3242EC7A7A5}" srcOrd="0" destOrd="0" presId="urn:microsoft.com/office/officeart/2005/8/layout/hierarchy3"/>
    <dgm:cxn modelId="{3D25B34D-9D57-4B2E-86A5-B406DB802F10}" srcId="{F7D3D631-964E-481F-A6C9-D8DA9859B3E8}" destId="{9EBBA3C7-7CA1-48A8-9236-F1892E8301AC}" srcOrd="4" destOrd="0" parTransId="{7C18CE65-1420-436B-AA78-45F348849905}" sibTransId="{D187DCDD-6791-4AD7-968D-6C8DE21D7800}"/>
    <dgm:cxn modelId="{18058A98-F0BC-4CB1-9EC8-B8A519E32049}" srcId="{47C213A5-AFD2-409B-BEE7-046B401512AE}" destId="{6D1122E1-5AE9-4373-A077-75B17F1DB372}" srcOrd="0" destOrd="0" parTransId="{E312E8E5-076B-48C3-A667-5CEECC25305B}" sibTransId="{ABA1DC03-041E-4341-8DA3-013C24E7CDC4}"/>
    <dgm:cxn modelId="{39C84138-D867-F440-9061-3754AA9C648D}" type="presOf" srcId="{AD6AA592-A028-4A4A-86CC-4BE134008B81}" destId="{BE148B1E-0D39-4AAC-88B5-B3D8CBEB54E2}" srcOrd="0" destOrd="0" presId="urn:microsoft.com/office/officeart/2005/8/layout/hierarchy3"/>
    <dgm:cxn modelId="{E2D9C57F-D90C-47D7-A792-1D503CEAE079}" srcId="{B68FD5AA-6F19-4873-8376-E1CC8A83BE43}" destId="{9F5C6B60-1354-4681-8D75-B9B7F4049708}" srcOrd="0" destOrd="0" parTransId="{6543770D-AD42-4295-A616-7F9A3964FC7F}" sibTransId="{BD4DD587-7BFB-4C1D-BC14-52259CB454D2}"/>
    <dgm:cxn modelId="{B5DB7981-3F95-8C4F-885D-2B55AE385AA9}" type="presOf" srcId="{6D938703-6E0F-4714-9AED-59B930D61C50}" destId="{060709DB-9CFF-4826-B56C-2A74A7F43330}" srcOrd="0" destOrd="0" presId="urn:microsoft.com/office/officeart/2005/8/layout/hierarchy3"/>
    <dgm:cxn modelId="{7B4043A8-5842-42FF-8867-8DFCF2BBE57C}" srcId="{9EBBA3C7-7CA1-48A8-9236-F1892E8301AC}" destId="{B29EA048-2168-4094-B848-594A613F8587}" srcOrd="1" destOrd="0" parTransId="{387C6FFB-F64F-4618-BB44-3A427D4E6CD5}" sibTransId="{9E76B203-A00D-4F71-8550-F016179AB91F}"/>
    <dgm:cxn modelId="{5C49C5C1-035A-1A48-AD76-E47FCD285C82}" type="presOf" srcId="{CD23B587-CDE8-4D2A-8E7A-5F0A2B7E0358}" destId="{11CCB3CC-A35A-4D23-AAE3-818A74C86E11}" srcOrd="0" destOrd="0" presId="urn:microsoft.com/office/officeart/2005/8/layout/hierarchy3"/>
    <dgm:cxn modelId="{5DFE585D-B848-DD4A-B7CC-EFBC6F584BFF}" type="presOf" srcId="{78F573D3-6ADA-4624-ACD9-E4CAA3437D73}" destId="{39C48F2A-A6FC-4AD0-921F-0C60D512777D}" srcOrd="1" destOrd="0" presId="urn:microsoft.com/office/officeart/2005/8/layout/hierarchy3"/>
    <dgm:cxn modelId="{3FC7C362-328D-7740-8F69-75A37E597548}" type="presParOf" srcId="{9FEA127F-210B-4E5F-A514-E81FBE34A8E0}" destId="{3DB87BA5-AEDD-441E-9C85-4F83388C0568}" srcOrd="0" destOrd="0" presId="urn:microsoft.com/office/officeart/2005/8/layout/hierarchy3"/>
    <dgm:cxn modelId="{7B75320A-CC62-B749-8700-7765ED4FA7D3}" type="presParOf" srcId="{3DB87BA5-AEDD-441E-9C85-4F83388C0568}" destId="{56658D4D-FEF1-4C2C-9F17-8441662F8AF9}" srcOrd="0" destOrd="0" presId="urn:microsoft.com/office/officeart/2005/8/layout/hierarchy3"/>
    <dgm:cxn modelId="{8EA7879F-4349-E444-A070-D846FF86FD97}" type="presParOf" srcId="{56658D4D-FEF1-4C2C-9F17-8441662F8AF9}" destId="{70083ECC-CF09-457C-9A67-8CF63E7F45D3}" srcOrd="0" destOrd="0" presId="urn:microsoft.com/office/officeart/2005/8/layout/hierarchy3"/>
    <dgm:cxn modelId="{8A3EF655-ADB2-7444-99A4-F923EB9CE799}" type="presParOf" srcId="{56658D4D-FEF1-4C2C-9F17-8441662F8AF9}" destId="{D31BE008-DE1D-463C-A59B-650EFF45B94E}" srcOrd="1" destOrd="0" presId="urn:microsoft.com/office/officeart/2005/8/layout/hierarchy3"/>
    <dgm:cxn modelId="{D1BAFE12-83F3-FD47-9733-F510FBBC75BD}" type="presParOf" srcId="{3DB87BA5-AEDD-441E-9C85-4F83388C0568}" destId="{8746EB98-3F45-4508-A679-95C15F77AD58}" srcOrd="1" destOrd="0" presId="urn:microsoft.com/office/officeart/2005/8/layout/hierarchy3"/>
    <dgm:cxn modelId="{17EC8A30-5559-FF4C-BFFC-8E4CD351AF91}" type="presParOf" srcId="{8746EB98-3F45-4508-A679-95C15F77AD58}" destId="{23C36ADE-ECE9-4E35-A73D-FC4BFDC3FA15}" srcOrd="0" destOrd="0" presId="urn:microsoft.com/office/officeart/2005/8/layout/hierarchy3"/>
    <dgm:cxn modelId="{A5D7B4F9-488E-AC46-9013-558702A451B1}" type="presParOf" srcId="{8746EB98-3F45-4508-A679-95C15F77AD58}" destId="{28450765-74F8-4DA6-8693-BD730F432B86}" srcOrd="1" destOrd="0" presId="urn:microsoft.com/office/officeart/2005/8/layout/hierarchy3"/>
    <dgm:cxn modelId="{42509957-2AC4-5D46-B9D5-3A80754C5C71}" type="presParOf" srcId="{8746EB98-3F45-4508-A679-95C15F77AD58}" destId="{5FDC05FE-B7ED-4F6A-9EB5-E64276F537BE}" srcOrd="2" destOrd="0" presId="urn:microsoft.com/office/officeart/2005/8/layout/hierarchy3"/>
    <dgm:cxn modelId="{A07BE684-CDD3-DF4A-B3B8-562EB892EE07}" type="presParOf" srcId="{8746EB98-3F45-4508-A679-95C15F77AD58}" destId="{85582599-4F49-478B-BBB1-E3242EC7A7A5}" srcOrd="3" destOrd="0" presId="urn:microsoft.com/office/officeart/2005/8/layout/hierarchy3"/>
    <dgm:cxn modelId="{3CFFC941-6D0C-5D49-A369-F0477AE7DBE0}" type="presParOf" srcId="{8746EB98-3F45-4508-A679-95C15F77AD58}" destId="{D75C0A2C-8250-471C-B151-6A5C2D8D5185}" srcOrd="4" destOrd="0" presId="urn:microsoft.com/office/officeart/2005/8/layout/hierarchy3"/>
    <dgm:cxn modelId="{C8AC43A3-1FA4-3743-B66E-39B9E52AC66E}" type="presParOf" srcId="{8746EB98-3F45-4508-A679-95C15F77AD58}" destId="{11CCB3CC-A35A-4D23-AAE3-818A74C86E11}" srcOrd="5" destOrd="0" presId="urn:microsoft.com/office/officeart/2005/8/layout/hierarchy3"/>
    <dgm:cxn modelId="{D496B797-1707-4E4E-B374-71AEB598D5BC}" type="presParOf" srcId="{9FEA127F-210B-4E5F-A514-E81FBE34A8E0}" destId="{FAFDB136-292E-4996-955A-DCB5B8243AA4}" srcOrd="1" destOrd="0" presId="urn:microsoft.com/office/officeart/2005/8/layout/hierarchy3"/>
    <dgm:cxn modelId="{3FE129B3-F1C9-FA44-BA86-23F63B6049E8}" type="presParOf" srcId="{FAFDB136-292E-4996-955A-DCB5B8243AA4}" destId="{815CDEDB-DA64-4B34-8A9E-70575CA38121}" srcOrd="0" destOrd="0" presId="urn:microsoft.com/office/officeart/2005/8/layout/hierarchy3"/>
    <dgm:cxn modelId="{9506D314-81EB-074E-8C12-3CCA8E3BCBF3}" type="presParOf" srcId="{815CDEDB-DA64-4B34-8A9E-70575CA38121}" destId="{B723E630-4C6D-43BE-89BB-363B8081E09D}" srcOrd="0" destOrd="0" presId="urn:microsoft.com/office/officeart/2005/8/layout/hierarchy3"/>
    <dgm:cxn modelId="{D89A01F7-8B88-4546-A782-1D3EFF943F42}" type="presParOf" srcId="{815CDEDB-DA64-4B34-8A9E-70575CA38121}" destId="{39C48F2A-A6FC-4AD0-921F-0C60D512777D}" srcOrd="1" destOrd="0" presId="urn:microsoft.com/office/officeart/2005/8/layout/hierarchy3"/>
    <dgm:cxn modelId="{ED4C17AB-3F92-BE43-8FE5-892D4CBD1309}" type="presParOf" srcId="{FAFDB136-292E-4996-955A-DCB5B8243AA4}" destId="{36DFB3F6-CA17-4869-B19C-A9929EAC4E04}" srcOrd="1" destOrd="0" presId="urn:microsoft.com/office/officeart/2005/8/layout/hierarchy3"/>
    <dgm:cxn modelId="{0ECAFFEA-58AA-EB45-92BC-F44586981AE6}" type="presParOf" srcId="{36DFB3F6-CA17-4869-B19C-A9929EAC4E04}" destId="{D43A028C-63EA-41A7-9459-C93C018BCB5B}" srcOrd="0" destOrd="0" presId="urn:microsoft.com/office/officeart/2005/8/layout/hierarchy3"/>
    <dgm:cxn modelId="{C1A3A1C8-20D7-5C4E-BDFC-B1960B170C3F}" type="presParOf" srcId="{36DFB3F6-CA17-4869-B19C-A9929EAC4E04}" destId="{866FB2DA-E7CE-4861-A2A4-BD64AAC2C603}" srcOrd="1" destOrd="0" presId="urn:microsoft.com/office/officeart/2005/8/layout/hierarchy3"/>
    <dgm:cxn modelId="{E57CFBE5-A554-D744-8A73-514EAD4B26E9}" type="presParOf" srcId="{36DFB3F6-CA17-4869-B19C-A9929EAC4E04}" destId="{060709DB-9CFF-4826-B56C-2A74A7F43330}" srcOrd="2" destOrd="0" presId="urn:microsoft.com/office/officeart/2005/8/layout/hierarchy3"/>
    <dgm:cxn modelId="{8F5EDE4E-9220-E24E-8D52-3B543EBB6D04}" type="presParOf" srcId="{36DFB3F6-CA17-4869-B19C-A9929EAC4E04}" destId="{B1DB4239-1565-48E3-8C01-0493B1D1D383}" srcOrd="3" destOrd="0" presId="urn:microsoft.com/office/officeart/2005/8/layout/hierarchy3"/>
    <dgm:cxn modelId="{51D75288-D0D4-6B46-8B7D-E928178FD594}" type="presParOf" srcId="{36DFB3F6-CA17-4869-B19C-A9929EAC4E04}" destId="{669A6EFE-55A8-48FC-AB1E-501B7AC75318}" srcOrd="4" destOrd="0" presId="urn:microsoft.com/office/officeart/2005/8/layout/hierarchy3"/>
    <dgm:cxn modelId="{DE6EF301-14DB-9F4C-A578-FE0142B7C8DD}" type="presParOf" srcId="{36DFB3F6-CA17-4869-B19C-A9929EAC4E04}" destId="{5FDC6286-89BA-4855-98C5-D28E72D1C295}" srcOrd="5" destOrd="0" presId="urn:microsoft.com/office/officeart/2005/8/layout/hierarchy3"/>
    <dgm:cxn modelId="{BB884E29-E395-BB4D-B2A2-8B40FDAF2DFC}" type="presParOf" srcId="{9FEA127F-210B-4E5F-A514-E81FBE34A8E0}" destId="{4E08D6ED-9039-4FFC-BEE5-014E11635187}" srcOrd="2" destOrd="0" presId="urn:microsoft.com/office/officeart/2005/8/layout/hierarchy3"/>
    <dgm:cxn modelId="{B61C2CB1-1210-6B4D-94F5-ABCA16A87596}" type="presParOf" srcId="{4E08D6ED-9039-4FFC-BEE5-014E11635187}" destId="{80C1DDAF-5A6C-4DD8-8D4E-E99AA6752805}" srcOrd="0" destOrd="0" presId="urn:microsoft.com/office/officeart/2005/8/layout/hierarchy3"/>
    <dgm:cxn modelId="{F8236D81-C194-2B4F-8141-570D1D75F3F9}" type="presParOf" srcId="{80C1DDAF-5A6C-4DD8-8D4E-E99AA6752805}" destId="{61438B48-3652-4718-BF62-71A5AD388452}" srcOrd="0" destOrd="0" presId="urn:microsoft.com/office/officeart/2005/8/layout/hierarchy3"/>
    <dgm:cxn modelId="{976CA02A-187A-0848-94C6-802CBF01799D}" type="presParOf" srcId="{80C1DDAF-5A6C-4DD8-8D4E-E99AA6752805}" destId="{1AB6A816-893C-4010-90DD-8FEFF3E8470B}" srcOrd="1" destOrd="0" presId="urn:microsoft.com/office/officeart/2005/8/layout/hierarchy3"/>
    <dgm:cxn modelId="{733E7C5F-2DE1-AA4F-A039-E8E7D1D6E4FC}" type="presParOf" srcId="{4E08D6ED-9039-4FFC-BEE5-014E11635187}" destId="{740B76D7-BE84-4671-BAC6-BB9ACD8346D8}" srcOrd="1" destOrd="0" presId="urn:microsoft.com/office/officeart/2005/8/layout/hierarchy3"/>
    <dgm:cxn modelId="{6FA67BDB-062A-FF45-B597-C150591C9025}" type="presParOf" srcId="{740B76D7-BE84-4671-BAC6-BB9ACD8346D8}" destId="{9AA1D6DD-B1A5-4343-A32D-6685849EFFDF}" srcOrd="0" destOrd="0" presId="urn:microsoft.com/office/officeart/2005/8/layout/hierarchy3"/>
    <dgm:cxn modelId="{5E23CCDD-D22B-334E-8511-6B55565D0F2D}" type="presParOf" srcId="{740B76D7-BE84-4671-BAC6-BB9ACD8346D8}" destId="{0C71C525-5486-433D-9331-35F3A26263FE}" srcOrd="1" destOrd="0" presId="urn:microsoft.com/office/officeart/2005/8/layout/hierarchy3"/>
    <dgm:cxn modelId="{0D6768F1-2730-0D4A-9CD8-CC28AB40C9FC}" type="presParOf" srcId="{740B76D7-BE84-4671-BAC6-BB9ACD8346D8}" destId="{9EC3FD5B-4989-4BA7-B4D2-6786FC4CCCE7}" srcOrd="2" destOrd="0" presId="urn:microsoft.com/office/officeart/2005/8/layout/hierarchy3"/>
    <dgm:cxn modelId="{6C97A940-7379-B648-A9E6-38474973109A}" type="presParOf" srcId="{740B76D7-BE84-4671-BAC6-BB9ACD8346D8}" destId="{8C8C0024-5F55-4702-AED8-16952D6596DF}" srcOrd="3" destOrd="0" presId="urn:microsoft.com/office/officeart/2005/8/layout/hierarchy3"/>
    <dgm:cxn modelId="{857B2121-3664-C24A-B3DD-F5E525983597}" type="presParOf" srcId="{740B76D7-BE84-4671-BAC6-BB9ACD8346D8}" destId="{A482D1DC-D7C3-43D6-BFB4-0365A3E8F826}" srcOrd="4" destOrd="0" presId="urn:microsoft.com/office/officeart/2005/8/layout/hierarchy3"/>
    <dgm:cxn modelId="{DAEBD033-6962-E547-89F3-3F717C8EE1C2}" type="presParOf" srcId="{740B76D7-BE84-4671-BAC6-BB9ACD8346D8}" destId="{40C65C29-3E32-47A1-98C6-CEE15F36B507}" srcOrd="5" destOrd="0" presId="urn:microsoft.com/office/officeart/2005/8/layout/hierarchy3"/>
    <dgm:cxn modelId="{4CED9D41-0D92-CF41-B667-78863626618A}" type="presParOf" srcId="{9FEA127F-210B-4E5F-A514-E81FBE34A8E0}" destId="{3BA8B100-3E57-42E4-9760-3A69CEFA748B}" srcOrd="3" destOrd="0" presId="urn:microsoft.com/office/officeart/2005/8/layout/hierarchy3"/>
    <dgm:cxn modelId="{EA2B9F94-4B10-0E45-82D4-25D07B309F9A}" type="presParOf" srcId="{3BA8B100-3E57-42E4-9760-3A69CEFA748B}" destId="{591300DD-692B-4A4E-B9C6-6E23EBDA9D09}" srcOrd="0" destOrd="0" presId="urn:microsoft.com/office/officeart/2005/8/layout/hierarchy3"/>
    <dgm:cxn modelId="{0CAC11B5-016A-954B-A8EA-CDF81F0E7302}" type="presParOf" srcId="{591300DD-692B-4A4E-B9C6-6E23EBDA9D09}" destId="{F7AB7B24-8CE6-46FE-86CB-D21F8A5863A6}" srcOrd="0" destOrd="0" presId="urn:microsoft.com/office/officeart/2005/8/layout/hierarchy3"/>
    <dgm:cxn modelId="{5A06B59E-FA53-5145-8A9B-74E2A5FE6ABA}" type="presParOf" srcId="{591300DD-692B-4A4E-B9C6-6E23EBDA9D09}" destId="{0ED613BA-706D-4D42-806F-6B19A5AE7B2E}" srcOrd="1" destOrd="0" presId="urn:microsoft.com/office/officeart/2005/8/layout/hierarchy3"/>
    <dgm:cxn modelId="{A560D53C-DC44-7645-8D9E-5F4CC5231449}" type="presParOf" srcId="{3BA8B100-3E57-42E4-9760-3A69CEFA748B}" destId="{EF08DFCE-D2EC-40E8-B5B7-1D84FDEC2D0D}" srcOrd="1" destOrd="0" presId="urn:microsoft.com/office/officeart/2005/8/layout/hierarchy3"/>
    <dgm:cxn modelId="{41560C28-E8F6-3348-9863-76AE752A0FF1}" type="presParOf" srcId="{EF08DFCE-D2EC-40E8-B5B7-1D84FDEC2D0D}" destId="{BF772414-2C63-4521-83B9-B21FCED6A385}" srcOrd="0" destOrd="0" presId="urn:microsoft.com/office/officeart/2005/8/layout/hierarchy3"/>
    <dgm:cxn modelId="{A937B028-23C1-5544-B3D4-F3F37CF89129}" type="presParOf" srcId="{EF08DFCE-D2EC-40E8-B5B7-1D84FDEC2D0D}" destId="{1BF42174-58F7-40CB-B403-2268B16C22BB}" srcOrd="1" destOrd="0" presId="urn:microsoft.com/office/officeart/2005/8/layout/hierarchy3"/>
    <dgm:cxn modelId="{254A20E9-F6F0-9849-B9B8-515A1470A78D}" type="presParOf" srcId="{EF08DFCE-D2EC-40E8-B5B7-1D84FDEC2D0D}" destId="{A8993313-A484-4036-9762-43CEC9648623}" srcOrd="2" destOrd="0" presId="urn:microsoft.com/office/officeart/2005/8/layout/hierarchy3"/>
    <dgm:cxn modelId="{97859EA4-3F31-0C40-98EF-BAAA19E50A97}" type="presParOf" srcId="{EF08DFCE-D2EC-40E8-B5B7-1D84FDEC2D0D}" destId="{C44B36A6-91A2-45D9-9788-40A389D44378}" srcOrd="3" destOrd="0" presId="urn:microsoft.com/office/officeart/2005/8/layout/hierarchy3"/>
    <dgm:cxn modelId="{4E3AD42C-38D7-DF43-AC72-5CE2CC959066}" type="presParOf" srcId="{EF08DFCE-D2EC-40E8-B5B7-1D84FDEC2D0D}" destId="{BD402AD3-DE39-45B5-A494-9C339DC1604E}" srcOrd="4" destOrd="0" presId="urn:microsoft.com/office/officeart/2005/8/layout/hierarchy3"/>
    <dgm:cxn modelId="{E11541EA-4F8E-DC4B-A9E0-51342B495E20}" type="presParOf" srcId="{EF08DFCE-D2EC-40E8-B5B7-1D84FDEC2D0D}" destId="{6F898E0B-7930-474E-98BA-D464207D75A4}" srcOrd="5" destOrd="0" presId="urn:microsoft.com/office/officeart/2005/8/layout/hierarchy3"/>
    <dgm:cxn modelId="{6CD347C8-B2D0-6C49-9602-904BDDFB9035}" type="presParOf" srcId="{9FEA127F-210B-4E5F-A514-E81FBE34A8E0}" destId="{B6EFDEE0-0B7A-4175-80D4-F164440E7862}" srcOrd="4" destOrd="0" presId="urn:microsoft.com/office/officeart/2005/8/layout/hierarchy3"/>
    <dgm:cxn modelId="{B0A3F32C-C803-E840-8427-0A364E55CAEC}" type="presParOf" srcId="{B6EFDEE0-0B7A-4175-80D4-F164440E7862}" destId="{AAA903FF-4D50-4C83-9F1C-3C3A069DA57B}" srcOrd="0" destOrd="0" presId="urn:microsoft.com/office/officeart/2005/8/layout/hierarchy3"/>
    <dgm:cxn modelId="{2B53B6C5-984A-D94F-9BDC-8BF9891EE9DD}" type="presParOf" srcId="{AAA903FF-4D50-4C83-9F1C-3C3A069DA57B}" destId="{7B65F524-C7DA-4A59-A79C-CEA955A31BA8}" srcOrd="0" destOrd="0" presId="urn:microsoft.com/office/officeart/2005/8/layout/hierarchy3"/>
    <dgm:cxn modelId="{FBF7E336-A59D-5F4D-9969-54627F062A9A}" type="presParOf" srcId="{AAA903FF-4D50-4C83-9F1C-3C3A069DA57B}" destId="{819E4634-DF51-478F-8590-96EE13361B03}" srcOrd="1" destOrd="0" presId="urn:microsoft.com/office/officeart/2005/8/layout/hierarchy3"/>
    <dgm:cxn modelId="{22136600-38A6-B648-9082-E8A7B83E1965}" type="presParOf" srcId="{B6EFDEE0-0B7A-4175-80D4-F164440E7862}" destId="{8F639A4A-9439-4546-B831-B6568D6D2B0B}" srcOrd="1" destOrd="0" presId="urn:microsoft.com/office/officeart/2005/8/layout/hierarchy3"/>
    <dgm:cxn modelId="{5CE489B4-7F31-4F4B-99FC-9497D4F29A34}" type="presParOf" srcId="{8F639A4A-9439-4546-B831-B6568D6D2B0B}" destId="{BE148B1E-0D39-4AAC-88B5-B3D8CBEB54E2}" srcOrd="0" destOrd="0" presId="urn:microsoft.com/office/officeart/2005/8/layout/hierarchy3"/>
    <dgm:cxn modelId="{4C5E6F53-C144-A540-A178-9749478F9EE8}" type="presParOf" srcId="{8F639A4A-9439-4546-B831-B6568D6D2B0B}" destId="{E77A038F-D504-42B0-AAC3-80D0891920FE}" srcOrd="1" destOrd="0" presId="urn:microsoft.com/office/officeart/2005/8/layout/hierarchy3"/>
    <dgm:cxn modelId="{23AED875-8A62-E142-9941-C312A2A96D47}" type="presParOf" srcId="{8F639A4A-9439-4546-B831-B6568D6D2B0B}" destId="{B471E933-0C1B-4FE1-9FEF-4562D60AF065}" srcOrd="2" destOrd="0" presId="urn:microsoft.com/office/officeart/2005/8/layout/hierarchy3"/>
    <dgm:cxn modelId="{595A9B80-2A93-984E-8BCF-D33FFD20E4DB}" type="presParOf" srcId="{8F639A4A-9439-4546-B831-B6568D6D2B0B}" destId="{C7C92FAD-91AB-4463-91DB-1DAFDCD1E3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90E43-F55A-49C7-97B5-7F200FB31F24}">
      <dsp:nvSpPr>
        <dsp:cNvPr id="0" name=""/>
        <dsp:cNvSpPr/>
      </dsp:nvSpPr>
      <dsp:spPr>
        <a:xfrm>
          <a:off x="3172222" y="1460785"/>
          <a:ext cx="181026" cy="555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146"/>
              </a:lnTo>
              <a:lnTo>
                <a:pt x="181026" y="555146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41639-B16D-4D2E-B64D-E4DF98F03545}">
      <dsp:nvSpPr>
        <dsp:cNvPr id="0" name=""/>
        <dsp:cNvSpPr/>
      </dsp:nvSpPr>
      <dsp:spPr>
        <a:xfrm>
          <a:off x="2194681" y="603928"/>
          <a:ext cx="1460277" cy="25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718"/>
              </a:lnTo>
              <a:lnTo>
                <a:pt x="1460277" y="126718"/>
              </a:lnTo>
              <a:lnTo>
                <a:pt x="1460277" y="25343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8F247-CFA2-419B-8B19-A9F682606DEE}">
      <dsp:nvSpPr>
        <dsp:cNvPr id="0" name=""/>
        <dsp:cNvSpPr/>
      </dsp:nvSpPr>
      <dsp:spPr>
        <a:xfrm>
          <a:off x="1711945" y="1460785"/>
          <a:ext cx="181026" cy="1412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2003"/>
              </a:lnTo>
              <a:lnTo>
                <a:pt x="181026" y="141200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EB4F9-472B-49E4-9F07-3739F7505903}">
      <dsp:nvSpPr>
        <dsp:cNvPr id="0" name=""/>
        <dsp:cNvSpPr/>
      </dsp:nvSpPr>
      <dsp:spPr>
        <a:xfrm>
          <a:off x="1711945" y="1460785"/>
          <a:ext cx="181026" cy="555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146"/>
              </a:lnTo>
              <a:lnTo>
                <a:pt x="181026" y="555146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8753B-4BFB-423F-B810-F1E6FBE84C57}">
      <dsp:nvSpPr>
        <dsp:cNvPr id="0" name=""/>
        <dsp:cNvSpPr/>
      </dsp:nvSpPr>
      <dsp:spPr>
        <a:xfrm>
          <a:off x="2148961" y="603928"/>
          <a:ext cx="91440" cy="2534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43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8E427-56A9-4487-85EC-8D221D4AB690}">
      <dsp:nvSpPr>
        <dsp:cNvPr id="0" name=""/>
        <dsp:cNvSpPr/>
      </dsp:nvSpPr>
      <dsp:spPr>
        <a:xfrm>
          <a:off x="251668" y="1460785"/>
          <a:ext cx="181026" cy="1412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2003"/>
              </a:lnTo>
              <a:lnTo>
                <a:pt x="181026" y="141200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87CC9-A0F7-4BB4-AA73-DD6BD3960CF4}">
      <dsp:nvSpPr>
        <dsp:cNvPr id="0" name=""/>
        <dsp:cNvSpPr/>
      </dsp:nvSpPr>
      <dsp:spPr>
        <a:xfrm>
          <a:off x="251668" y="1460785"/>
          <a:ext cx="181026" cy="555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146"/>
              </a:lnTo>
              <a:lnTo>
                <a:pt x="181026" y="555146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67972-BA58-4E70-868D-3D6C7FBA7B58}">
      <dsp:nvSpPr>
        <dsp:cNvPr id="0" name=""/>
        <dsp:cNvSpPr/>
      </dsp:nvSpPr>
      <dsp:spPr>
        <a:xfrm>
          <a:off x="734404" y="603928"/>
          <a:ext cx="1460277" cy="253436"/>
        </a:xfrm>
        <a:custGeom>
          <a:avLst/>
          <a:gdLst/>
          <a:ahLst/>
          <a:cxnLst/>
          <a:rect l="0" t="0" r="0" b="0"/>
          <a:pathLst>
            <a:path>
              <a:moveTo>
                <a:pt x="1460277" y="0"/>
              </a:moveTo>
              <a:lnTo>
                <a:pt x="1460277" y="126718"/>
              </a:lnTo>
              <a:lnTo>
                <a:pt x="0" y="126718"/>
              </a:lnTo>
              <a:lnTo>
                <a:pt x="0" y="25343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13ED8-B283-4165-A8F2-30C94C1D47D8}">
      <dsp:nvSpPr>
        <dsp:cNvPr id="0" name=""/>
        <dsp:cNvSpPr/>
      </dsp:nvSpPr>
      <dsp:spPr>
        <a:xfrm>
          <a:off x="1591261" y="508"/>
          <a:ext cx="1206840" cy="603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Directeur</a:t>
          </a:r>
          <a:endParaRPr lang="fr-BE" sz="1600" kern="1200" dirty="0"/>
        </a:p>
      </dsp:txBody>
      <dsp:txXfrm>
        <a:off x="1591261" y="508"/>
        <a:ext cx="1206840" cy="603420"/>
      </dsp:txXfrm>
    </dsp:sp>
    <dsp:sp modelId="{88306555-D69F-443D-8A73-3715985A9CA2}">
      <dsp:nvSpPr>
        <dsp:cNvPr id="0" name=""/>
        <dsp:cNvSpPr/>
      </dsp:nvSpPr>
      <dsp:spPr>
        <a:xfrm>
          <a:off x="130984" y="857365"/>
          <a:ext cx="1206840" cy="6034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Chef de Service</a:t>
          </a:r>
          <a:endParaRPr lang="fr-BE" sz="1600" kern="1200" dirty="0"/>
        </a:p>
      </dsp:txBody>
      <dsp:txXfrm>
        <a:off x="130984" y="857365"/>
        <a:ext cx="1206840" cy="603420"/>
      </dsp:txXfrm>
    </dsp:sp>
    <dsp:sp modelId="{79C55E8E-DB51-437A-9843-FFF05FCF7E24}">
      <dsp:nvSpPr>
        <dsp:cNvPr id="0" name=""/>
        <dsp:cNvSpPr/>
      </dsp:nvSpPr>
      <dsp:spPr>
        <a:xfrm>
          <a:off x="432694" y="1714222"/>
          <a:ext cx="1206840" cy="6034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Employé 1</a:t>
          </a:r>
          <a:endParaRPr lang="fr-BE" sz="1600" kern="1200" dirty="0"/>
        </a:p>
      </dsp:txBody>
      <dsp:txXfrm>
        <a:off x="432694" y="1714222"/>
        <a:ext cx="1206840" cy="603420"/>
      </dsp:txXfrm>
    </dsp:sp>
    <dsp:sp modelId="{EEB6F3F2-510A-4F98-B4CB-9FA508D84EFB}">
      <dsp:nvSpPr>
        <dsp:cNvPr id="0" name=""/>
        <dsp:cNvSpPr/>
      </dsp:nvSpPr>
      <dsp:spPr>
        <a:xfrm>
          <a:off x="432694" y="2571079"/>
          <a:ext cx="1206840" cy="6034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Employé 2</a:t>
          </a:r>
          <a:endParaRPr lang="fr-BE" sz="1600" kern="1200" dirty="0"/>
        </a:p>
      </dsp:txBody>
      <dsp:txXfrm>
        <a:off x="432694" y="2571079"/>
        <a:ext cx="1206840" cy="603420"/>
      </dsp:txXfrm>
    </dsp:sp>
    <dsp:sp modelId="{A4299265-32C4-4628-ACA6-1A83A0F70746}">
      <dsp:nvSpPr>
        <dsp:cNvPr id="0" name=""/>
        <dsp:cNvSpPr/>
      </dsp:nvSpPr>
      <dsp:spPr>
        <a:xfrm>
          <a:off x="1591261" y="857365"/>
          <a:ext cx="1206840" cy="6034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Chef de Service</a:t>
          </a:r>
          <a:endParaRPr lang="fr-BE" sz="1600" kern="1200" dirty="0"/>
        </a:p>
      </dsp:txBody>
      <dsp:txXfrm>
        <a:off x="1591261" y="857365"/>
        <a:ext cx="1206840" cy="603420"/>
      </dsp:txXfrm>
    </dsp:sp>
    <dsp:sp modelId="{DA1CE8D4-2566-49B9-8997-8001C3AB7E4D}">
      <dsp:nvSpPr>
        <dsp:cNvPr id="0" name=""/>
        <dsp:cNvSpPr/>
      </dsp:nvSpPr>
      <dsp:spPr>
        <a:xfrm>
          <a:off x="1892971" y="1714222"/>
          <a:ext cx="1206840" cy="6034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Employé 3</a:t>
          </a:r>
          <a:endParaRPr lang="fr-BE" sz="1600" kern="1200" dirty="0"/>
        </a:p>
      </dsp:txBody>
      <dsp:txXfrm>
        <a:off x="1892971" y="1714222"/>
        <a:ext cx="1206840" cy="603420"/>
      </dsp:txXfrm>
    </dsp:sp>
    <dsp:sp modelId="{BD7F811E-09BF-49B3-BCB5-8F1CFC7DC0A4}">
      <dsp:nvSpPr>
        <dsp:cNvPr id="0" name=""/>
        <dsp:cNvSpPr/>
      </dsp:nvSpPr>
      <dsp:spPr>
        <a:xfrm>
          <a:off x="1892971" y="2571079"/>
          <a:ext cx="1206840" cy="6034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Employé 4</a:t>
          </a:r>
          <a:endParaRPr lang="fr-BE" sz="1600" kern="1200" dirty="0"/>
        </a:p>
      </dsp:txBody>
      <dsp:txXfrm>
        <a:off x="1892971" y="2571079"/>
        <a:ext cx="1206840" cy="603420"/>
      </dsp:txXfrm>
    </dsp:sp>
    <dsp:sp modelId="{2CC2130A-67BE-4164-A131-0C999B39903F}">
      <dsp:nvSpPr>
        <dsp:cNvPr id="0" name=""/>
        <dsp:cNvSpPr/>
      </dsp:nvSpPr>
      <dsp:spPr>
        <a:xfrm>
          <a:off x="3051538" y="857365"/>
          <a:ext cx="1206840" cy="6034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Chef de Service</a:t>
          </a:r>
          <a:endParaRPr lang="fr-BE" sz="1600" kern="1200" dirty="0"/>
        </a:p>
      </dsp:txBody>
      <dsp:txXfrm>
        <a:off x="3051538" y="857365"/>
        <a:ext cx="1206840" cy="603420"/>
      </dsp:txXfrm>
    </dsp:sp>
    <dsp:sp modelId="{4281C9D5-7EE0-4945-A0EA-D6379CEF3219}">
      <dsp:nvSpPr>
        <dsp:cNvPr id="0" name=""/>
        <dsp:cNvSpPr/>
      </dsp:nvSpPr>
      <dsp:spPr>
        <a:xfrm>
          <a:off x="3353248" y="1714222"/>
          <a:ext cx="1206840" cy="6034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Responsable Projet</a:t>
          </a:r>
          <a:endParaRPr lang="fr-BE" sz="1600" kern="1200" dirty="0"/>
        </a:p>
      </dsp:txBody>
      <dsp:txXfrm>
        <a:off x="3353248" y="1714222"/>
        <a:ext cx="1206840" cy="603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0C985-E930-4D65-9C26-8968FFBF5350}">
      <dsp:nvSpPr>
        <dsp:cNvPr id="0" name=""/>
        <dsp:cNvSpPr/>
      </dsp:nvSpPr>
      <dsp:spPr>
        <a:xfrm>
          <a:off x="3484083" y="1460794"/>
          <a:ext cx="181013" cy="1411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1903"/>
              </a:lnTo>
              <a:lnTo>
                <a:pt x="181013" y="141190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EE3BF-4F28-41B8-BB97-1563846C0B58}">
      <dsp:nvSpPr>
        <dsp:cNvPr id="0" name=""/>
        <dsp:cNvSpPr/>
      </dsp:nvSpPr>
      <dsp:spPr>
        <a:xfrm>
          <a:off x="3484083" y="1460794"/>
          <a:ext cx="181013" cy="555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107"/>
              </a:lnTo>
              <a:lnTo>
                <a:pt x="181013" y="555107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30492-9D10-4C74-8005-0D0CDA64BF7D}">
      <dsp:nvSpPr>
        <dsp:cNvPr id="0" name=""/>
        <dsp:cNvSpPr/>
      </dsp:nvSpPr>
      <dsp:spPr>
        <a:xfrm>
          <a:off x="2506611" y="603998"/>
          <a:ext cx="1460173" cy="253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709"/>
              </a:lnTo>
              <a:lnTo>
                <a:pt x="1460173" y="126709"/>
              </a:lnTo>
              <a:lnTo>
                <a:pt x="1460173" y="25341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65ED4-D045-4013-8CFF-80D83AACCF6D}">
      <dsp:nvSpPr>
        <dsp:cNvPr id="0" name=""/>
        <dsp:cNvSpPr/>
      </dsp:nvSpPr>
      <dsp:spPr>
        <a:xfrm>
          <a:off x="2460891" y="603998"/>
          <a:ext cx="91440" cy="2534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41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011D1-765A-414C-B8BD-20329504630A}">
      <dsp:nvSpPr>
        <dsp:cNvPr id="0" name=""/>
        <dsp:cNvSpPr/>
      </dsp:nvSpPr>
      <dsp:spPr>
        <a:xfrm>
          <a:off x="1046438" y="603998"/>
          <a:ext cx="1460173" cy="253418"/>
        </a:xfrm>
        <a:custGeom>
          <a:avLst/>
          <a:gdLst/>
          <a:ahLst/>
          <a:cxnLst/>
          <a:rect l="0" t="0" r="0" b="0"/>
          <a:pathLst>
            <a:path>
              <a:moveTo>
                <a:pt x="1460173" y="0"/>
              </a:moveTo>
              <a:lnTo>
                <a:pt x="1460173" y="126709"/>
              </a:lnTo>
              <a:lnTo>
                <a:pt x="0" y="126709"/>
              </a:lnTo>
              <a:lnTo>
                <a:pt x="0" y="25341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E6AE1-ED33-4CFF-8BD0-0DCE6FEB1103}">
      <dsp:nvSpPr>
        <dsp:cNvPr id="0" name=""/>
        <dsp:cNvSpPr/>
      </dsp:nvSpPr>
      <dsp:spPr>
        <a:xfrm>
          <a:off x="1903234" y="621"/>
          <a:ext cx="1206754" cy="603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Responsable Projet</a:t>
          </a:r>
          <a:endParaRPr lang="fr-BE" sz="1600" kern="1200" dirty="0"/>
        </a:p>
      </dsp:txBody>
      <dsp:txXfrm>
        <a:off x="1903234" y="621"/>
        <a:ext cx="1206754" cy="603377"/>
      </dsp:txXfrm>
    </dsp:sp>
    <dsp:sp modelId="{D5A97B30-B057-4A47-B6FE-17C1D7073CE2}">
      <dsp:nvSpPr>
        <dsp:cNvPr id="0" name=""/>
        <dsp:cNvSpPr/>
      </dsp:nvSpPr>
      <dsp:spPr>
        <a:xfrm>
          <a:off x="443060" y="857417"/>
          <a:ext cx="1206754" cy="6033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Analyste</a:t>
          </a:r>
          <a:endParaRPr lang="fr-BE" sz="1600" kern="1200" dirty="0"/>
        </a:p>
      </dsp:txBody>
      <dsp:txXfrm>
        <a:off x="443060" y="857417"/>
        <a:ext cx="1206754" cy="603377"/>
      </dsp:txXfrm>
    </dsp:sp>
    <dsp:sp modelId="{4E4EA9A9-A5BE-4E65-8724-BC620F42D042}">
      <dsp:nvSpPr>
        <dsp:cNvPr id="0" name=""/>
        <dsp:cNvSpPr/>
      </dsp:nvSpPr>
      <dsp:spPr>
        <a:xfrm>
          <a:off x="1903234" y="857417"/>
          <a:ext cx="1206754" cy="6033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Architecte</a:t>
          </a:r>
          <a:endParaRPr lang="fr-BE" sz="1600" kern="1200" dirty="0"/>
        </a:p>
      </dsp:txBody>
      <dsp:txXfrm>
        <a:off x="1903234" y="857417"/>
        <a:ext cx="1206754" cy="603377"/>
      </dsp:txXfrm>
    </dsp:sp>
    <dsp:sp modelId="{850D5EC8-3686-4A46-886C-67A141F11E35}">
      <dsp:nvSpPr>
        <dsp:cNvPr id="0" name=""/>
        <dsp:cNvSpPr/>
      </dsp:nvSpPr>
      <dsp:spPr>
        <a:xfrm>
          <a:off x="3363407" y="857417"/>
          <a:ext cx="1206754" cy="6033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Responsable technique</a:t>
          </a:r>
          <a:endParaRPr lang="fr-BE" sz="1600" kern="1200" dirty="0"/>
        </a:p>
      </dsp:txBody>
      <dsp:txXfrm>
        <a:off x="3363407" y="857417"/>
        <a:ext cx="1206754" cy="603377"/>
      </dsp:txXfrm>
    </dsp:sp>
    <dsp:sp modelId="{CAE41234-8CD0-47E7-9FA9-701D42CD60A7}">
      <dsp:nvSpPr>
        <dsp:cNvPr id="0" name=""/>
        <dsp:cNvSpPr/>
      </dsp:nvSpPr>
      <dsp:spPr>
        <a:xfrm>
          <a:off x="3665096" y="1714213"/>
          <a:ext cx="1206754" cy="6033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err="1" smtClean="0"/>
            <a:t>Dév</a:t>
          </a:r>
          <a:r>
            <a:rPr lang="fr-BE" sz="1600" kern="1200" dirty="0" smtClean="0"/>
            <a:t>. 1</a:t>
          </a:r>
          <a:endParaRPr lang="fr-BE" sz="1600" kern="1200" dirty="0"/>
        </a:p>
      </dsp:txBody>
      <dsp:txXfrm>
        <a:off x="3665096" y="1714213"/>
        <a:ext cx="1206754" cy="603377"/>
      </dsp:txXfrm>
    </dsp:sp>
    <dsp:sp modelId="{97EFCF01-EC13-452F-BF5F-82AE70CBD31F}">
      <dsp:nvSpPr>
        <dsp:cNvPr id="0" name=""/>
        <dsp:cNvSpPr/>
      </dsp:nvSpPr>
      <dsp:spPr>
        <a:xfrm>
          <a:off x="3665096" y="2571009"/>
          <a:ext cx="1206754" cy="6033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err="1" smtClean="0"/>
            <a:t>Dév</a:t>
          </a:r>
          <a:r>
            <a:rPr lang="fr-BE" sz="1600" kern="1200" dirty="0" smtClean="0"/>
            <a:t>. 2</a:t>
          </a:r>
          <a:endParaRPr lang="fr-BE" sz="1600" kern="1200" dirty="0"/>
        </a:p>
      </dsp:txBody>
      <dsp:txXfrm>
        <a:off x="3665096" y="2571009"/>
        <a:ext cx="1206754" cy="6033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5BA52-4E3A-45D6-961C-544A52796360}">
      <dsp:nvSpPr>
        <dsp:cNvPr id="0" name=""/>
        <dsp:cNvSpPr/>
      </dsp:nvSpPr>
      <dsp:spPr>
        <a:xfrm>
          <a:off x="4214842" y="1023208"/>
          <a:ext cx="3492525" cy="303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35"/>
              </a:lnTo>
              <a:lnTo>
                <a:pt x="3492525" y="151535"/>
              </a:lnTo>
              <a:lnTo>
                <a:pt x="3492525" y="30307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6FFC2-2140-48FB-AABD-F1557B7978CF}">
      <dsp:nvSpPr>
        <dsp:cNvPr id="0" name=""/>
        <dsp:cNvSpPr/>
      </dsp:nvSpPr>
      <dsp:spPr>
        <a:xfrm>
          <a:off x="4214842" y="1023208"/>
          <a:ext cx="1746262" cy="303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35"/>
              </a:lnTo>
              <a:lnTo>
                <a:pt x="1746262" y="151535"/>
              </a:lnTo>
              <a:lnTo>
                <a:pt x="1746262" y="30307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07079-5FD8-42BF-9C5D-8E0841D4E5EF}">
      <dsp:nvSpPr>
        <dsp:cNvPr id="0" name=""/>
        <dsp:cNvSpPr/>
      </dsp:nvSpPr>
      <dsp:spPr>
        <a:xfrm>
          <a:off x="4169122" y="1023208"/>
          <a:ext cx="91440" cy="3030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07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AEFA68-EE55-4D7C-A6AC-16D828B293BD}">
      <dsp:nvSpPr>
        <dsp:cNvPr id="0" name=""/>
        <dsp:cNvSpPr/>
      </dsp:nvSpPr>
      <dsp:spPr>
        <a:xfrm>
          <a:off x="2468579" y="1023208"/>
          <a:ext cx="1746262" cy="303070"/>
        </a:xfrm>
        <a:custGeom>
          <a:avLst/>
          <a:gdLst/>
          <a:ahLst/>
          <a:cxnLst/>
          <a:rect l="0" t="0" r="0" b="0"/>
          <a:pathLst>
            <a:path>
              <a:moveTo>
                <a:pt x="1746262" y="0"/>
              </a:moveTo>
              <a:lnTo>
                <a:pt x="1746262" y="151535"/>
              </a:lnTo>
              <a:lnTo>
                <a:pt x="0" y="151535"/>
              </a:lnTo>
              <a:lnTo>
                <a:pt x="0" y="30307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97A49-3C93-43ED-A8A7-0EC3E1F43D4A}">
      <dsp:nvSpPr>
        <dsp:cNvPr id="0" name=""/>
        <dsp:cNvSpPr/>
      </dsp:nvSpPr>
      <dsp:spPr>
        <a:xfrm>
          <a:off x="722316" y="1023208"/>
          <a:ext cx="3492525" cy="303070"/>
        </a:xfrm>
        <a:custGeom>
          <a:avLst/>
          <a:gdLst/>
          <a:ahLst/>
          <a:cxnLst/>
          <a:rect l="0" t="0" r="0" b="0"/>
          <a:pathLst>
            <a:path>
              <a:moveTo>
                <a:pt x="3492525" y="0"/>
              </a:moveTo>
              <a:lnTo>
                <a:pt x="3492525" y="151535"/>
              </a:lnTo>
              <a:lnTo>
                <a:pt x="0" y="151535"/>
              </a:lnTo>
              <a:lnTo>
                <a:pt x="0" y="30307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E3F55-E8C6-4E33-BC12-E5F42EF46F62}">
      <dsp:nvSpPr>
        <dsp:cNvPr id="0" name=""/>
        <dsp:cNvSpPr/>
      </dsp:nvSpPr>
      <dsp:spPr>
        <a:xfrm>
          <a:off x="3493245" y="301612"/>
          <a:ext cx="1443192" cy="721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« Projet »</a:t>
          </a:r>
          <a:endParaRPr lang="fr-BE" sz="2000" kern="1200" dirty="0"/>
        </a:p>
      </dsp:txBody>
      <dsp:txXfrm>
        <a:off x="3493245" y="301612"/>
        <a:ext cx="1443192" cy="721596"/>
      </dsp:txXfrm>
    </dsp:sp>
    <dsp:sp modelId="{D098B910-82ED-47C7-971C-28624340E8FB}">
      <dsp:nvSpPr>
        <dsp:cNvPr id="0" name=""/>
        <dsp:cNvSpPr/>
      </dsp:nvSpPr>
      <dsp:spPr>
        <a:xfrm>
          <a:off x="720" y="1326279"/>
          <a:ext cx="1443192" cy="721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Client</a:t>
          </a:r>
          <a:endParaRPr lang="fr-BE" sz="2000" kern="1200" dirty="0"/>
        </a:p>
      </dsp:txBody>
      <dsp:txXfrm>
        <a:off x="720" y="1326279"/>
        <a:ext cx="1443192" cy="721596"/>
      </dsp:txXfrm>
    </dsp:sp>
    <dsp:sp modelId="{E4B4584E-13C3-4598-8FBC-AE220247D02F}">
      <dsp:nvSpPr>
        <dsp:cNvPr id="0" name=""/>
        <dsp:cNvSpPr/>
      </dsp:nvSpPr>
      <dsp:spPr>
        <a:xfrm>
          <a:off x="1746983" y="1326279"/>
          <a:ext cx="1443192" cy="721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Chef de projet</a:t>
          </a:r>
          <a:endParaRPr lang="fr-BE" sz="2000" kern="1200" dirty="0"/>
        </a:p>
      </dsp:txBody>
      <dsp:txXfrm>
        <a:off x="1746983" y="1326279"/>
        <a:ext cx="1443192" cy="721596"/>
      </dsp:txXfrm>
    </dsp:sp>
    <dsp:sp modelId="{1EC9946F-AE63-4D0B-AF58-E2A2F15B62AD}">
      <dsp:nvSpPr>
        <dsp:cNvPr id="0" name=""/>
        <dsp:cNvSpPr/>
      </dsp:nvSpPr>
      <dsp:spPr>
        <a:xfrm>
          <a:off x="3493245" y="1326279"/>
          <a:ext cx="1443192" cy="721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Analyste</a:t>
          </a:r>
          <a:endParaRPr lang="fr-BE" sz="2000" kern="1200" dirty="0"/>
        </a:p>
      </dsp:txBody>
      <dsp:txXfrm>
        <a:off x="3493245" y="1326279"/>
        <a:ext cx="1443192" cy="721596"/>
      </dsp:txXfrm>
    </dsp:sp>
    <dsp:sp modelId="{03F20989-BDD9-4A9E-8067-11619AF875EC}">
      <dsp:nvSpPr>
        <dsp:cNvPr id="0" name=""/>
        <dsp:cNvSpPr/>
      </dsp:nvSpPr>
      <dsp:spPr>
        <a:xfrm>
          <a:off x="5239508" y="1326279"/>
          <a:ext cx="1443192" cy="721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Développeur</a:t>
          </a:r>
          <a:endParaRPr lang="fr-BE" sz="2000" kern="1200" dirty="0"/>
        </a:p>
      </dsp:txBody>
      <dsp:txXfrm>
        <a:off x="5239508" y="1326279"/>
        <a:ext cx="1443192" cy="721596"/>
      </dsp:txXfrm>
    </dsp:sp>
    <dsp:sp modelId="{160BC956-DA4B-4AA4-B93D-06EF8B57F643}">
      <dsp:nvSpPr>
        <dsp:cNvPr id="0" name=""/>
        <dsp:cNvSpPr/>
      </dsp:nvSpPr>
      <dsp:spPr>
        <a:xfrm>
          <a:off x="6985771" y="1326279"/>
          <a:ext cx="1443192" cy="721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Testeur</a:t>
          </a:r>
          <a:endParaRPr lang="fr-BE" sz="2000" kern="1200" dirty="0"/>
        </a:p>
      </dsp:txBody>
      <dsp:txXfrm>
        <a:off x="6985771" y="1326279"/>
        <a:ext cx="1443192" cy="7215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C5445-54E2-479B-A41A-663143CAE966}">
      <dsp:nvSpPr>
        <dsp:cNvPr id="0" name=""/>
        <dsp:cNvSpPr/>
      </dsp:nvSpPr>
      <dsp:spPr>
        <a:xfrm>
          <a:off x="182562" y="0"/>
          <a:ext cx="4064000" cy="40640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Agile</a:t>
          </a:r>
          <a:endParaRPr lang="fr-BE" sz="2000" kern="1200" dirty="0"/>
        </a:p>
      </dsp:txBody>
      <dsp:txXfrm>
        <a:off x="1504378" y="203199"/>
        <a:ext cx="1420368" cy="609600"/>
      </dsp:txXfrm>
    </dsp:sp>
    <dsp:sp modelId="{BCAA00F3-BB8B-40CF-B987-9E8D3A440CDB}">
      <dsp:nvSpPr>
        <dsp:cNvPr id="0" name=""/>
        <dsp:cNvSpPr/>
      </dsp:nvSpPr>
      <dsp:spPr>
        <a:xfrm>
          <a:off x="690562" y="1015999"/>
          <a:ext cx="3048000" cy="30480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err="1" smtClean="0"/>
            <a:t>Scrum</a:t>
          </a:r>
          <a:endParaRPr lang="fr-BE" sz="2000" kern="1200" dirty="0"/>
        </a:p>
      </dsp:txBody>
      <dsp:txXfrm>
        <a:off x="1504378" y="1206499"/>
        <a:ext cx="1420368" cy="571500"/>
      </dsp:txXfrm>
    </dsp:sp>
    <dsp:sp modelId="{2E045A6E-ADE2-4BA2-AF3C-C43CB0315024}">
      <dsp:nvSpPr>
        <dsp:cNvPr id="0" name=""/>
        <dsp:cNvSpPr/>
      </dsp:nvSpPr>
      <dsp:spPr>
        <a:xfrm>
          <a:off x="1198562" y="2032000"/>
          <a:ext cx="2032000" cy="20320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XP</a:t>
          </a:r>
          <a:endParaRPr lang="fr-BE" sz="2000" kern="1200" dirty="0"/>
        </a:p>
      </dsp:txBody>
      <dsp:txXfrm>
        <a:off x="1496141" y="2540000"/>
        <a:ext cx="1436840" cy="1016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9E83A-F123-486C-B051-DA550310EBF5}">
      <dsp:nvSpPr>
        <dsp:cNvPr id="0" name=""/>
        <dsp:cNvSpPr/>
      </dsp:nvSpPr>
      <dsp:spPr>
        <a:xfrm>
          <a:off x="2064209" y="1343"/>
          <a:ext cx="1800933" cy="754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Communication</a:t>
          </a:r>
          <a:endParaRPr lang="fr-FR" sz="1800" kern="1200" dirty="0"/>
        </a:p>
      </dsp:txBody>
      <dsp:txXfrm>
        <a:off x="2086299" y="23433"/>
        <a:ext cx="1756753" cy="710017"/>
      </dsp:txXfrm>
    </dsp:sp>
    <dsp:sp modelId="{31BB16C8-22D3-41F6-9298-4BE990541E12}">
      <dsp:nvSpPr>
        <dsp:cNvPr id="0" name=""/>
        <dsp:cNvSpPr/>
      </dsp:nvSpPr>
      <dsp:spPr>
        <a:xfrm rot="2160000">
          <a:off x="3579255" y="977916"/>
          <a:ext cx="784374" cy="26396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3658446" y="1030710"/>
        <a:ext cx="625992" cy="158381"/>
      </dsp:txXfrm>
    </dsp:sp>
    <dsp:sp modelId="{4A22F0C4-793D-4C9F-8F36-B96C3E6C984E}">
      <dsp:nvSpPr>
        <dsp:cNvPr id="0" name=""/>
        <dsp:cNvSpPr/>
      </dsp:nvSpPr>
      <dsp:spPr>
        <a:xfrm>
          <a:off x="4224011" y="1464260"/>
          <a:ext cx="1508394" cy="754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Feedback</a:t>
          </a:r>
          <a:endParaRPr lang="fr-FR" sz="1800" kern="1200" dirty="0"/>
        </a:p>
      </dsp:txBody>
      <dsp:txXfrm>
        <a:off x="4246101" y="1486350"/>
        <a:ext cx="1464214" cy="710017"/>
      </dsp:txXfrm>
    </dsp:sp>
    <dsp:sp modelId="{3E8BEBD0-8682-4DEC-A6BC-0E2E9E8220F0}">
      <dsp:nvSpPr>
        <dsp:cNvPr id="0" name=""/>
        <dsp:cNvSpPr/>
      </dsp:nvSpPr>
      <dsp:spPr>
        <a:xfrm rot="6480000">
          <a:off x="4201471" y="2892899"/>
          <a:ext cx="784374" cy="26396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0800000">
        <a:off x="4280662" y="2945693"/>
        <a:ext cx="625992" cy="158381"/>
      </dsp:txXfrm>
    </dsp:sp>
    <dsp:sp modelId="{D8D1562E-85F7-4127-8045-AD0BE6F7F65D}">
      <dsp:nvSpPr>
        <dsp:cNvPr id="0" name=""/>
        <dsp:cNvSpPr/>
      </dsp:nvSpPr>
      <dsp:spPr>
        <a:xfrm>
          <a:off x="3454910" y="3831310"/>
          <a:ext cx="1508394" cy="754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Simplicité</a:t>
          </a:r>
          <a:endParaRPr lang="fr-FR" sz="1800" kern="1200" dirty="0"/>
        </a:p>
      </dsp:txBody>
      <dsp:txXfrm>
        <a:off x="3477000" y="3853400"/>
        <a:ext cx="1464214" cy="710017"/>
      </dsp:txXfrm>
    </dsp:sp>
    <dsp:sp modelId="{AC90ACAA-DE54-4BAA-B107-2940356C7249}">
      <dsp:nvSpPr>
        <dsp:cNvPr id="0" name=""/>
        <dsp:cNvSpPr/>
      </dsp:nvSpPr>
      <dsp:spPr>
        <a:xfrm rot="10800000">
          <a:off x="2572489" y="4076424"/>
          <a:ext cx="784374" cy="26396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0800000">
        <a:off x="2651680" y="4129218"/>
        <a:ext cx="625992" cy="158381"/>
      </dsp:txXfrm>
    </dsp:sp>
    <dsp:sp modelId="{D853BC0D-06AD-4554-87F0-267FD59A5FC5}">
      <dsp:nvSpPr>
        <dsp:cNvPr id="0" name=""/>
        <dsp:cNvSpPr/>
      </dsp:nvSpPr>
      <dsp:spPr>
        <a:xfrm>
          <a:off x="966047" y="3831310"/>
          <a:ext cx="1508394" cy="754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Courage</a:t>
          </a:r>
          <a:endParaRPr lang="fr-FR" sz="1800" kern="1200" dirty="0"/>
        </a:p>
      </dsp:txBody>
      <dsp:txXfrm>
        <a:off x="988137" y="3853400"/>
        <a:ext cx="1464214" cy="710017"/>
      </dsp:txXfrm>
    </dsp:sp>
    <dsp:sp modelId="{F4EBB476-E465-49F6-B316-E1A60BF51D37}">
      <dsp:nvSpPr>
        <dsp:cNvPr id="0" name=""/>
        <dsp:cNvSpPr/>
      </dsp:nvSpPr>
      <dsp:spPr>
        <a:xfrm rot="15120000">
          <a:off x="943507" y="2892899"/>
          <a:ext cx="784374" cy="26396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0800000">
        <a:off x="1022698" y="2945693"/>
        <a:ext cx="625992" cy="158381"/>
      </dsp:txXfrm>
    </dsp:sp>
    <dsp:sp modelId="{ADA6C99E-E744-46E6-841F-B66BCB262CAE}">
      <dsp:nvSpPr>
        <dsp:cNvPr id="0" name=""/>
        <dsp:cNvSpPr/>
      </dsp:nvSpPr>
      <dsp:spPr>
        <a:xfrm>
          <a:off x="196946" y="1464260"/>
          <a:ext cx="1508394" cy="754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90000">
              <a:schemeClr val="accent6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Respect</a:t>
          </a:r>
          <a:endParaRPr lang="fr-FR" sz="1800" kern="1200" dirty="0"/>
        </a:p>
      </dsp:txBody>
      <dsp:txXfrm>
        <a:off x="219036" y="1486350"/>
        <a:ext cx="1464214" cy="710017"/>
      </dsp:txXfrm>
    </dsp:sp>
    <dsp:sp modelId="{9DCB4C6D-B2F8-4F13-8DD6-A3A4808F5B70}">
      <dsp:nvSpPr>
        <dsp:cNvPr id="0" name=""/>
        <dsp:cNvSpPr/>
      </dsp:nvSpPr>
      <dsp:spPr>
        <a:xfrm rot="19440000">
          <a:off x="1565722" y="977916"/>
          <a:ext cx="784374" cy="26396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90000">
              <a:schemeClr val="accent6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1644913" y="1030710"/>
        <a:ext cx="625992" cy="1583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83ECC-CF09-457C-9A67-8CF63E7F45D3}">
      <dsp:nvSpPr>
        <dsp:cNvPr id="0" name=""/>
        <dsp:cNvSpPr/>
      </dsp:nvSpPr>
      <dsp:spPr>
        <a:xfrm>
          <a:off x="4105" y="541110"/>
          <a:ext cx="1399864" cy="6999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Organisation</a:t>
          </a:r>
          <a:endParaRPr lang="fr-BE" sz="1300" kern="1200" dirty="0"/>
        </a:p>
      </dsp:txBody>
      <dsp:txXfrm>
        <a:off x="24605" y="561610"/>
        <a:ext cx="1358864" cy="658932"/>
      </dsp:txXfrm>
    </dsp:sp>
    <dsp:sp modelId="{23C36ADE-ECE9-4E35-A73D-FC4BFDC3FA15}">
      <dsp:nvSpPr>
        <dsp:cNvPr id="0" name=""/>
        <dsp:cNvSpPr/>
      </dsp:nvSpPr>
      <dsp:spPr>
        <a:xfrm>
          <a:off x="144091" y="1241042"/>
          <a:ext cx="139986" cy="524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949"/>
              </a:lnTo>
              <a:lnTo>
                <a:pt x="139986" y="524949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50765-74F8-4DA6-8693-BD730F432B86}">
      <dsp:nvSpPr>
        <dsp:cNvPr id="0" name=""/>
        <dsp:cNvSpPr/>
      </dsp:nvSpPr>
      <dsp:spPr>
        <a:xfrm>
          <a:off x="284078" y="1416025"/>
          <a:ext cx="1119891" cy="699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Planning Game</a:t>
          </a:r>
          <a:endParaRPr lang="fr-BE" sz="1300" kern="1200" dirty="0"/>
        </a:p>
      </dsp:txBody>
      <dsp:txXfrm>
        <a:off x="304578" y="1436525"/>
        <a:ext cx="1078891" cy="658932"/>
      </dsp:txXfrm>
    </dsp:sp>
    <dsp:sp modelId="{5FDC05FE-B7ED-4F6A-9EB5-E64276F537BE}">
      <dsp:nvSpPr>
        <dsp:cNvPr id="0" name=""/>
        <dsp:cNvSpPr/>
      </dsp:nvSpPr>
      <dsp:spPr>
        <a:xfrm>
          <a:off x="144091" y="1241042"/>
          <a:ext cx="139986" cy="1399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9864"/>
              </a:lnTo>
              <a:lnTo>
                <a:pt x="139986" y="139986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82599-4F49-478B-BBB1-E3242EC7A7A5}">
      <dsp:nvSpPr>
        <dsp:cNvPr id="0" name=""/>
        <dsp:cNvSpPr/>
      </dsp:nvSpPr>
      <dsp:spPr>
        <a:xfrm>
          <a:off x="284078" y="2290941"/>
          <a:ext cx="1119891" cy="699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Client sur site</a:t>
          </a:r>
          <a:endParaRPr lang="fr-BE" sz="1300" kern="1200" dirty="0"/>
        </a:p>
      </dsp:txBody>
      <dsp:txXfrm>
        <a:off x="304578" y="2311441"/>
        <a:ext cx="1078891" cy="658932"/>
      </dsp:txXfrm>
    </dsp:sp>
    <dsp:sp modelId="{D75C0A2C-8250-471C-B151-6A5C2D8D5185}">
      <dsp:nvSpPr>
        <dsp:cNvPr id="0" name=""/>
        <dsp:cNvSpPr/>
      </dsp:nvSpPr>
      <dsp:spPr>
        <a:xfrm>
          <a:off x="144091" y="1241042"/>
          <a:ext cx="139986" cy="2274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4780"/>
              </a:lnTo>
              <a:lnTo>
                <a:pt x="139986" y="227478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CB3CC-A35A-4D23-AAE3-818A74C86E11}">
      <dsp:nvSpPr>
        <dsp:cNvPr id="0" name=""/>
        <dsp:cNvSpPr/>
      </dsp:nvSpPr>
      <dsp:spPr>
        <a:xfrm>
          <a:off x="284078" y="3165857"/>
          <a:ext cx="1119891" cy="699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Rythme Soutenable</a:t>
          </a:r>
          <a:endParaRPr lang="fr-BE" sz="1300" kern="1200" dirty="0"/>
        </a:p>
      </dsp:txBody>
      <dsp:txXfrm>
        <a:off x="304578" y="3186357"/>
        <a:ext cx="1078891" cy="658932"/>
      </dsp:txXfrm>
    </dsp:sp>
    <dsp:sp modelId="{B723E630-4C6D-43BE-89BB-363B8081E09D}">
      <dsp:nvSpPr>
        <dsp:cNvPr id="0" name=""/>
        <dsp:cNvSpPr/>
      </dsp:nvSpPr>
      <dsp:spPr>
        <a:xfrm>
          <a:off x="1753936" y="541110"/>
          <a:ext cx="1399864" cy="6999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Communication / Feedback</a:t>
          </a:r>
          <a:endParaRPr lang="fr-BE" sz="1300" kern="1200" dirty="0"/>
        </a:p>
      </dsp:txBody>
      <dsp:txXfrm>
        <a:off x="1774436" y="561610"/>
        <a:ext cx="1358864" cy="658932"/>
      </dsp:txXfrm>
    </dsp:sp>
    <dsp:sp modelId="{D43A028C-63EA-41A7-9459-C93C018BCB5B}">
      <dsp:nvSpPr>
        <dsp:cNvPr id="0" name=""/>
        <dsp:cNvSpPr/>
      </dsp:nvSpPr>
      <dsp:spPr>
        <a:xfrm>
          <a:off x="1893922" y="1241042"/>
          <a:ext cx="139986" cy="524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949"/>
              </a:lnTo>
              <a:lnTo>
                <a:pt x="139986" y="524949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FB2DA-E7CE-4861-A2A4-BD64AAC2C603}">
      <dsp:nvSpPr>
        <dsp:cNvPr id="0" name=""/>
        <dsp:cNvSpPr/>
      </dsp:nvSpPr>
      <dsp:spPr>
        <a:xfrm>
          <a:off x="2033909" y="1416025"/>
          <a:ext cx="1119891" cy="699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Métaphore</a:t>
          </a:r>
          <a:endParaRPr lang="fr-BE" sz="1300" kern="1200" dirty="0"/>
        </a:p>
      </dsp:txBody>
      <dsp:txXfrm>
        <a:off x="2054409" y="1436525"/>
        <a:ext cx="1078891" cy="658932"/>
      </dsp:txXfrm>
    </dsp:sp>
    <dsp:sp modelId="{060709DB-9CFF-4826-B56C-2A74A7F43330}">
      <dsp:nvSpPr>
        <dsp:cNvPr id="0" name=""/>
        <dsp:cNvSpPr/>
      </dsp:nvSpPr>
      <dsp:spPr>
        <a:xfrm>
          <a:off x="1893922" y="1241042"/>
          <a:ext cx="139986" cy="1399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9864"/>
              </a:lnTo>
              <a:lnTo>
                <a:pt x="139986" y="139986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B4239-1565-48E3-8C01-0493B1D1D383}">
      <dsp:nvSpPr>
        <dsp:cNvPr id="0" name=""/>
        <dsp:cNvSpPr/>
      </dsp:nvSpPr>
      <dsp:spPr>
        <a:xfrm>
          <a:off x="2033909" y="2290941"/>
          <a:ext cx="1119891" cy="699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Livraisons rapides</a:t>
          </a:r>
          <a:endParaRPr lang="fr-BE" sz="1300" kern="1200" dirty="0"/>
        </a:p>
      </dsp:txBody>
      <dsp:txXfrm>
        <a:off x="2054409" y="2311441"/>
        <a:ext cx="1078891" cy="658932"/>
      </dsp:txXfrm>
    </dsp:sp>
    <dsp:sp modelId="{669A6EFE-55A8-48FC-AB1E-501B7AC75318}">
      <dsp:nvSpPr>
        <dsp:cNvPr id="0" name=""/>
        <dsp:cNvSpPr/>
      </dsp:nvSpPr>
      <dsp:spPr>
        <a:xfrm>
          <a:off x="1893922" y="1241042"/>
          <a:ext cx="139986" cy="2274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4780"/>
              </a:lnTo>
              <a:lnTo>
                <a:pt x="139986" y="227478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C6286-89BA-4855-98C5-D28E72D1C295}">
      <dsp:nvSpPr>
        <dsp:cNvPr id="0" name=""/>
        <dsp:cNvSpPr/>
      </dsp:nvSpPr>
      <dsp:spPr>
        <a:xfrm>
          <a:off x="2033909" y="3165857"/>
          <a:ext cx="1119891" cy="699932"/>
        </a:xfrm>
        <a:prstGeom prst="roundRect">
          <a:avLst/>
        </a:prstGeom>
        <a:solidFill>
          <a:schemeClr val="bg2"/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i="1" kern="1200" dirty="0" smtClean="0"/>
            <a:t>Stand Up</a:t>
          </a:r>
          <a:endParaRPr lang="fr-BE" sz="1300" i="1" kern="1200" dirty="0"/>
        </a:p>
      </dsp:txBody>
      <dsp:txXfrm>
        <a:off x="2068077" y="3200025"/>
        <a:ext cx="1051555" cy="631596"/>
      </dsp:txXfrm>
    </dsp:sp>
    <dsp:sp modelId="{61438B48-3652-4718-BF62-71A5AD388452}">
      <dsp:nvSpPr>
        <dsp:cNvPr id="0" name=""/>
        <dsp:cNvSpPr/>
      </dsp:nvSpPr>
      <dsp:spPr>
        <a:xfrm>
          <a:off x="3503767" y="541110"/>
          <a:ext cx="1399864" cy="6999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Organisation Technique</a:t>
          </a:r>
          <a:endParaRPr lang="fr-BE" sz="1300" kern="1200" dirty="0"/>
        </a:p>
      </dsp:txBody>
      <dsp:txXfrm>
        <a:off x="3524267" y="561610"/>
        <a:ext cx="1358864" cy="658932"/>
      </dsp:txXfrm>
    </dsp:sp>
    <dsp:sp modelId="{9AA1D6DD-B1A5-4343-A32D-6685849EFFDF}">
      <dsp:nvSpPr>
        <dsp:cNvPr id="0" name=""/>
        <dsp:cNvSpPr/>
      </dsp:nvSpPr>
      <dsp:spPr>
        <a:xfrm>
          <a:off x="3643754" y="1241042"/>
          <a:ext cx="139986" cy="524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949"/>
              </a:lnTo>
              <a:lnTo>
                <a:pt x="139986" y="524949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1C525-5486-433D-9331-35F3A26263FE}">
      <dsp:nvSpPr>
        <dsp:cNvPr id="0" name=""/>
        <dsp:cNvSpPr/>
      </dsp:nvSpPr>
      <dsp:spPr>
        <a:xfrm>
          <a:off x="3783740" y="1416025"/>
          <a:ext cx="1119891" cy="699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Convention de nommage</a:t>
          </a:r>
          <a:endParaRPr lang="fr-BE" sz="1300" kern="1200" dirty="0"/>
        </a:p>
      </dsp:txBody>
      <dsp:txXfrm>
        <a:off x="3804240" y="1436525"/>
        <a:ext cx="1078891" cy="658932"/>
      </dsp:txXfrm>
    </dsp:sp>
    <dsp:sp modelId="{9EC3FD5B-4989-4BA7-B4D2-6786FC4CCCE7}">
      <dsp:nvSpPr>
        <dsp:cNvPr id="0" name=""/>
        <dsp:cNvSpPr/>
      </dsp:nvSpPr>
      <dsp:spPr>
        <a:xfrm>
          <a:off x="3643754" y="1241042"/>
          <a:ext cx="139986" cy="1399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9864"/>
              </a:lnTo>
              <a:lnTo>
                <a:pt x="139986" y="139986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C0024-5F55-4702-AED8-16952D6596DF}">
      <dsp:nvSpPr>
        <dsp:cNvPr id="0" name=""/>
        <dsp:cNvSpPr/>
      </dsp:nvSpPr>
      <dsp:spPr>
        <a:xfrm>
          <a:off x="3783740" y="2290941"/>
          <a:ext cx="1119891" cy="699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Appropriation Collective du Code</a:t>
          </a:r>
          <a:endParaRPr lang="fr-BE" sz="1300" kern="1200" dirty="0"/>
        </a:p>
      </dsp:txBody>
      <dsp:txXfrm>
        <a:off x="3804240" y="2311441"/>
        <a:ext cx="1078891" cy="658932"/>
      </dsp:txXfrm>
    </dsp:sp>
    <dsp:sp modelId="{A482D1DC-D7C3-43D6-BFB4-0365A3E8F826}">
      <dsp:nvSpPr>
        <dsp:cNvPr id="0" name=""/>
        <dsp:cNvSpPr/>
      </dsp:nvSpPr>
      <dsp:spPr>
        <a:xfrm>
          <a:off x="3643754" y="1241042"/>
          <a:ext cx="139986" cy="2274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4780"/>
              </a:lnTo>
              <a:lnTo>
                <a:pt x="139986" y="227478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65C29-3E32-47A1-98C6-CEE15F36B507}">
      <dsp:nvSpPr>
        <dsp:cNvPr id="0" name=""/>
        <dsp:cNvSpPr/>
      </dsp:nvSpPr>
      <dsp:spPr>
        <a:xfrm>
          <a:off x="3783740" y="3165857"/>
          <a:ext cx="1119891" cy="699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err="1" smtClean="0"/>
            <a:t>Binômage</a:t>
          </a:r>
          <a:endParaRPr lang="fr-BE" sz="1300" kern="1200" dirty="0"/>
        </a:p>
      </dsp:txBody>
      <dsp:txXfrm>
        <a:off x="3804240" y="3186357"/>
        <a:ext cx="1078891" cy="658932"/>
      </dsp:txXfrm>
    </dsp:sp>
    <dsp:sp modelId="{F7AB7B24-8CE6-46FE-86CB-D21F8A5863A6}">
      <dsp:nvSpPr>
        <dsp:cNvPr id="0" name=""/>
        <dsp:cNvSpPr/>
      </dsp:nvSpPr>
      <dsp:spPr>
        <a:xfrm>
          <a:off x="5253598" y="541110"/>
          <a:ext cx="1399864" cy="6999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Développement</a:t>
          </a:r>
          <a:endParaRPr lang="fr-BE" sz="1300" kern="1200" dirty="0"/>
        </a:p>
      </dsp:txBody>
      <dsp:txXfrm>
        <a:off x="5274098" y="561610"/>
        <a:ext cx="1358864" cy="658932"/>
      </dsp:txXfrm>
    </dsp:sp>
    <dsp:sp modelId="{BF772414-2C63-4521-83B9-B21FCED6A385}">
      <dsp:nvSpPr>
        <dsp:cNvPr id="0" name=""/>
        <dsp:cNvSpPr/>
      </dsp:nvSpPr>
      <dsp:spPr>
        <a:xfrm>
          <a:off x="5393585" y="1241042"/>
          <a:ext cx="139986" cy="524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949"/>
              </a:lnTo>
              <a:lnTo>
                <a:pt x="139986" y="524949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42174-58F7-40CB-B403-2268B16C22BB}">
      <dsp:nvSpPr>
        <dsp:cNvPr id="0" name=""/>
        <dsp:cNvSpPr/>
      </dsp:nvSpPr>
      <dsp:spPr>
        <a:xfrm>
          <a:off x="5533571" y="1416025"/>
          <a:ext cx="1119891" cy="699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Conception Simple</a:t>
          </a:r>
          <a:endParaRPr lang="fr-BE" sz="1300" kern="1200" dirty="0"/>
        </a:p>
      </dsp:txBody>
      <dsp:txXfrm>
        <a:off x="5554071" y="1436525"/>
        <a:ext cx="1078891" cy="658932"/>
      </dsp:txXfrm>
    </dsp:sp>
    <dsp:sp modelId="{A8993313-A484-4036-9762-43CEC9648623}">
      <dsp:nvSpPr>
        <dsp:cNvPr id="0" name=""/>
        <dsp:cNvSpPr/>
      </dsp:nvSpPr>
      <dsp:spPr>
        <a:xfrm>
          <a:off x="5393585" y="1241042"/>
          <a:ext cx="139986" cy="1399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9864"/>
              </a:lnTo>
              <a:lnTo>
                <a:pt x="139986" y="139986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B36A6-91A2-45D9-9788-40A389D44378}">
      <dsp:nvSpPr>
        <dsp:cNvPr id="0" name=""/>
        <dsp:cNvSpPr/>
      </dsp:nvSpPr>
      <dsp:spPr>
        <a:xfrm>
          <a:off x="5533571" y="2290941"/>
          <a:ext cx="1119891" cy="699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err="1" smtClean="0"/>
            <a:t>Refactoring</a:t>
          </a:r>
          <a:endParaRPr lang="fr-BE" sz="1300" kern="1200" dirty="0"/>
        </a:p>
      </dsp:txBody>
      <dsp:txXfrm>
        <a:off x="5554071" y="2311441"/>
        <a:ext cx="1078891" cy="658932"/>
      </dsp:txXfrm>
    </dsp:sp>
    <dsp:sp modelId="{BD402AD3-DE39-45B5-A494-9C339DC1604E}">
      <dsp:nvSpPr>
        <dsp:cNvPr id="0" name=""/>
        <dsp:cNvSpPr/>
      </dsp:nvSpPr>
      <dsp:spPr>
        <a:xfrm>
          <a:off x="5393585" y="1241042"/>
          <a:ext cx="139986" cy="2274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4780"/>
              </a:lnTo>
              <a:lnTo>
                <a:pt x="139986" y="227478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98E0B-7930-474E-98BA-D464207D75A4}">
      <dsp:nvSpPr>
        <dsp:cNvPr id="0" name=""/>
        <dsp:cNvSpPr/>
      </dsp:nvSpPr>
      <dsp:spPr>
        <a:xfrm>
          <a:off x="5533571" y="3165857"/>
          <a:ext cx="1119891" cy="699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Intégration Continue</a:t>
          </a:r>
          <a:endParaRPr lang="fr-BE" sz="1300" kern="1200" dirty="0"/>
        </a:p>
      </dsp:txBody>
      <dsp:txXfrm>
        <a:off x="5554071" y="3186357"/>
        <a:ext cx="1078891" cy="658932"/>
      </dsp:txXfrm>
    </dsp:sp>
    <dsp:sp modelId="{7B65F524-C7DA-4A59-A79C-CEA955A31BA8}">
      <dsp:nvSpPr>
        <dsp:cNvPr id="0" name=""/>
        <dsp:cNvSpPr/>
      </dsp:nvSpPr>
      <dsp:spPr>
        <a:xfrm>
          <a:off x="7003429" y="541110"/>
          <a:ext cx="1399864" cy="69993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err="1" smtClean="0"/>
            <a:t>Testing</a:t>
          </a:r>
          <a:endParaRPr lang="fr-BE" sz="1300" kern="1200" dirty="0"/>
        </a:p>
      </dsp:txBody>
      <dsp:txXfrm>
        <a:off x="7023929" y="561610"/>
        <a:ext cx="1358864" cy="658932"/>
      </dsp:txXfrm>
    </dsp:sp>
    <dsp:sp modelId="{BE148B1E-0D39-4AAC-88B5-B3D8CBEB54E2}">
      <dsp:nvSpPr>
        <dsp:cNvPr id="0" name=""/>
        <dsp:cNvSpPr/>
      </dsp:nvSpPr>
      <dsp:spPr>
        <a:xfrm>
          <a:off x="7143416" y="1241042"/>
          <a:ext cx="139986" cy="524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949"/>
              </a:lnTo>
              <a:lnTo>
                <a:pt x="139986" y="524949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A038F-D504-42B0-AAC3-80D0891920FE}">
      <dsp:nvSpPr>
        <dsp:cNvPr id="0" name=""/>
        <dsp:cNvSpPr/>
      </dsp:nvSpPr>
      <dsp:spPr>
        <a:xfrm>
          <a:off x="7283402" y="1416025"/>
          <a:ext cx="1119891" cy="699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Tests Unitaires</a:t>
          </a:r>
          <a:endParaRPr lang="fr-BE" sz="1300" kern="1200" dirty="0"/>
        </a:p>
      </dsp:txBody>
      <dsp:txXfrm>
        <a:off x="7303902" y="1436525"/>
        <a:ext cx="1078891" cy="658932"/>
      </dsp:txXfrm>
    </dsp:sp>
    <dsp:sp modelId="{B471E933-0C1B-4FE1-9FEF-4562D60AF065}">
      <dsp:nvSpPr>
        <dsp:cNvPr id="0" name=""/>
        <dsp:cNvSpPr/>
      </dsp:nvSpPr>
      <dsp:spPr>
        <a:xfrm>
          <a:off x="7143416" y="1241042"/>
          <a:ext cx="139986" cy="1399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9864"/>
              </a:lnTo>
              <a:lnTo>
                <a:pt x="139986" y="139986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92FAD-91AB-4463-91DB-1DAFDCD1E33E}">
      <dsp:nvSpPr>
        <dsp:cNvPr id="0" name=""/>
        <dsp:cNvSpPr/>
      </dsp:nvSpPr>
      <dsp:spPr>
        <a:xfrm>
          <a:off x="7283402" y="2290941"/>
          <a:ext cx="1119891" cy="699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Tests de recette</a:t>
          </a:r>
          <a:endParaRPr lang="fr-BE" sz="1300" kern="1200" dirty="0"/>
        </a:p>
      </dsp:txBody>
      <dsp:txXfrm>
        <a:off x="7303902" y="2311441"/>
        <a:ext cx="1078891" cy="658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8BC16-A298-410B-B030-BD1583C72428}" type="datetimeFigureOut">
              <a:rPr lang="fr-FR" smtClean="0"/>
              <a:pPr/>
              <a:t>28/11/13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23B41-C914-4A6C-962E-13B44B4ECC8E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6264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3200" dirty="0" smtClean="0"/>
          </a:p>
          <a:p>
            <a:r>
              <a:rPr lang="en-US" sz="3200" u="sng" dirty="0" smtClean="0"/>
              <a:t>Successful</a:t>
            </a:r>
            <a:r>
              <a:rPr lang="en-US" sz="3200" dirty="0" smtClean="0"/>
              <a:t> means on-time, on-budget, and with all features and functions as defined in the initial scope; </a:t>
            </a:r>
            <a:r>
              <a:rPr lang="en-US" sz="3200" u="sng" dirty="0" smtClean="0"/>
              <a:t>challenged</a:t>
            </a:r>
            <a:r>
              <a:rPr lang="en-US" sz="3200" dirty="0" smtClean="0"/>
              <a:t> means late, over budget, and/or with less features and functions than defined in the initial scope; </a:t>
            </a:r>
            <a:r>
              <a:rPr lang="en-US" sz="3200" u="sng" dirty="0" smtClean="0"/>
              <a:t>failed</a:t>
            </a:r>
            <a:r>
              <a:rPr lang="en-US" sz="3200" dirty="0" smtClean="0"/>
              <a:t> means cancelled prior to completion, or delivered but never used.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20318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questions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CC352-61DC-454E-A8B0-2AB0255C21E4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8889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37</a:t>
            </a:fld>
            <a:endParaRPr lang="fr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38</a:t>
            </a:fld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9</a:t>
            </a:fld>
            <a:endParaRPr lang="fr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10</a:t>
            </a:fld>
            <a:endParaRPr lang="fr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11</a:t>
            </a:fld>
            <a:endParaRPr lang="fr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12</a:t>
            </a:fld>
            <a:endParaRPr lang="fr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13</a:t>
            </a:fld>
            <a:endParaRPr lang="fr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14</a:t>
            </a:fld>
            <a:endParaRPr lang="fr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16</a:t>
            </a:fld>
            <a:endParaRPr lang="fr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20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153923"/>
            <a:ext cx="6705600" cy="65547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CA" dirty="0" smtClean="0"/>
              <a:t>2013-10-18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PE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 dirty="0"/>
          </a:p>
        </p:txBody>
      </p:sp>
      <p:pic>
        <p:nvPicPr>
          <p:cNvPr id="2" name="Picture 1" descr="logo-blanc-pyxis-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536" y="1126934"/>
            <a:ext cx="2739264" cy="788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0825" y="1548045"/>
            <a:ext cx="2095500" cy="15523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smtClean="0"/>
              <a:t>Drag picture to placeholder or click icon to add</a:t>
            </a:r>
            <a:endParaRPr lang="fr-BE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627835"/>
            <a:ext cx="8662238" cy="738664"/>
          </a:xfrm>
          <a:solidFill>
            <a:srgbClr val="FFFFCC"/>
          </a:solidFill>
          <a:ln w="12700">
            <a:solidFill>
              <a:schemeClr val="tx1"/>
            </a:solidFill>
            <a:prstDash val="dash"/>
          </a:ln>
        </p:spPr>
        <p:txBody>
          <a:bodyPr wrap="square" lIns="108000" tIns="0" rIns="108000" bIns="0" rtlCol="0" anchor="ctr">
            <a:noAutofit/>
          </a:bodyPr>
          <a:lstStyle>
            <a:lvl1pPr marL="0" indent="0" algn="ctr">
              <a:buFontTx/>
              <a:buNone/>
              <a:defRPr lang="fr-BE" sz="3200" kern="1200" dirty="0">
                <a:latin typeface="Arial" charset="0"/>
              </a:defRPr>
            </a:lvl1pPr>
          </a:lstStyle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fr-BE" dirty="0" smtClean="0"/>
              <a:t>Speaker Name</a:t>
            </a:r>
            <a:endParaRPr lang="fr-BE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555776" y="1484784"/>
            <a:ext cx="6357982" cy="1656184"/>
          </a:xfrm>
          <a:solidFill>
            <a:srgbClr val="FFFFCC"/>
          </a:solidFill>
          <a:ln w="12700">
            <a:solidFill>
              <a:schemeClr val="tx1"/>
            </a:solidFill>
            <a:prstDash val="dash"/>
          </a:ln>
        </p:spPr>
        <p:txBody>
          <a:bodyPr wrap="square" lIns="108000" tIns="108000" rIns="108000" bIns="108000" rtlCol="0">
            <a:noAutofit/>
          </a:bodyPr>
          <a:lstStyle>
            <a:lvl1pPr>
              <a:buClrTx/>
              <a:defRPr lang="fr-BE" sz="2000" kern="1200" dirty="0">
                <a:latin typeface="Arial" charset="0"/>
              </a:defRPr>
            </a:lvl1pPr>
          </a:lstStyle>
          <a:p>
            <a:pPr lvl="0">
              <a:lnSpc>
                <a:spcPct val="150000"/>
              </a:lnSpc>
              <a:spcBef>
                <a:spcPct val="0"/>
              </a:spcBef>
              <a:buChar char="ü"/>
            </a:pPr>
            <a:r>
              <a:rPr lang="fr-BE" dirty="0" smtClean="0"/>
              <a:t>Speaker info</a:t>
            </a:r>
            <a:endParaRPr lang="fr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555875" y="3357563"/>
            <a:ext cx="6337300" cy="1566171"/>
          </a:xfrm>
          <a:solidFill>
            <a:srgbClr val="FFFFCC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2000" kern="1200" dirty="0" smtClean="0">
                <a:latin typeface="Arial" charset="0"/>
              </a:defRPr>
            </a:lvl1pPr>
            <a:lvl2pPr marL="742950" indent="-285750">
              <a:buClrTx/>
              <a:buFont typeface="Wingdings" pitchFamily="2" charset="2"/>
              <a:buChar char="Ø"/>
              <a:defRPr lang="fr-BE" dirty="0"/>
            </a:lvl2pPr>
          </a:lstStyle>
          <a:p>
            <a:pPr lvl="0">
              <a:lnSpc>
                <a:spcPct val="150000"/>
              </a:lnSpc>
              <a:spcBef>
                <a:spcPct val="0"/>
              </a:spcBef>
              <a:buClrTx/>
              <a:buChar char="ü"/>
            </a:pPr>
            <a:r>
              <a:rPr lang="en-US" dirty="0" smtClean="0"/>
              <a:t>Contact me via</a:t>
            </a:r>
          </a:p>
          <a:p>
            <a:pPr lvl="1"/>
            <a:r>
              <a:rPr lang="en-US" dirty="0" smtClean="0"/>
              <a:t>Contact Info 1</a:t>
            </a:r>
          </a:p>
          <a:p>
            <a:pPr lvl="1"/>
            <a:r>
              <a:rPr lang="en-US" dirty="0" smtClean="0"/>
              <a:t>Contact Info 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754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42910" y="836712"/>
            <a:ext cx="7858153" cy="125991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342900" indent="-342900">
              <a:buClr>
                <a:schemeClr val="tx2"/>
              </a:buClr>
              <a:buFont typeface="Wingdings" pitchFamily="2" charset="2"/>
              <a:buChar char="ü"/>
              <a:defRPr lang="en-US" b="0" kern="1200" smtClean="0">
                <a:solidFill>
                  <a:schemeClr val="tx2"/>
                </a:solidFill>
              </a:defRPr>
            </a:lvl1pPr>
            <a:lvl2pPr marL="514350" indent="-342900">
              <a:buClr>
                <a:schemeClr val="tx2"/>
              </a:buClr>
              <a:buFont typeface="Wingdings" pitchFamily="2" charset="2"/>
              <a:buChar char=""/>
              <a:defRPr lang="en-US" sz="2000" kern="1200" smtClean="0">
                <a:solidFill>
                  <a:schemeClr val="tx2"/>
                </a:solidFill>
                <a:ea typeface="+mn-ea"/>
                <a:cs typeface="+mn-cs"/>
              </a:defRPr>
            </a:lvl2pPr>
            <a:lvl3pPr>
              <a:defRPr lang="en-US" kern="120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en-US" kern="1200" smtClean="0">
                <a:solidFill>
                  <a:schemeClr val="dk1"/>
                </a:solidFill>
                <a:ea typeface="+mn-ea"/>
                <a:cs typeface="+mn-cs"/>
              </a:defRPr>
            </a:lvl4pPr>
            <a:lvl5pPr>
              <a:defRPr lang="fr-BE" kern="120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fr-FR" smtClean="0"/>
              <a:t>Click to edit Master text styles</a:t>
            </a:r>
          </a:p>
          <a:p>
            <a:pPr lvl="1">
              <a:spcBef>
                <a:spcPct val="0"/>
              </a:spcBef>
            </a:pPr>
            <a:r>
              <a:rPr lang="fr-FR" smtClean="0"/>
              <a:t>Second level</a:t>
            </a:r>
          </a:p>
          <a:p>
            <a:pPr lvl="2">
              <a:spcBef>
                <a:spcPct val="0"/>
              </a:spcBef>
            </a:pPr>
            <a:r>
              <a:rPr lang="fr-FR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640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3212976"/>
            <a:ext cx="82089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234888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Demo</a:t>
            </a:r>
            <a:endParaRPr lang="fr-BE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9" descr="D:\Projects\PDA - DotNetHub\Sessions\2010-03-04 - n°2 - Pierre - Csharp 4.0 et améliorations à la BCL\2. Organisation conférence\Images\Not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908720"/>
            <a:ext cx="4613786" cy="5256584"/>
          </a:xfrm>
          <a:prstGeom prst="rect">
            <a:avLst/>
          </a:prstGeom>
          <a:noFill/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64088" y="1868631"/>
            <a:ext cx="2880320" cy="707886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ü"/>
              <a:defRPr sz="2000"/>
            </a:lvl1pPr>
            <a:lvl2pPr marL="742950" indent="-285750">
              <a:buClrTx/>
              <a:buFont typeface="Wingdings" pitchFamily="2" charset="2"/>
              <a:buChar char="ü"/>
              <a:defRPr/>
            </a:lvl2pPr>
            <a:lvl3pPr marL="1143000" indent="-228600">
              <a:buClrTx/>
              <a:buFont typeface="Wingdings" pitchFamily="2" charset="2"/>
              <a:buChar char="ü"/>
              <a:defRPr/>
            </a:lvl3pPr>
            <a:lvl4pPr marL="1600200" indent="-228600">
              <a:buClrTx/>
              <a:buFont typeface="Wingdings" pitchFamily="2" charset="2"/>
              <a:buChar char="ü"/>
              <a:defRPr/>
            </a:lvl4pPr>
            <a:lvl5pPr marL="2057400" indent="-228600">
              <a:buClrTx/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pour </a:t>
            </a:r>
            <a:r>
              <a:rPr lang="en-US" dirty="0" err="1" smtClean="0"/>
              <a:t>ajouter</a:t>
            </a:r>
            <a:r>
              <a:rPr lang="en-US" dirty="0" smtClean="0"/>
              <a:t> les </a:t>
            </a:r>
            <a:r>
              <a:rPr lang="en-US" dirty="0" err="1" smtClean="0"/>
              <a:t>étapes</a:t>
            </a:r>
            <a:r>
              <a:rPr lang="en-US" dirty="0" smtClean="0"/>
              <a:t> de la </a:t>
            </a:r>
            <a:r>
              <a:rPr lang="en-US" dirty="0" err="1" smtClean="0"/>
              <a:t>démo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15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- Résum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En résumé</a:t>
            </a:r>
            <a:endParaRPr lang="fr-BE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95794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dirty="0"/>
          </a:p>
        </p:txBody>
      </p:sp>
      <p:pic>
        <p:nvPicPr>
          <p:cNvPr id="7" name="Picture 6" descr="D:\Projects\PDA - DotNetHub\Sessions\2010-03-04 - Pierre - Csharp 4.0 et améliorations à la BCL\2. Organisation conférence\Images\Cahier Styl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64096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597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- Aller plus lo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Pour aller plus loin</a:t>
            </a:r>
            <a:endParaRPr lang="fr-BE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95794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dirty="0"/>
          </a:p>
        </p:txBody>
      </p:sp>
      <p:pic>
        <p:nvPicPr>
          <p:cNvPr id="1026" name="Picture 2" descr="D:\Downloads\Icones\IconExperience\128x128\shadow\geni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7114"/>
            <a:ext cx="813594" cy="81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62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- Conse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ownloads\Icones\VistaICO-Aero-Pack-3\PNG\VistaICO_Toolbar_Icons\Ale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7114"/>
            <a:ext cx="813594" cy="81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Conseils</a:t>
            </a:r>
            <a:endParaRPr lang="fr-BE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95794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5865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 userDrawn="1"/>
        </p:nvSpPr>
        <p:spPr>
          <a:xfrm>
            <a:off x="1142976" y="1928802"/>
            <a:ext cx="6858048" cy="2786082"/>
          </a:xfrm>
          <a:prstGeom prst="roundRect">
            <a:avLst/>
          </a:prstGeom>
          <a:solidFill>
            <a:srgbClr val="DEDEDE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357290" y="2143116"/>
            <a:ext cx="6357982" cy="498475"/>
          </a:xfrm>
        </p:spPr>
        <p:txBody>
          <a:bodyPr anchor="t"/>
          <a:lstStyle>
            <a:lvl1pPr algn="l">
              <a:defRPr b="0">
                <a:solidFill>
                  <a:srgbClr val="5F3C16"/>
                </a:solidFill>
              </a:defRPr>
            </a:lvl1pPr>
          </a:lstStyle>
          <a:p>
            <a:r>
              <a:rPr lang="en-US" dirty="0" err="1" smtClean="0"/>
              <a:t>Indiquez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r>
              <a:rPr lang="en-US" dirty="0" smtClean="0"/>
              <a:t> de la </a:t>
            </a:r>
            <a:r>
              <a:rPr lang="en-US" dirty="0" err="1" smtClean="0"/>
              <a:t>présentation</a:t>
            </a:r>
            <a:r>
              <a:rPr lang="en-US" dirty="0" smtClean="0"/>
              <a:t> (1ligne)</a:t>
            </a:r>
            <a:endParaRPr lang="en-GB" dirty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57290" y="3376198"/>
            <a:ext cx="6329362" cy="584775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marL="0" indent="0" algn="just">
              <a:buFont typeface="Wingdings" pitchFamily="2" charset="2"/>
              <a:buNone/>
              <a:defRPr sz="1600" i="1" baseline="0">
                <a:solidFill>
                  <a:srgbClr val="5F3C16"/>
                </a:solidFill>
                <a:latin typeface="Consolas" pitchFamily="49" charset="0"/>
              </a:defRPr>
            </a:lvl1pPr>
          </a:lstStyle>
          <a:p>
            <a:r>
              <a:rPr lang="en-US" dirty="0" err="1" smtClean="0"/>
              <a:t>Indiquez</a:t>
            </a:r>
            <a:r>
              <a:rPr lang="en-US" dirty="0" smtClean="0"/>
              <a:t> un </a:t>
            </a:r>
            <a:r>
              <a:rPr lang="en-US" dirty="0" err="1" smtClean="0"/>
              <a:t>sous-titre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description de la session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zone (</a:t>
            </a:r>
            <a:r>
              <a:rPr lang="en-US" dirty="0" err="1" smtClean="0"/>
              <a:t>plusieurs</a:t>
            </a:r>
            <a:r>
              <a:rPr lang="en-US" dirty="0" smtClean="0"/>
              <a:t> </a:t>
            </a:r>
            <a:r>
              <a:rPr lang="en-US" dirty="0" err="1" smtClean="0"/>
              <a:t>lignes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357290" y="2714620"/>
            <a:ext cx="6357982" cy="584775"/>
          </a:xfrm>
        </p:spPr>
        <p:txBody>
          <a:bodyPr/>
          <a:lstStyle>
            <a:lvl1pPr>
              <a:buFont typeface="Arial" pitchFamily="34" charset="0"/>
              <a:buNone/>
              <a:defRPr sz="1600" u="none" baseline="0">
                <a:solidFill>
                  <a:srgbClr val="5F3C16"/>
                </a:solidFill>
              </a:defRPr>
            </a:lvl1pPr>
          </a:lstStyle>
          <a:p>
            <a:pPr lvl="0"/>
            <a:r>
              <a:rPr lang="fr-BE" dirty="0" smtClean="0"/>
              <a:t>Indiquez le nom du présentateur et la date (1 ligne) (</a:t>
            </a:r>
            <a:r>
              <a:rPr lang="fr-BE" dirty="0" err="1" smtClean="0"/>
              <a:t>eg</a:t>
            </a:r>
            <a:r>
              <a:rPr lang="fr-BE" dirty="0" smtClean="0"/>
              <a:t> « Pierre-Emmanuel </a:t>
            </a:r>
            <a:r>
              <a:rPr lang="fr-BE" dirty="0" err="1" smtClean="0"/>
              <a:t>Dautreppe</a:t>
            </a:r>
            <a:r>
              <a:rPr lang="fr-BE" dirty="0" smtClean="0"/>
              <a:t> – 25 Novembre 2009)</a:t>
            </a:r>
            <a:endParaRPr lang="fr-BE" dirty="0"/>
          </a:p>
        </p:txBody>
      </p:sp>
      <p:pic>
        <p:nvPicPr>
          <p:cNvPr id="1026" name="Picture 2" descr="D:\Projects\PDA - DotNetHub\Publicité\Logos\logodotnethub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980728"/>
            <a:ext cx="4780704" cy="82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5562" y="898474"/>
            <a:ext cx="1575461" cy="82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130175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dirty="0" smtClean="0"/>
              <a:t>2013-10-18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3B3A-C3CE-0040-A41F-402285FECA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70888" y="209924"/>
            <a:ext cx="8418004" cy="1280545"/>
          </a:xfrm>
        </p:spPr>
        <p:txBody>
          <a:bodyPr/>
          <a:lstStyle>
            <a:lvl1pPr>
              <a:defRPr sz="3000"/>
            </a:lvl1pPr>
          </a:lstStyle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 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CA" dirty="0" smtClean="0"/>
              <a:t>2013-10-18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EEF3B3A-C3CE-0040-A41F-402285FECA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PE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dirty="0" smtClean="0"/>
              <a:t>2013-10-18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3B3A-C3CE-0040-A41F-402285FECA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355847"/>
            <a:ext cx="8454242" cy="105439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dirty="0" smtClean="0"/>
              <a:t>2013-10-18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3B3A-C3CE-0040-A41F-402285FECA6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dirty="0" smtClean="0"/>
              <a:t>2013-10-18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3B3A-C3CE-0040-A41F-402285FECA6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FC6C-E59B-6D49-A489-420BE683DE90}" type="datetimeFigureOut">
              <a:rPr lang="en-US" smtClean="0"/>
              <a:t>28/11/13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3B3A-C3CE-0040-A41F-402285FECA6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6693" y="3679758"/>
            <a:ext cx="302673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mesure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POINTS FORTS</a:t>
            </a:r>
            <a:r>
              <a:rPr lang="en-US" sz="2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_Kanb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1412776"/>
            <a:ext cx="77768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47864" y="836712"/>
            <a:ext cx="0" cy="46805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68144" y="836712"/>
            <a:ext cx="0" cy="46805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1560" y="8367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risten ITC" panose="03050502040202030202" pitchFamily="66" charset="0"/>
              </a:rPr>
              <a:t>To Do</a:t>
            </a:r>
            <a:endParaRPr lang="en-US" dirty="0">
              <a:latin typeface="Kristen ITC" panose="03050502040202030202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8367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risten ITC" panose="03050502040202030202" pitchFamily="66" charset="0"/>
              </a:rPr>
              <a:t>In Progress</a:t>
            </a:r>
            <a:endParaRPr lang="en-US" dirty="0">
              <a:latin typeface="Kristen ITC" panose="03050502040202030202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8367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risten ITC" panose="03050502040202030202" pitchFamily="66" charset="0"/>
              </a:rPr>
              <a:t>Done</a:t>
            </a:r>
            <a:endParaRPr lang="en-US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1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111086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dirty="0" smtClean="0"/>
              <a:t>2013-10-18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0072" y="6355080"/>
            <a:ext cx="421434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EF3B3A-C3CE-0040-A41F-402285FECA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-pyxis-pour-ppt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42" y="6356350"/>
            <a:ext cx="1142671" cy="3139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92248" y="6355080"/>
            <a:ext cx="13949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sz="800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Pyxis</a:t>
            </a:r>
            <a:r>
              <a:rPr lang="en-US" sz="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Technologies </a:t>
            </a:r>
            <a:r>
              <a:rPr lang="en-US" sz="800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inc.</a:t>
            </a:r>
            <a:r>
              <a:rPr lang="en-US" sz="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49" r:id="rId16"/>
    <p:sldLayoutId id="2147483655" r:id="rId17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9.wmf"/><Relationship Id="rId5" Type="http://schemas.openxmlformats.org/officeDocument/2006/relationships/image" Target="../media/image20.jpeg"/><Relationship Id="rId6" Type="http://schemas.openxmlformats.org/officeDocument/2006/relationships/image" Target="../media/image21.wmf"/><Relationship Id="rId7" Type="http://schemas.openxmlformats.org/officeDocument/2006/relationships/hyperlink" Target="http://gris-bouilli.blogspot.com/" TargetMode="External"/><Relationship Id="rId8" Type="http://schemas.openxmlformats.org/officeDocument/2006/relationships/hyperlink" Target="http://www.crayola.fr/" TargetMode="External"/><Relationship Id="rId9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3" Type="http://schemas.openxmlformats.org/officeDocument/2006/relationships/diagramData" Target="../diagrams/data3.xml"/><Relationship Id="rId14" Type="http://schemas.openxmlformats.org/officeDocument/2006/relationships/diagramLayout" Target="../diagrams/layout3.xml"/><Relationship Id="rId15" Type="http://schemas.openxmlformats.org/officeDocument/2006/relationships/diagramQuickStyle" Target="../diagrams/quickStyle3.xml"/><Relationship Id="rId16" Type="http://schemas.openxmlformats.org/officeDocument/2006/relationships/diagramColors" Target="../diagrams/colors3.xml"/><Relationship Id="rId1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autreppe.com/" TargetMode="External"/><Relationship Id="rId4" Type="http://schemas.openxmlformats.org/officeDocument/2006/relationships/hyperlink" Target="http://www.methode-agile.org/" TargetMode="External"/><Relationship Id="rId5" Type="http://schemas.openxmlformats.org/officeDocument/2006/relationships/hyperlink" Target="http://emmanuelchenu.blogspot.com/" TargetMode="External"/><Relationship Id="rId6" Type="http://schemas.openxmlformats.org/officeDocument/2006/relationships/hyperlink" Target="http://www.objectmentor.com/" TargetMode="External"/><Relationship Id="rId7" Type="http://schemas.openxmlformats.org/officeDocument/2006/relationships/hyperlink" Target="http://www.fredericdoillon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fr/gp/product/images/2912843073/ref=dp_image_0?ie=UTF8&amp;n=301061&amp;s=books" TargetMode="External"/><Relationship Id="rId4" Type="http://schemas.openxmlformats.org/officeDocument/2006/relationships/image" Target="../media/image39.jpeg"/><Relationship Id="rId5" Type="http://schemas.openxmlformats.org/officeDocument/2006/relationships/hyperlink" Target="http://www.amazon.fr/gp/product/images/2212125186/ref=dp_image_0?ie=UTF8&amp;n=301061&amp;s=books" TargetMode="External"/><Relationship Id="rId6" Type="http://schemas.openxmlformats.org/officeDocument/2006/relationships/image" Target="../media/image40.jpeg"/><Relationship Id="rId7" Type="http://schemas.openxmlformats.org/officeDocument/2006/relationships/hyperlink" Target="http://www.amazon.fr/gp/reader/0131857258/ref=sib_dp_pt" TargetMode="External"/><Relationship Id="rId8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2.png"/><Relationship Id="rId3" Type="http://schemas.openxmlformats.org/officeDocument/2006/relationships/hyperlink" Target="http://www.dotnethub.be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gilemanifesto.org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Relationship Id="rId3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gilemanifesto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aux </a:t>
            </a:r>
            <a:r>
              <a:rPr lang="en-US" dirty="0" err="1" smtClean="0"/>
              <a:t>méthodes</a:t>
            </a:r>
            <a:r>
              <a:rPr lang="en-US" dirty="0" smtClean="0"/>
              <a:t> </a:t>
            </a:r>
            <a:r>
              <a:rPr lang="en-US" dirty="0" err="1" smtClean="0"/>
              <a:t>agiles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Norman </a:t>
            </a:r>
            <a:r>
              <a:rPr lang="en-US" dirty="0" err="1" smtClean="0"/>
              <a:t>Deschauwer</a:t>
            </a:r>
            <a:endParaRPr lang="en-US" dirty="0" smtClean="0"/>
          </a:p>
          <a:p>
            <a:r>
              <a:rPr lang="en-US" dirty="0" smtClean="0"/>
              <a:t>Pierre-Emmanuel </a:t>
            </a:r>
            <a:r>
              <a:rPr lang="en-US" dirty="0" err="1" smtClean="0"/>
              <a:t>Dautreppe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293096"/>
            <a:ext cx="14287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89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2976" y="4745235"/>
            <a:ext cx="7000924" cy="1348061"/>
          </a:xfrm>
        </p:spPr>
        <p:txBody>
          <a:bodyPr/>
          <a:lstStyle/>
          <a:p>
            <a:r>
              <a:rPr lang="fr-BE" dirty="0" smtClean="0"/>
              <a:t>Être à l’écoute des besoins du client</a:t>
            </a:r>
          </a:p>
          <a:p>
            <a:r>
              <a:rPr lang="fr-BE" dirty="0" smtClean="0"/>
              <a:t>Répondre aux contraintes opérationnelles</a:t>
            </a:r>
          </a:p>
          <a:p>
            <a:r>
              <a:rPr lang="fr-BE" dirty="0" smtClean="0"/>
              <a:t>Retour rapide sur investissements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Objectif : Maximiser la business value du produit</a:t>
            </a:r>
            <a:endParaRPr lang="fr-BE" dirty="0"/>
          </a:p>
        </p:txBody>
      </p:sp>
      <p:pic>
        <p:nvPicPr>
          <p:cNvPr id="4" name="Picture 4" descr="http://www.drpr.com.au/newsletter/images/uptren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06" y="1581872"/>
            <a:ext cx="4191029" cy="3143272"/>
          </a:xfrm>
          <a:prstGeom prst="rect">
            <a:avLst/>
          </a:prstGeom>
          <a:noFill/>
        </p:spPr>
      </p:pic>
      <p:pic>
        <p:nvPicPr>
          <p:cNvPr id="60419" name="Picture 3" descr="D:\Downloads\Microsoft Clip Organizer\j0288976.w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7686" y="1619984"/>
            <a:ext cx="4704274" cy="3105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Une nouvelle façon de travailler</a:t>
            </a:r>
            <a:endParaRPr lang="fr-BE" dirty="0"/>
          </a:p>
        </p:txBody>
      </p:sp>
      <p:pic>
        <p:nvPicPr>
          <p:cNvPr id="2051" name="Picture 3" descr="D:\Projects\PDA - Articles\2010-04-21 - Introduction à l'agilité\coloring153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16489" y="1859368"/>
            <a:ext cx="2827477" cy="35858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D:\Downloads\Microsoft Clip Organizer\j0078717.w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0800000" flipH="1" flipV="1">
            <a:off x="6858016" y="3142558"/>
            <a:ext cx="428628" cy="853119"/>
          </a:xfrm>
          <a:prstGeom prst="rect">
            <a:avLst/>
          </a:prstGeom>
          <a:noFill/>
        </p:spPr>
      </p:pic>
      <p:pic>
        <p:nvPicPr>
          <p:cNvPr id="2055" name="Picture 7" descr="http://1.bp.blogspot.com/_vtY0yngfotA/SD8P56H0eAI/AAAAAAAAAD0/y5w6Gpueufs/s320/barque_nb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2857496"/>
            <a:ext cx="4214842" cy="30003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7" name="Picture 9" descr="D:\Downloads\Microsoft Clip Organizer\j0078622.wmf"/>
          <p:cNvPicPr>
            <a:picLocks noChangeAspect="1" noChangeArrowheads="1"/>
          </p:cNvPicPr>
          <p:nvPr/>
        </p:nvPicPr>
        <p:blipFill>
          <a:blip r:embed="rId6" cstate="screen"/>
          <a:srcRect r="-751" b="14140"/>
          <a:stretch>
            <a:fillRect/>
          </a:stretch>
        </p:blipFill>
        <p:spPr bwMode="auto">
          <a:xfrm rot="21068447">
            <a:off x="2430660" y="3118225"/>
            <a:ext cx="632231" cy="115909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0007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 smtClean="0"/>
              <a:t>Images de </a:t>
            </a:r>
            <a:r>
              <a:rPr lang="fr-BE" i="1" dirty="0" smtClean="0">
                <a:hlinkClick r:id="rId7"/>
              </a:rPr>
              <a:t>http://gris-bouilli.blogspot.com/</a:t>
            </a:r>
            <a:r>
              <a:rPr lang="fr-BE" i="1" dirty="0" smtClean="0"/>
              <a:t> et </a:t>
            </a:r>
            <a:r>
              <a:rPr lang="fr-BE" i="1" dirty="0" smtClean="0">
                <a:hlinkClick r:id="rId8"/>
              </a:rPr>
              <a:t>www.crayola.fr</a:t>
            </a:r>
            <a:endParaRPr lang="fr-BE" i="1" dirty="0"/>
          </a:p>
        </p:txBody>
      </p:sp>
      <p:pic>
        <p:nvPicPr>
          <p:cNvPr id="10" name="Picture 8" descr="D:\Downloads\Microsoft Clip Organizer\j0078742.wmf"/>
          <p:cNvPicPr>
            <a:picLocks noChangeAspect="1" noChangeArrowheads="1"/>
          </p:cNvPicPr>
          <p:nvPr/>
        </p:nvPicPr>
        <p:blipFill>
          <a:blip r:embed="rId9" cstate="screen"/>
          <a:srcRect b="21441"/>
          <a:stretch>
            <a:fillRect/>
          </a:stretch>
        </p:blipFill>
        <p:spPr bwMode="auto">
          <a:xfrm rot="20472090">
            <a:off x="2023766" y="3597722"/>
            <a:ext cx="1071570" cy="766832"/>
          </a:xfrm>
          <a:prstGeom prst="rect">
            <a:avLst/>
          </a:prstGeom>
          <a:noFill/>
        </p:spPr>
      </p:pic>
      <p:sp>
        <p:nvSpPr>
          <p:cNvPr id="11" name="Client"/>
          <p:cNvSpPr txBox="1"/>
          <p:nvPr/>
        </p:nvSpPr>
        <p:spPr>
          <a:xfrm>
            <a:off x="6158657" y="147549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 smtClean="0"/>
              <a:t>Client</a:t>
            </a:r>
            <a:endParaRPr lang="fr-BE" i="1" dirty="0"/>
          </a:p>
        </p:txBody>
      </p:sp>
      <p:sp>
        <p:nvSpPr>
          <p:cNvPr id="12" name="Fournisseur"/>
          <p:cNvSpPr txBox="1"/>
          <p:nvPr/>
        </p:nvSpPr>
        <p:spPr>
          <a:xfrm>
            <a:off x="1464447" y="250030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 smtClean="0"/>
              <a:t>Fournisseur</a:t>
            </a:r>
            <a:endParaRPr lang="fr-BE" i="1" dirty="0"/>
          </a:p>
        </p:txBody>
      </p:sp>
      <p:sp>
        <p:nvSpPr>
          <p:cNvPr id="13" name="Equipe Projet"/>
          <p:cNvSpPr txBox="1"/>
          <p:nvPr/>
        </p:nvSpPr>
        <p:spPr>
          <a:xfrm>
            <a:off x="1464447" y="220486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 smtClean="0"/>
              <a:t>Equipe « Projet »</a:t>
            </a:r>
            <a:endParaRPr lang="fr-BE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grpSp>
        <p:nvGrpSpPr>
          <p:cNvPr id="5" name="Group 4"/>
          <p:cNvGrpSpPr/>
          <p:nvPr/>
        </p:nvGrpSpPr>
        <p:grpSpPr>
          <a:xfrm>
            <a:off x="1357290" y="1594412"/>
            <a:ext cx="6429420" cy="4714908"/>
            <a:chOff x="4214810" y="2922810"/>
            <a:chExt cx="4857784" cy="343514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214810" y="2922810"/>
              <a:ext cx="4857784" cy="34351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000628" y="2922810"/>
              <a:ext cx="3286148" cy="26908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i="1" dirty="0" smtClean="0"/>
                <a:t>D’après un article d’E. Chenu</a:t>
              </a:r>
              <a:endParaRPr lang="fr-BE" i="1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Organisation hiérarchique</a:t>
            </a:r>
            <a:endParaRPr lang="fr-BE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-47636" y="2254256"/>
          <a:ext cx="4691074" cy="3175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186310" y="2254256"/>
          <a:ext cx="5314912" cy="3175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00034" y="1428736"/>
            <a:ext cx="8215370" cy="4500594"/>
            <a:chOff x="500034" y="1428736"/>
            <a:chExt cx="8215370" cy="4500594"/>
          </a:xfrm>
        </p:grpSpPr>
        <p:sp>
          <p:nvSpPr>
            <p:cNvPr id="8" name="TextBox 7"/>
            <p:cNvSpPr txBox="1"/>
            <p:nvPr/>
          </p:nvSpPr>
          <p:spPr>
            <a:xfrm>
              <a:off x="500034" y="1428736"/>
              <a:ext cx="4000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400" dirty="0" smtClean="0"/>
                <a:t>Côté Client</a:t>
              </a:r>
              <a:endParaRPr lang="fr-BE" sz="24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00034" y="2000240"/>
              <a:ext cx="82153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2321703" y="3679033"/>
              <a:ext cx="45005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43438" y="1428736"/>
              <a:ext cx="4000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400" dirty="0" smtClean="0"/>
                <a:t>Côté Fournisseur</a:t>
              </a:r>
              <a:endParaRPr lang="fr-BE" sz="2400" dirty="0"/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642918"/>
            <a:ext cx="8229600" cy="64698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r-BE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Hiérarchie dans un projet</a:t>
            </a:r>
            <a:r>
              <a:rPr kumimoji="0" lang="fr-BE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 traditionnel »</a:t>
            </a:r>
            <a:endParaRPr kumimoji="0" lang="fr-BE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" name="Diagram 19"/>
          <p:cNvGraphicFramePr>
            <a:graphicFrameLocks noChangeAspect="1"/>
          </p:cNvGraphicFramePr>
          <p:nvPr/>
        </p:nvGraphicFramePr>
        <p:xfrm>
          <a:off x="357158" y="2143116"/>
          <a:ext cx="8429684" cy="234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57200" y="642918"/>
            <a:ext cx="8229600" cy="64698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r-BE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Hiérarchie dans un projet</a:t>
            </a:r>
            <a:r>
              <a:rPr kumimoji="0" lang="fr-BE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agile</a:t>
            </a:r>
            <a:endParaRPr kumimoji="0" lang="fr-BE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20" grpId="0">
        <p:bldAsOne/>
      </p:bldGraphic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372820"/>
            <a:ext cx="8215370" cy="3000396"/>
          </a:xfrm>
          <a:prstGeom prst="roundRect">
            <a:avLst>
              <a:gd name="adj" fmla="val 26586"/>
            </a:avLst>
          </a:prstGeom>
          <a:solidFill>
            <a:schemeClr val="bg1"/>
          </a:solidFill>
          <a:ln w="19050">
            <a:solidFill>
              <a:srgbClr val="000000"/>
            </a:solidFill>
            <a:prstDash val="dash"/>
          </a:ln>
        </p:spPr>
        <p:txBody>
          <a:bodyPr anchor="ctr" anchorCtr="0">
            <a:noAutofit/>
          </a:bodyPr>
          <a:lstStyle/>
          <a:p>
            <a:pPr algn="ctr">
              <a:buNone/>
            </a:pPr>
            <a:r>
              <a:rPr lang="fr-BE" sz="3200" i="1" dirty="0" smtClean="0"/>
              <a:t>Les </a:t>
            </a:r>
            <a:r>
              <a:rPr lang="fr-BE" sz="3200" b="1" dirty="0" smtClean="0"/>
              <a:t>difficultés</a:t>
            </a:r>
            <a:r>
              <a:rPr lang="fr-BE" sz="3200" i="1" dirty="0" smtClean="0"/>
              <a:t> rencontrées lors de la </a:t>
            </a:r>
            <a:r>
              <a:rPr lang="fr-BE" sz="3200" b="1" dirty="0" smtClean="0"/>
              <a:t>mise en œuvre </a:t>
            </a:r>
            <a:r>
              <a:rPr lang="fr-BE" sz="3200" i="1" dirty="0" smtClean="0"/>
              <a:t>de l’agilité </a:t>
            </a:r>
          </a:p>
          <a:p>
            <a:pPr algn="ctr">
              <a:buNone/>
            </a:pPr>
            <a:r>
              <a:rPr lang="fr-BE" sz="3200" i="1" dirty="0" smtClean="0"/>
              <a:t>sont toujours le reflet de </a:t>
            </a:r>
            <a:r>
              <a:rPr lang="fr-BE" sz="3200" b="1" i="1" dirty="0" smtClean="0"/>
              <a:t>l’incapacité</a:t>
            </a:r>
            <a:r>
              <a:rPr lang="fr-BE" sz="3200" i="1" dirty="0" smtClean="0"/>
              <a:t> de l’organisation </a:t>
            </a:r>
            <a:r>
              <a:rPr lang="fr-BE" sz="3200" b="1" dirty="0" smtClean="0"/>
              <a:t>à accepter</a:t>
            </a:r>
            <a:r>
              <a:rPr lang="fr-BE" sz="3200" dirty="0" smtClean="0"/>
              <a:t> </a:t>
            </a:r>
            <a:r>
              <a:rPr lang="fr-BE" sz="3200" i="1" dirty="0" smtClean="0"/>
              <a:t>de résoudre ses </a:t>
            </a:r>
            <a:r>
              <a:rPr lang="fr-BE" sz="3200" b="1" dirty="0" smtClean="0"/>
              <a:t>conflits internes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TextBox 3"/>
          <p:cNvSpPr txBox="1"/>
          <p:nvPr/>
        </p:nvSpPr>
        <p:spPr>
          <a:xfrm>
            <a:off x="4786314" y="5559623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400" i="1" dirty="0" smtClean="0">
                <a:solidFill>
                  <a:schemeClr val="tx2"/>
                </a:solidFill>
              </a:rPr>
              <a:t>Jean-Pierre </a:t>
            </a:r>
            <a:r>
              <a:rPr lang="fr-BE" sz="2400" i="1" dirty="0" err="1" smtClean="0">
                <a:solidFill>
                  <a:schemeClr val="tx2"/>
                </a:solidFill>
              </a:rPr>
              <a:t>Vickoff</a:t>
            </a:r>
            <a:endParaRPr lang="fr-BE" sz="24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bg2"/>
                </a:solidFill>
              </a:rPr>
              <a:t>Origine</a:t>
            </a:r>
            <a:r>
              <a:rPr lang="en-US" sz="2400" dirty="0">
                <a:solidFill>
                  <a:schemeClr val="bg2"/>
                </a:solidFill>
              </a:rPr>
              <a:t> de </a:t>
            </a:r>
            <a:r>
              <a:rPr lang="en-US" sz="2400" dirty="0" err="1">
                <a:solidFill>
                  <a:schemeClr val="bg2"/>
                </a:solidFill>
              </a:rPr>
              <a:t>l’agilité</a:t>
            </a:r>
            <a:r>
              <a:rPr lang="en-US" sz="2400" dirty="0"/>
              <a:t> </a:t>
            </a:r>
          </a:p>
          <a:p>
            <a:r>
              <a:rPr lang="en-US" sz="2400" dirty="0" err="1">
                <a:solidFill>
                  <a:schemeClr val="bg2"/>
                </a:solidFill>
              </a:rPr>
              <a:t>Pourquoi</a:t>
            </a:r>
            <a:r>
              <a:rPr lang="en-US" sz="2400" dirty="0">
                <a:solidFill>
                  <a:schemeClr val="bg2"/>
                </a:solidFill>
              </a:rPr>
              <a:t> les </a:t>
            </a:r>
            <a:r>
              <a:rPr lang="en-US" sz="2400" dirty="0" err="1">
                <a:solidFill>
                  <a:schemeClr val="bg2"/>
                </a:solidFill>
              </a:rPr>
              <a:t>méthodes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agiles</a:t>
            </a:r>
            <a:r>
              <a:rPr lang="en-US" sz="2400" dirty="0">
                <a:solidFill>
                  <a:schemeClr val="bg2"/>
                </a:solidFill>
              </a:rPr>
              <a:t> ? Les </a:t>
            </a:r>
            <a:r>
              <a:rPr lang="en-US" sz="2400" dirty="0" err="1">
                <a:solidFill>
                  <a:schemeClr val="bg2"/>
                </a:solidFill>
              </a:rPr>
              <a:t>objectifs</a:t>
            </a:r>
            <a:endParaRPr lang="en-US" sz="2400" dirty="0">
              <a:solidFill>
                <a:schemeClr val="bg2"/>
              </a:solidFill>
            </a:endParaRPr>
          </a:p>
          <a:p>
            <a:r>
              <a:rPr lang="en-US" sz="2400" dirty="0" err="1" smtClean="0">
                <a:solidFill>
                  <a:srgbClr val="2D2E2F"/>
                </a:solidFill>
              </a:rPr>
              <a:t>Quelques</a:t>
            </a:r>
            <a:r>
              <a:rPr lang="en-US" sz="2400" dirty="0" smtClean="0">
                <a:solidFill>
                  <a:srgbClr val="2D2E2F"/>
                </a:solidFill>
              </a:rPr>
              <a:t> </a:t>
            </a:r>
            <a:r>
              <a:rPr lang="en-US" sz="2400" dirty="0" err="1">
                <a:solidFill>
                  <a:srgbClr val="2D2E2F"/>
                </a:solidFill>
              </a:rPr>
              <a:t>exemples</a:t>
            </a:r>
            <a:r>
              <a:rPr lang="en-US" sz="2400" dirty="0">
                <a:solidFill>
                  <a:srgbClr val="2D2E2F"/>
                </a:solidFill>
              </a:rPr>
              <a:t> de </a:t>
            </a:r>
            <a:r>
              <a:rPr lang="en-US" sz="2400" dirty="0" err="1">
                <a:solidFill>
                  <a:srgbClr val="2D2E2F"/>
                </a:solidFill>
              </a:rPr>
              <a:t>méthodes</a:t>
            </a:r>
            <a:r>
              <a:rPr lang="en-US" sz="2400" dirty="0">
                <a:solidFill>
                  <a:srgbClr val="2D2E2F"/>
                </a:solidFill>
              </a:rPr>
              <a:t> </a:t>
            </a:r>
            <a:r>
              <a:rPr lang="en-US" sz="2400" dirty="0" err="1">
                <a:solidFill>
                  <a:srgbClr val="2D2E2F"/>
                </a:solidFill>
              </a:rPr>
              <a:t>agiles</a:t>
            </a:r>
            <a:endParaRPr lang="en-US" sz="2400" dirty="0">
              <a:solidFill>
                <a:srgbClr val="2D2E2F"/>
              </a:solidFill>
            </a:endParaRPr>
          </a:p>
          <a:p>
            <a:r>
              <a:rPr lang="en-US" sz="2400" dirty="0" err="1" smtClean="0">
                <a:solidFill>
                  <a:srgbClr val="DEE3E7"/>
                </a:solidFill>
              </a:rPr>
              <a:t>Présentation</a:t>
            </a:r>
            <a:r>
              <a:rPr lang="en-US" sz="2400" dirty="0" smtClean="0">
                <a:solidFill>
                  <a:srgbClr val="DEE3E7"/>
                </a:solidFill>
              </a:rPr>
              <a:t> </a:t>
            </a:r>
            <a:r>
              <a:rPr lang="en-US" sz="2400" dirty="0" err="1">
                <a:solidFill>
                  <a:srgbClr val="DEE3E7"/>
                </a:solidFill>
              </a:rPr>
              <a:t>d’eXtreme</a:t>
            </a:r>
            <a:r>
              <a:rPr lang="en-US" sz="2400" dirty="0">
                <a:solidFill>
                  <a:srgbClr val="DEE3E7"/>
                </a:solidFill>
              </a:rPr>
              <a:t> Programming</a:t>
            </a:r>
          </a:p>
          <a:p>
            <a:pPr lvl="1"/>
            <a:r>
              <a:rPr lang="en-US" sz="2400" dirty="0" smtClean="0">
                <a:solidFill>
                  <a:srgbClr val="DEE3E7"/>
                </a:solidFill>
              </a:rPr>
              <a:t>Les </a:t>
            </a:r>
            <a:r>
              <a:rPr lang="en-US" sz="2400" dirty="0">
                <a:solidFill>
                  <a:srgbClr val="DEE3E7"/>
                </a:solidFill>
              </a:rPr>
              <a:t>5 </a:t>
            </a:r>
            <a:r>
              <a:rPr lang="en-US" sz="2400" dirty="0" err="1" smtClean="0">
                <a:solidFill>
                  <a:srgbClr val="DEE3E7"/>
                </a:solidFill>
              </a:rPr>
              <a:t>valeurs</a:t>
            </a:r>
            <a:endParaRPr lang="en-US" sz="2400" dirty="0">
              <a:solidFill>
                <a:srgbClr val="DEE3E7"/>
              </a:solidFill>
            </a:endParaRPr>
          </a:p>
          <a:p>
            <a:pPr lvl="1"/>
            <a:r>
              <a:rPr lang="en-US" sz="2400" dirty="0" smtClean="0">
                <a:solidFill>
                  <a:srgbClr val="DEE3E7"/>
                </a:solidFill>
              </a:rPr>
              <a:t>Les </a:t>
            </a:r>
            <a:r>
              <a:rPr lang="en-US" sz="2400" dirty="0">
                <a:solidFill>
                  <a:srgbClr val="DEE3E7"/>
                </a:solidFill>
              </a:rPr>
              <a:t>13 </a:t>
            </a:r>
            <a:r>
              <a:rPr lang="en-US" sz="2400" dirty="0" err="1">
                <a:solidFill>
                  <a:srgbClr val="DEE3E7"/>
                </a:solidFill>
              </a:rPr>
              <a:t>pratiques</a:t>
            </a:r>
            <a:endParaRPr lang="en-US" sz="2400" dirty="0">
              <a:solidFill>
                <a:srgbClr val="DEE3E7"/>
              </a:solidFill>
            </a:endParaRPr>
          </a:p>
          <a:p>
            <a:r>
              <a:rPr lang="en-US" sz="2400" dirty="0" err="1" smtClean="0">
                <a:solidFill>
                  <a:srgbClr val="DEE3E7"/>
                </a:solidFill>
              </a:rPr>
              <a:t>Passons</a:t>
            </a:r>
            <a:r>
              <a:rPr lang="en-US" sz="2400" dirty="0" smtClean="0">
                <a:solidFill>
                  <a:srgbClr val="DEE3E7"/>
                </a:solidFill>
              </a:rPr>
              <a:t> </a:t>
            </a:r>
            <a:r>
              <a:rPr lang="en-US" sz="2400" dirty="0" err="1">
                <a:solidFill>
                  <a:srgbClr val="DEE3E7"/>
                </a:solidFill>
              </a:rPr>
              <a:t>à</a:t>
            </a:r>
            <a:r>
              <a:rPr lang="en-US" sz="2400" dirty="0">
                <a:solidFill>
                  <a:srgbClr val="DEE3E7"/>
                </a:solidFill>
              </a:rPr>
              <a:t> </a:t>
            </a:r>
            <a:r>
              <a:rPr lang="en-US" sz="2400" dirty="0" err="1">
                <a:solidFill>
                  <a:srgbClr val="DEE3E7"/>
                </a:solidFill>
              </a:rPr>
              <a:t>l’action</a:t>
            </a:r>
            <a:r>
              <a:rPr lang="en-US" sz="2400" dirty="0">
                <a:solidFill>
                  <a:srgbClr val="DEE3E7"/>
                </a:solidFill>
              </a:rPr>
              <a:t> </a:t>
            </a:r>
            <a:r>
              <a:rPr lang="en-US" sz="2400" dirty="0" smtClean="0">
                <a:solidFill>
                  <a:srgbClr val="DEE3E7"/>
                </a:solidFill>
              </a:rPr>
              <a:t>!</a:t>
            </a:r>
            <a:endParaRPr lang="en-US" sz="2400" dirty="0">
              <a:solidFill>
                <a:srgbClr val="DEE3E7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45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Représentation des méthodes Agiles</a:t>
            </a:r>
            <a:endParaRPr lang="fr-BE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267422446"/>
              </p:ext>
            </p:extLst>
          </p:nvPr>
        </p:nvGraphicFramePr>
        <p:xfrm>
          <a:off x="2357438" y="1957288"/>
          <a:ext cx="44291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/>
              <a:t>3 rôles</a:t>
            </a:r>
          </a:p>
          <a:p>
            <a:pPr lvl="1"/>
            <a:r>
              <a:rPr lang="fr-BE" sz="1800" dirty="0" err="1" smtClean="0"/>
              <a:t>Scrum</a:t>
            </a:r>
            <a:r>
              <a:rPr lang="fr-BE" sz="1800" dirty="0" smtClean="0"/>
              <a:t> Master</a:t>
            </a:r>
          </a:p>
          <a:p>
            <a:pPr lvl="1"/>
            <a:r>
              <a:rPr lang="fr-BE" sz="1800" dirty="0" smtClean="0"/>
              <a:t>Product </a:t>
            </a:r>
            <a:r>
              <a:rPr lang="fr-BE" sz="1800" dirty="0" err="1" smtClean="0"/>
              <a:t>Owner</a:t>
            </a:r>
            <a:endParaRPr lang="fr-BE" sz="1800" dirty="0" smtClean="0"/>
          </a:p>
          <a:p>
            <a:pPr lvl="1"/>
            <a:r>
              <a:rPr lang="fr-BE" sz="1800" dirty="0" smtClean="0"/>
              <a:t>Développeur</a:t>
            </a:r>
          </a:p>
          <a:p>
            <a:r>
              <a:rPr lang="fr-BE" dirty="0" smtClean="0"/>
              <a:t>5 évènements</a:t>
            </a:r>
          </a:p>
          <a:p>
            <a:pPr lvl="1"/>
            <a:r>
              <a:rPr lang="fr-BE" sz="1800" dirty="0" smtClean="0"/>
              <a:t>Sprint</a:t>
            </a:r>
          </a:p>
          <a:p>
            <a:pPr lvl="1"/>
            <a:r>
              <a:rPr lang="fr-BE" sz="1800" dirty="0" smtClean="0"/>
              <a:t>Sprint Planning</a:t>
            </a:r>
          </a:p>
          <a:p>
            <a:pPr lvl="1"/>
            <a:r>
              <a:rPr lang="fr-BE" sz="1800" dirty="0" smtClean="0"/>
              <a:t>Daily </a:t>
            </a:r>
            <a:r>
              <a:rPr lang="fr-BE" sz="1800" dirty="0" err="1" smtClean="0"/>
              <a:t>Scrum</a:t>
            </a:r>
            <a:endParaRPr lang="fr-BE" sz="1800" dirty="0" smtClean="0"/>
          </a:p>
          <a:p>
            <a:pPr lvl="1"/>
            <a:r>
              <a:rPr lang="fr-BE" sz="1800" dirty="0" smtClean="0"/>
              <a:t>Sprint </a:t>
            </a:r>
            <a:r>
              <a:rPr lang="fr-BE" sz="1800" dirty="0" err="1" smtClean="0"/>
              <a:t>Review</a:t>
            </a:r>
            <a:endParaRPr lang="fr-BE" sz="1800" dirty="0" smtClean="0"/>
          </a:p>
          <a:p>
            <a:pPr lvl="1"/>
            <a:r>
              <a:rPr lang="fr-BE" sz="1800" dirty="0" smtClean="0"/>
              <a:t>Sprint </a:t>
            </a:r>
            <a:r>
              <a:rPr lang="fr-BE" sz="1800" dirty="0" err="1" smtClean="0"/>
              <a:t>Retrospective</a:t>
            </a:r>
            <a:endParaRPr lang="fr-BE" sz="1800" dirty="0" smtClean="0"/>
          </a:p>
          <a:p>
            <a:r>
              <a:rPr lang="fr-BE" dirty="0" smtClean="0"/>
              <a:t>3 artéfacts</a:t>
            </a:r>
          </a:p>
          <a:p>
            <a:pPr lvl="1"/>
            <a:r>
              <a:rPr lang="fr-BE" sz="1800" dirty="0" smtClean="0"/>
              <a:t>Product </a:t>
            </a:r>
            <a:r>
              <a:rPr lang="fr-BE" sz="1800" dirty="0" err="1" smtClean="0"/>
              <a:t>Backlog</a:t>
            </a:r>
            <a:endParaRPr lang="fr-BE" sz="1800" dirty="0" smtClean="0"/>
          </a:p>
          <a:p>
            <a:pPr lvl="1"/>
            <a:r>
              <a:rPr lang="fr-BE" sz="1800" dirty="0" smtClean="0"/>
              <a:t>Sprint </a:t>
            </a:r>
            <a:r>
              <a:rPr lang="fr-BE" sz="1800" dirty="0" err="1" smtClean="0"/>
              <a:t>Backlog</a:t>
            </a:r>
            <a:endParaRPr lang="fr-BE" sz="1800" dirty="0" smtClean="0"/>
          </a:p>
          <a:p>
            <a:pPr lvl="1"/>
            <a:r>
              <a:rPr lang="fr-BE" sz="1800" dirty="0" smtClean="0"/>
              <a:t>Incrément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Scrum</a:t>
            </a:r>
            <a:r>
              <a:rPr lang="fr-BE" dirty="0" smtClean="0"/>
              <a:t> en un </a:t>
            </a:r>
            <a:r>
              <a:rPr lang="fr-BE" dirty="0" err="1" smtClean="0"/>
              <a:t>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vision SCRUM : conduite de projet </a:t>
            </a:r>
            <a:r>
              <a:rPr lang="fr-FR" dirty="0" smtClean="0"/>
              <a:t>agile</a:t>
            </a:r>
            <a:endParaRPr lang="en-GB" dirty="0"/>
          </a:p>
        </p:txBody>
      </p:sp>
      <p:pic>
        <p:nvPicPr>
          <p:cNvPr id="4" name="Content Placeholder 3" descr="VueGlobaleScr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7" y="1772816"/>
            <a:ext cx="850700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9881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bg2"/>
                </a:solidFill>
              </a:rPr>
              <a:t>Origine</a:t>
            </a:r>
            <a:r>
              <a:rPr lang="en-US" sz="2400" dirty="0">
                <a:solidFill>
                  <a:schemeClr val="bg2"/>
                </a:solidFill>
              </a:rPr>
              <a:t> de </a:t>
            </a:r>
            <a:r>
              <a:rPr lang="en-US" sz="2400" dirty="0" err="1">
                <a:solidFill>
                  <a:schemeClr val="bg2"/>
                </a:solidFill>
              </a:rPr>
              <a:t>l’agilité</a:t>
            </a:r>
            <a:r>
              <a:rPr lang="en-US" sz="2400" dirty="0"/>
              <a:t> </a:t>
            </a:r>
          </a:p>
          <a:p>
            <a:r>
              <a:rPr lang="en-US" sz="2400" dirty="0" err="1">
                <a:solidFill>
                  <a:schemeClr val="bg2"/>
                </a:solidFill>
              </a:rPr>
              <a:t>Pourquoi</a:t>
            </a:r>
            <a:r>
              <a:rPr lang="en-US" sz="2400" dirty="0">
                <a:solidFill>
                  <a:schemeClr val="bg2"/>
                </a:solidFill>
              </a:rPr>
              <a:t> les </a:t>
            </a:r>
            <a:r>
              <a:rPr lang="en-US" sz="2400" dirty="0" err="1">
                <a:solidFill>
                  <a:schemeClr val="bg2"/>
                </a:solidFill>
              </a:rPr>
              <a:t>méthodes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agiles</a:t>
            </a:r>
            <a:r>
              <a:rPr lang="en-US" sz="2400" dirty="0">
                <a:solidFill>
                  <a:schemeClr val="bg2"/>
                </a:solidFill>
              </a:rPr>
              <a:t> ? Les </a:t>
            </a:r>
            <a:r>
              <a:rPr lang="en-US" sz="2400" dirty="0" err="1">
                <a:solidFill>
                  <a:schemeClr val="bg2"/>
                </a:solidFill>
              </a:rPr>
              <a:t>objectifs</a:t>
            </a:r>
            <a:endParaRPr lang="en-US" sz="2400" dirty="0">
              <a:solidFill>
                <a:schemeClr val="bg2"/>
              </a:solidFill>
            </a:endParaRPr>
          </a:p>
          <a:p>
            <a:r>
              <a:rPr lang="en-US" sz="2400" dirty="0" err="1" smtClean="0">
                <a:solidFill>
                  <a:srgbClr val="2D2E2F"/>
                </a:solidFill>
              </a:rPr>
              <a:t>Quelques</a:t>
            </a:r>
            <a:r>
              <a:rPr lang="en-US" sz="2400" dirty="0" smtClean="0">
                <a:solidFill>
                  <a:srgbClr val="2D2E2F"/>
                </a:solidFill>
              </a:rPr>
              <a:t> </a:t>
            </a:r>
            <a:r>
              <a:rPr lang="en-US" sz="2400" dirty="0" err="1">
                <a:solidFill>
                  <a:srgbClr val="2D2E2F"/>
                </a:solidFill>
              </a:rPr>
              <a:t>exemples</a:t>
            </a:r>
            <a:r>
              <a:rPr lang="en-US" sz="2400" dirty="0">
                <a:solidFill>
                  <a:srgbClr val="2D2E2F"/>
                </a:solidFill>
              </a:rPr>
              <a:t> de </a:t>
            </a:r>
            <a:r>
              <a:rPr lang="en-US" sz="2400" dirty="0" err="1">
                <a:solidFill>
                  <a:srgbClr val="2D2E2F"/>
                </a:solidFill>
              </a:rPr>
              <a:t>méthodes</a:t>
            </a:r>
            <a:r>
              <a:rPr lang="en-US" sz="2400" dirty="0">
                <a:solidFill>
                  <a:srgbClr val="2D2E2F"/>
                </a:solidFill>
              </a:rPr>
              <a:t> </a:t>
            </a:r>
            <a:r>
              <a:rPr lang="en-US" sz="2400" dirty="0" err="1">
                <a:solidFill>
                  <a:srgbClr val="2D2E2F"/>
                </a:solidFill>
              </a:rPr>
              <a:t>agiles</a:t>
            </a:r>
            <a:endParaRPr lang="en-US" sz="2400" dirty="0">
              <a:solidFill>
                <a:srgbClr val="2D2E2F"/>
              </a:solidFill>
            </a:endParaRPr>
          </a:p>
          <a:p>
            <a:r>
              <a:rPr lang="en-US" sz="2400" dirty="0" err="1" smtClean="0">
                <a:solidFill>
                  <a:srgbClr val="2D2E2F"/>
                </a:solidFill>
              </a:rPr>
              <a:t>Présentation</a:t>
            </a:r>
            <a:r>
              <a:rPr lang="en-US" sz="2400" dirty="0" smtClean="0">
                <a:solidFill>
                  <a:srgbClr val="2D2E2F"/>
                </a:solidFill>
              </a:rPr>
              <a:t> </a:t>
            </a:r>
            <a:r>
              <a:rPr lang="en-US" sz="2400" dirty="0" err="1">
                <a:solidFill>
                  <a:srgbClr val="2D2E2F"/>
                </a:solidFill>
              </a:rPr>
              <a:t>d’eXtreme</a:t>
            </a:r>
            <a:r>
              <a:rPr lang="en-US" sz="2400" dirty="0">
                <a:solidFill>
                  <a:srgbClr val="2D2E2F"/>
                </a:solidFill>
              </a:rPr>
              <a:t> Programming</a:t>
            </a:r>
          </a:p>
          <a:p>
            <a:pPr lvl="1"/>
            <a:r>
              <a:rPr lang="en-US" sz="2400" dirty="0" smtClean="0">
                <a:solidFill>
                  <a:srgbClr val="2D2E2F"/>
                </a:solidFill>
              </a:rPr>
              <a:t>Les </a:t>
            </a:r>
            <a:r>
              <a:rPr lang="en-US" sz="2400" dirty="0">
                <a:solidFill>
                  <a:srgbClr val="2D2E2F"/>
                </a:solidFill>
              </a:rPr>
              <a:t>5 </a:t>
            </a:r>
            <a:r>
              <a:rPr lang="en-US" sz="2400" dirty="0" err="1" smtClean="0">
                <a:solidFill>
                  <a:srgbClr val="2D2E2F"/>
                </a:solidFill>
              </a:rPr>
              <a:t>valeurs</a:t>
            </a:r>
            <a:endParaRPr lang="en-US" sz="2400" dirty="0">
              <a:solidFill>
                <a:srgbClr val="2D2E2F"/>
              </a:solidFill>
            </a:endParaRPr>
          </a:p>
          <a:p>
            <a:pPr lvl="1"/>
            <a:r>
              <a:rPr lang="en-US" sz="2400" dirty="0" smtClean="0">
                <a:solidFill>
                  <a:srgbClr val="2D2E2F"/>
                </a:solidFill>
              </a:rPr>
              <a:t>Les </a:t>
            </a:r>
            <a:r>
              <a:rPr lang="en-US" sz="2400" dirty="0">
                <a:solidFill>
                  <a:srgbClr val="2D2E2F"/>
                </a:solidFill>
              </a:rPr>
              <a:t>13 </a:t>
            </a:r>
            <a:r>
              <a:rPr lang="en-US" sz="2400" dirty="0" err="1">
                <a:solidFill>
                  <a:srgbClr val="2D2E2F"/>
                </a:solidFill>
              </a:rPr>
              <a:t>pratiques</a:t>
            </a:r>
            <a:endParaRPr lang="en-US" sz="2400" dirty="0">
              <a:solidFill>
                <a:srgbClr val="2D2E2F"/>
              </a:solidFill>
            </a:endParaRPr>
          </a:p>
          <a:p>
            <a:r>
              <a:rPr lang="en-US" sz="2400" dirty="0" err="1" smtClean="0">
                <a:solidFill>
                  <a:srgbClr val="DEE3E7"/>
                </a:solidFill>
              </a:rPr>
              <a:t>Passons</a:t>
            </a:r>
            <a:r>
              <a:rPr lang="en-US" sz="2400" dirty="0" smtClean="0">
                <a:solidFill>
                  <a:srgbClr val="DEE3E7"/>
                </a:solidFill>
              </a:rPr>
              <a:t> </a:t>
            </a:r>
            <a:r>
              <a:rPr lang="en-US" sz="2400" dirty="0" err="1">
                <a:solidFill>
                  <a:srgbClr val="DEE3E7"/>
                </a:solidFill>
              </a:rPr>
              <a:t>à</a:t>
            </a:r>
            <a:r>
              <a:rPr lang="en-US" sz="2400" dirty="0">
                <a:solidFill>
                  <a:srgbClr val="DEE3E7"/>
                </a:solidFill>
              </a:rPr>
              <a:t> </a:t>
            </a:r>
            <a:r>
              <a:rPr lang="en-US" sz="2400" dirty="0" err="1">
                <a:solidFill>
                  <a:srgbClr val="DEE3E7"/>
                </a:solidFill>
              </a:rPr>
              <a:t>l’action</a:t>
            </a:r>
            <a:r>
              <a:rPr lang="en-US" sz="2400" dirty="0">
                <a:solidFill>
                  <a:srgbClr val="DEE3E7"/>
                </a:solidFill>
              </a:rPr>
              <a:t> </a:t>
            </a:r>
            <a:r>
              <a:rPr lang="en-US" sz="2400" dirty="0" smtClean="0">
                <a:solidFill>
                  <a:srgbClr val="DEE3E7"/>
                </a:solidFill>
              </a:rPr>
              <a:t>!</a:t>
            </a:r>
            <a:endParaRPr lang="en-US" sz="2400" dirty="0">
              <a:solidFill>
                <a:srgbClr val="DEE3E7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4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Pierre-Emmanuel</a:t>
            </a:r>
          </a:p>
          <a:p>
            <a:r>
              <a:rPr lang="en-US" b="1" dirty="0" err="1" smtClean="0"/>
              <a:t>Dautreppe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Architecte</a:t>
            </a:r>
            <a:r>
              <a:rPr lang="en-US" dirty="0" smtClean="0"/>
              <a:t> .NET</a:t>
            </a:r>
          </a:p>
          <a:p>
            <a:r>
              <a:rPr lang="en-US" dirty="0" smtClean="0"/>
              <a:t>Coach &amp; </a:t>
            </a:r>
            <a:r>
              <a:rPr lang="en-US" dirty="0" err="1" smtClean="0"/>
              <a:t>Formateur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Norman</a:t>
            </a:r>
          </a:p>
          <a:p>
            <a:r>
              <a:rPr lang="en-US" b="1" dirty="0" err="1" smtClean="0"/>
              <a:t>Deschauwer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Scrum Practitioner</a:t>
            </a:r>
          </a:p>
          <a:p>
            <a:r>
              <a:rPr lang="en-US" dirty="0" smtClean="0"/>
              <a:t>Manager 3.0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NOUS</a:t>
            </a:r>
            <a:endParaRPr lang="en-US" dirty="0"/>
          </a:p>
        </p:txBody>
      </p:sp>
      <p:pic>
        <p:nvPicPr>
          <p:cNvPr id="7" name="Picture 6" descr="Norma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1" t="7265" r="27035" b="21338"/>
          <a:stretch/>
        </p:blipFill>
        <p:spPr>
          <a:xfrm>
            <a:off x="5796136" y="3645024"/>
            <a:ext cx="1800200" cy="2623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E" descr="http://lh6.ggpht.com/_URWkzM1q6VQ/Rl_Wg4g_u0I/AAAAAAAAAEc/MbV66rpWcKA/s640/drink%2003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r="21783" b="1455"/>
          <a:stretch/>
        </p:blipFill>
        <p:spPr bwMode="auto">
          <a:xfrm>
            <a:off x="1331640" y="3717032"/>
            <a:ext cx="1792238" cy="2628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277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5 valeurs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390396639"/>
              </p:ext>
            </p:extLst>
          </p:nvPr>
        </p:nvGraphicFramePr>
        <p:xfrm>
          <a:off x="1714480" y="1556792"/>
          <a:ext cx="5929353" cy="4586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gular Pentagon 4"/>
          <p:cNvSpPr/>
          <p:nvPr/>
        </p:nvSpPr>
        <p:spPr>
          <a:xfrm>
            <a:off x="3724434" y="3011772"/>
            <a:ext cx="2071702" cy="185738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BE" sz="2400" dirty="0" smtClean="0"/>
              <a:t>5 Valeurs</a:t>
            </a:r>
            <a:endParaRPr lang="fr-BE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Vue</a:t>
            </a:r>
            <a:r>
              <a:rPr lang="en-US" dirty="0" smtClean="0"/>
              <a:t> </a:t>
            </a:r>
            <a:r>
              <a:rPr lang="en-US" dirty="0" err="1" smtClean="0"/>
              <a:t>complète</a:t>
            </a:r>
            <a:endParaRPr lang="en-US" dirty="0"/>
          </a:p>
        </p:txBody>
      </p:sp>
      <p:graphicFrame>
        <p:nvGraphicFramePr>
          <p:cNvPr id="4" name="Content Placeholder 3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993717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838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Livraisons</a:t>
            </a:r>
            <a:r>
              <a:rPr lang="en-US" dirty="0" smtClean="0"/>
              <a:t> Rapides/</a:t>
            </a:r>
            <a:r>
              <a:rPr lang="en-US" dirty="0" err="1" smtClean="0"/>
              <a:t>fréquentes</a:t>
            </a:r>
            <a:endParaRPr lang="en-US" dirty="0"/>
          </a:p>
        </p:txBody>
      </p:sp>
      <p:pic>
        <p:nvPicPr>
          <p:cNvPr id="5" name="Espace réservé du contenu 3" descr="jordan_vodafone_002-78113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 l="-14671" r="-14671"/>
          <a:stretch>
            <a:fillRect/>
          </a:stretch>
        </p:blipFill>
        <p:spPr>
          <a:xfrm>
            <a:off x="381000" y="1719263"/>
            <a:ext cx="8407400" cy="4406900"/>
          </a:xfrm>
        </p:spPr>
      </p:pic>
    </p:spTree>
    <p:extLst>
      <p:ext uri="{BB962C8B-B14F-4D97-AF65-F5344CB8AC3E}">
        <p14:creationId xmlns:p14="http://schemas.microsoft.com/office/powerpoint/2010/main" val="1577069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</a:t>
            </a:r>
            <a:r>
              <a:rPr lang="en-US" dirty="0" err="1" smtClean="0"/>
              <a:t>sur</a:t>
            </a:r>
            <a:r>
              <a:rPr lang="en-US" dirty="0" smtClean="0"/>
              <a:t> site</a:t>
            </a:r>
            <a:endParaRPr lang="en-US" dirty="0"/>
          </a:p>
        </p:txBody>
      </p:sp>
      <p:pic>
        <p:nvPicPr>
          <p:cNvPr id="7" name="Image 8" descr="IMG_21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5114" b="15114"/>
          <a:stretch>
            <a:fillRect/>
          </a:stretch>
        </p:blipFill>
        <p:spPr>
          <a:xfrm>
            <a:off x="381000" y="1719263"/>
            <a:ext cx="84074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9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Utilisation</a:t>
            </a:r>
            <a:r>
              <a:rPr lang="en-US" dirty="0" smtClean="0"/>
              <a:t> de la </a:t>
            </a:r>
            <a:r>
              <a:rPr lang="en-US" dirty="0" err="1" smtClean="0"/>
              <a:t>métaphore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Bulle ronde 5"/>
          <p:cNvSpPr>
            <a:spLocks/>
          </p:cNvSpPr>
          <p:nvPr/>
        </p:nvSpPr>
        <p:spPr bwMode="auto">
          <a:xfrm>
            <a:off x="4071929" y="1833554"/>
            <a:ext cx="4320000" cy="1168539"/>
          </a:xfrm>
          <a:prstGeom prst="wedgeEllipseCallout">
            <a:avLst>
              <a:gd name="adj1" fmla="val -63371"/>
              <a:gd name="adj2" fmla="val 13379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 smtClean="0"/>
              <a:t>Appelons un chat, </a:t>
            </a:r>
          </a:p>
          <a:p>
            <a:pPr algn="ctr"/>
            <a:r>
              <a:rPr lang="fr-FR" sz="2400" dirty="0" smtClean="0"/>
              <a:t>un chat !</a:t>
            </a:r>
            <a:endParaRPr lang="fr-FR" sz="2400" dirty="0"/>
          </a:p>
        </p:txBody>
      </p:sp>
      <p:pic>
        <p:nvPicPr>
          <p:cNvPr id="7" name="Picture 3" descr="D:\Projects\PDA - Articles\2010-04-21 - Introduction à l'agilité\Images\Le chat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00097" y="2214554"/>
            <a:ext cx="3771969" cy="3716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24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Rythme</a:t>
            </a:r>
            <a:r>
              <a:rPr lang="en-US" dirty="0" smtClean="0"/>
              <a:t> </a:t>
            </a:r>
            <a:r>
              <a:rPr lang="en-US" dirty="0" err="1" smtClean="0"/>
              <a:t>soutenable</a:t>
            </a:r>
            <a:endParaRPr lang="en-US" dirty="0"/>
          </a:p>
        </p:txBody>
      </p:sp>
      <p:pic>
        <p:nvPicPr>
          <p:cNvPr id="6" name="Espace réservé du contenu 3" descr="Tropic_Bora_Bora,_French_Polynes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5171" b="1517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528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game</a:t>
            </a:r>
            <a:endParaRPr lang="en-US" dirty="0"/>
          </a:p>
        </p:txBody>
      </p:sp>
      <p:pic>
        <p:nvPicPr>
          <p:cNvPr id="6" name="Content Placeholder 5" descr="Planning Game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" b="321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46625" y="2365375"/>
            <a:ext cx="3492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DONE ?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380999" y="4470400"/>
            <a:ext cx="349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Definition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96224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Stand-Up meeting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" b="2884"/>
          <a:stretch>
            <a:fillRect/>
          </a:stretch>
        </p:blipFill>
        <p:spPr bwMode="auto">
          <a:xfrm>
            <a:off x="381000" y="1719263"/>
            <a:ext cx="840740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220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Conventions de </a:t>
            </a:r>
            <a:r>
              <a:rPr lang="en-US" dirty="0" err="1" smtClean="0"/>
              <a:t>nommage</a:t>
            </a:r>
            <a:endParaRPr lang="en-US" dirty="0"/>
          </a:p>
        </p:txBody>
      </p:sp>
      <p:pic>
        <p:nvPicPr>
          <p:cNvPr id="6" name="Picture 2" descr="rul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t="15055" b="1505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587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Appropriation collective du code</a:t>
            </a:r>
            <a:endParaRPr lang="en-US" dirty="0"/>
          </a:p>
        </p:txBody>
      </p:sp>
      <p:pic>
        <p:nvPicPr>
          <p:cNvPr id="6" name="Content Placeholder 3" descr="manifestation_lycens_Paris_2005-02-10_014  - 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 l="-21538" r="-215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9896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Origine</a:t>
            </a:r>
            <a:r>
              <a:rPr lang="en-US" sz="2400" dirty="0"/>
              <a:t> de </a:t>
            </a:r>
            <a:r>
              <a:rPr lang="en-US" sz="2400" dirty="0" err="1"/>
              <a:t>l’agilité</a:t>
            </a:r>
            <a:r>
              <a:rPr lang="en-US" sz="2400" dirty="0"/>
              <a:t> </a:t>
            </a:r>
          </a:p>
          <a:p>
            <a:r>
              <a:rPr lang="en-US" sz="2400" dirty="0" err="1" smtClean="0"/>
              <a:t>Pourquoi</a:t>
            </a:r>
            <a:r>
              <a:rPr lang="en-US" sz="2400" dirty="0" smtClean="0"/>
              <a:t> </a:t>
            </a:r>
            <a:r>
              <a:rPr lang="en-US" sz="2400" dirty="0"/>
              <a:t>les </a:t>
            </a:r>
            <a:r>
              <a:rPr lang="en-US" sz="2400" dirty="0" err="1"/>
              <a:t>méthodes</a:t>
            </a:r>
            <a:r>
              <a:rPr lang="en-US" sz="2400" dirty="0"/>
              <a:t> </a:t>
            </a:r>
            <a:r>
              <a:rPr lang="en-US" sz="2400" dirty="0" err="1"/>
              <a:t>agiles</a:t>
            </a:r>
            <a:r>
              <a:rPr lang="en-US" sz="2400" dirty="0"/>
              <a:t> ? Les </a:t>
            </a:r>
            <a:r>
              <a:rPr lang="en-US" sz="2400" dirty="0" err="1"/>
              <a:t>objectifs</a:t>
            </a:r>
            <a:endParaRPr lang="en-US" sz="2400" dirty="0"/>
          </a:p>
          <a:p>
            <a:r>
              <a:rPr lang="en-US" sz="2400" dirty="0" err="1" smtClean="0"/>
              <a:t>Quelques</a:t>
            </a:r>
            <a:r>
              <a:rPr lang="en-US" sz="2400" dirty="0" smtClean="0"/>
              <a:t> </a:t>
            </a:r>
            <a:r>
              <a:rPr lang="en-US" sz="2400" dirty="0" err="1"/>
              <a:t>exemples</a:t>
            </a:r>
            <a:r>
              <a:rPr lang="en-US" sz="2400" dirty="0"/>
              <a:t> de </a:t>
            </a:r>
            <a:r>
              <a:rPr lang="en-US" sz="2400" dirty="0" err="1"/>
              <a:t>méthodes</a:t>
            </a:r>
            <a:r>
              <a:rPr lang="en-US" sz="2400" dirty="0"/>
              <a:t> </a:t>
            </a:r>
            <a:r>
              <a:rPr lang="en-US" sz="2400" dirty="0" err="1"/>
              <a:t>agiles</a:t>
            </a:r>
            <a:endParaRPr lang="en-US" sz="2400" dirty="0"/>
          </a:p>
          <a:p>
            <a:r>
              <a:rPr lang="en-US" sz="2400" dirty="0" err="1" smtClean="0"/>
              <a:t>Présentation</a:t>
            </a:r>
            <a:r>
              <a:rPr lang="en-US" sz="2400" dirty="0" smtClean="0"/>
              <a:t> </a:t>
            </a:r>
            <a:r>
              <a:rPr lang="en-US" sz="2400" dirty="0" err="1"/>
              <a:t>d’eXtreme</a:t>
            </a:r>
            <a:r>
              <a:rPr lang="en-US" sz="2400" dirty="0"/>
              <a:t> Programming</a:t>
            </a:r>
          </a:p>
          <a:p>
            <a:pPr lvl="1"/>
            <a:r>
              <a:rPr lang="en-US" sz="2400" dirty="0" smtClean="0"/>
              <a:t>Les </a:t>
            </a:r>
            <a:r>
              <a:rPr lang="en-US" sz="2400" dirty="0"/>
              <a:t>5 </a:t>
            </a:r>
            <a:r>
              <a:rPr lang="en-US" sz="2400" dirty="0" err="1" smtClean="0"/>
              <a:t>valeurs</a:t>
            </a:r>
            <a:endParaRPr lang="en-US" sz="2400" dirty="0"/>
          </a:p>
          <a:p>
            <a:pPr lvl="1"/>
            <a:r>
              <a:rPr lang="en-US" sz="2400" dirty="0" smtClean="0"/>
              <a:t>Les </a:t>
            </a:r>
            <a:r>
              <a:rPr lang="en-US" sz="2400" dirty="0"/>
              <a:t>13 </a:t>
            </a:r>
            <a:r>
              <a:rPr lang="en-US" sz="2400" dirty="0" err="1"/>
              <a:t>pratiques</a:t>
            </a:r>
            <a:endParaRPr lang="en-US" sz="2400" dirty="0"/>
          </a:p>
          <a:p>
            <a:r>
              <a:rPr lang="en-US" sz="2400" dirty="0" err="1" smtClean="0"/>
              <a:t>Passons</a:t>
            </a:r>
            <a:r>
              <a:rPr lang="en-US" sz="2400" dirty="0" smtClean="0"/>
              <a:t> </a:t>
            </a:r>
            <a:r>
              <a:rPr lang="en-US" sz="2400" dirty="0" err="1"/>
              <a:t>à</a:t>
            </a:r>
            <a:r>
              <a:rPr lang="en-US" sz="2400" dirty="0"/>
              <a:t> </a:t>
            </a:r>
            <a:r>
              <a:rPr lang="en-US" sz="2400" dirty="0" err="1"/>
              <a:t>l’action</a:t>
            </a:r>
            <a:r>
              <a:rPr lang="en-US" sz="2400" dirty="0"/>
              <a:t> 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41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Travail en </a:t>
            </a:r>
            <a:r>
              <a:rPr lang="en-US" dirty="0" err="1" smtClean="0"/>
              <a:t>Binôme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3" b="3473"/>
          <a:stretch/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22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Conception Simple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KISS</a:t>
            </a:r>
          </a:p>
          <a:p>
            <a:r>
              <a:rPr lang="en-US" sz="8000" dirty="0" smtClean="0"/>
              <a:t>YAGNI</a:t>
            </a:r>
          </a:p>
          <a:p>
            <a:r>
              <a:rPr lang="en-US" sz="8000" dirty="0" smtClean="0"/>
              <a:t>DRY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75040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Refactoring</a:t>
            </a:r>
            <a:endParaRPr lang="en-US" dirty="0"/>
          </a:p>
        </p:txBody>
      </p:sp>
      <p:pic>
        <p:nvPicPr>
          <p:cNvPr id="6" name="Content Placeholder 5" descr="refactor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25" r="-564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283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continue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19" y="1623281"/>
            <a:ext cx="6059899" cy="434176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1845862" y="1844973"/>
            <a:ext cx="6940980" cy="4350343"/>
            <a:chOff x="656860" y="812930"/>
            <a:chExt cx="6940980" cy="4350343"/>
          </a:xfrm>
        </p:grpSpPr>
        <p:grpSp>
          <p:nvGrpSpPr>
            <p:cNvPr id="8" name="Group 7"/>
            <p:cNvGrpSpPr/>
            <p:nvPr/>
          </p:nvGrpSpPr>
          <p:grpSpPr>
            <a:xfrm>
              <a:off x="656860" y="812930"/>
              <a:ext cx="3807190" cy="3453888"/>
              <a:chOff x="656860" y="812930"/>
              <a:chExt cx="3807190" cy="3453888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1348942" y="1681963"/>
                <a:ext cx="2423026" cy="2477085"/>
              </a:xfrm>
              <a:custGeom>
                <a:avLst/>
                <a:gdLst>
                  <a:gd name="connsiteX0" fmla="*/ 0 w 2423026"/>
                  <a:gd name="connsiteY0" fmla="*/ 1238543 h 2477085"/>
                  <a:gd name="connsiteX1" fmla="*/ 345447 w 2423026"/>
                  <a:gd name="connsiteY1" fmla="*/ 372476 h 2477085"/>
                  <a:gd name="connsiteX2" fmla="*/ 1211515 w 2423026"/>
                  <a:gd name="connsiteY2" fmla="*/ 2 h 2477085"/>
                  <a:gd name="connsiteX3" fmla="*/ 2077582 w 2423026"/>
                  <a:gd name="connsiteY3" fmla="*/ 372479 h 2477085"/>
                  <a:gd name="connsiteX4" fmla="*/ 2423026 w 2423026"/>
                  <a:gd name="connsiteY4" fmla="*/ 1238547 h 2477085"/>
                  <a:gd name="connsiteX5" fmla="*/ 2077580 w 2423026"/>
                  <a:gd name="connsiteY5" fmla="*/ 2104615 h 2477085"/>
                  <a:gd name="connsiteX6" fmla="*/ 1211512 w 2423026"/>
                  <a:gd name="connsiteY6" fmla="*/ 2477090 h 2477085"/>
                  <a:gd name="connsiteX7" fmla="*/ 345445 w 2423026"/>
                  <a:gd name="connsiteY7" fmla="*/ 2104614 h 2477085"/>
                  <a:gd name="connsiteX8" fmla="*/ 0 w 2423026"/>
                  <a:gd name="connsiteY8" fmla="*/ 1238546 h 2477085"/>
                  <a:gd name="connsiteX9" fmla="*/ 0 w 2423026"/>
                  <a:gd name="connsiteY9" fmla="*/ 1238543 h 2477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23026" h="2477085">
                    <a:moveTo>
                      <a:pt x="0" y="1238543"/>
                    </a:moveTo>
                    <a:cubicBezTo>
                      <a:pt x="0" y="914793"/>
                      <a:pt x="124001" y="603913"/>
                      <a:pt x="345447" y="372476"/>
                    </a:cubicBezTo>
                    <a:cubicBezTo>
                      <a:pt x="573370" y="134270"/>
                      <a:pt x="885568" y="1"/>
                      <a:pt x="1211515" y="2"/>
                    </a:cubicBezTo>
                    <a:cubicBezTo>
                      <a:pt x="1537462" y="2"/>
                      <a:pt x="1849660" y="134272"/>
                      <a:pt x="2077582" y="372479"/>
                    </a:cubicBezTo>
                    <a:cubicBezTo>
                      <a:pt x="2299027" y="603917"/>
                      <a:pt x="2423027" y="914797"/>
                      <a:pt x="2423026" y="1238547"/>
                    </a:cubicBezTo>
                    <a:cubicBezTo>
                      <a:pt x="2423026" y="1562297"/>
                      <a:pt x="2299026" y="1873177"/>
                      <a:pt x="2077580" y="2104615"/>
                    </a:cubicBezTo>
                    <a:cubicBezTo>
                      <a:pt x="1849657" y="2342822"/>
                      <a:pt x="1537459" y="2477090"/>
                      <a:pt x="1211512" y="2477090"/>
                    </a:cubicBezTo>
                    <a:cubicBezTo>
                      <a:pt x="885565" y="2477090"/>
                      <a:pt x="573367" y="2342821"/>
                      <a:pt x="345445" y="2104614"/>
                    </a:cubicBezTo>
                    <a:cubicBezTo>
                      <a:pt x="123999" y="1873176"/>
                      <a:pt x="0" y="1562296"/>
                      <a:pt x="0" y="1238546"/>
                    </a:cubicBezTo>
                    <a:lnTo>
                      <a:pt x="0" y="1238543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80000"/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380244" tIns="388160" rIns="380244" bIns="38816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2000" b="1" kern="1200" dirty="0" smtClean="0"/>
                  <a:t>Serveur d’intégration</a:t>
                </a:r>
                <a:endParaRPr lang="fr-FR" sz="2000" b="1" kern="1200" dirty="0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1975403" y="812930"/>
                <a:ext cx="1170103" cy="1170103"/>
              </a:xfrm>
              <a:custGeom>
                <a:avLst/>
                <a:gdLst>
                  <a:gd name="connsiteX0" fmla="*/ 0 w 1170103"/>
                  <a:gd name="connsiteY0" fmla="*/ 585052 h 1170103"/>
                  <a:gd name="connsiteX1" fmla="*/ 171358 w 1170103"/>
                  <a:gd name="connsiteY1" fmla="*/ 171358 h 1170103"/>
                  <a:gd name="connsiteX2" fmla="*/ 585053 w 1170103"/>
                  <a:gd name="connsiteY2" fmla="*/ 1 h 1170103"/>
                  <a:gd name="connsiteX3" fmla="*/ 998747 w 1170103"/>
                  <a:gd name="connsiteY3" fmla="*/ 171359 h 1170103"/>
                  <a:gd name="connsiteX4" fmla="*/ 1170104 w 1170103"/>
                  <a:gd name="connsiteY4" fmla="*/ 585054 h 1170103"/>
                  <a:gd name="connsiteX5" fmla="*/ 998746 w 1170103"/>
                  <a:gd name="connsiteY5" fmla="*/ 998748 h 1170103"/>
                  <a:gd name="connsiteX6" fmla="*/ 585052 w 1170103"/>
                  <a:gd name="connsiteY6" fmla="*/ 1170106 h 1170103"/>
                  <a:gd name="connsiteX7" fmla="*/ 171358 w 1170103"/>
                  <a:gd name="connsiteY7" fmla="*/ 998748 h 1170103"/>
                  <a:gd name="connsiteX8" fmla="*/ 1 w 1170103"/>
                  <a:gd name="connsiteY8" fmla="*/ 585053 h 1170103"/>
                  <a:gd name="connsiteX9" fmla="*/ 0 w 1170103"/>
                  <a:gd name="connsiteY9" fmla="*/ 585052 h 1170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0103" h="1170103">
                    <a:moveTo>
                      <a:pt x="0" y="585052"/>
                    </a:moveTo>
                    <a:cubicBezTo>
                      <a:pt x="0" y="429887"/>
                      <a:pt x="61640" y="281076"/>
                      <a:pt x="171358" y="171358"/>
                    </a:cubicBezTo>
                    <a:cubicBezTo>
                      <a:pt x="281077" y="61640"/>
                      <a:pt x="429887" y="1"/>
                      <a:pt x="585053" y="1"/>
                    </a:cubicBezTo>
                    <a:cubicBezTo>
                      <a:pt x="740218" y="1"/>
                      <a:pt x="889029" y="61641"/>
                      <a:pt x="998747" y="171359"/>
                    </a:cubicBezTo>
                    <a:cubicBezTo>
                      <a:pt x="1108465" y="281078"/>
                      <a:pt x="1170104" y="429888"/>
                      <a:pt x="1170104" y="585054"/>
                    </a:cubicBezTo>
                    <a:cubicBezTo>
                      <a:pt x="1170104" y="740219"/>
                      <a:pt x="1108465" y="889030"/>
                      <a:pt x="998746" y="998748"/>
                    </a:cubicBezTo>
                    <a:cubicBezTo>
                      <a:pt x="889027" y="1108467"/>
                      <a:pt x="740217" y="1170106"/>
                      <a:pt x="585052" y="1170106"/>
                    </a:cubicBezTo>
                    <a:cubicBezTo>
                      <a:pt x="429887" y="1170106"/>
                      <a:pt x="281076" y="1108467"/>
                      <a:pt x="171358" y="998748"/>
                    </a:cubicBezTo>
                    <a:cubicBezTo>
                      <a:pt x="61640" y="889029"/>
                      <a:pt x="0" y="740219"/>
                      <a:pt x="1" y="585053"/>
                    </a:cubicBezTo>
                    <a:lnTo>
                      <a:pt x="0" y="58505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alpha val="50000"/>
                  <a:hueOff val="102082"/>
                  <a:satOff val="-1464"/>
                  <a:lumOff val="8538"/>
                  <a:alphaOff val="0"/>
                </a:schemeClr>
              </a:fillRef>
              <a:effectRef idx="0">
                <a:schemeClr val="accent1">
                  <a:shade val="80000"/>
                  <a:alpha val="50000"/>
                  <a:hueOff val="102082"/>
                  <a:satOff val="-1464"/>
                  <a:lumOff val="8538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91678" tIns="191677" rIns="191678" bIns="191677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/>
                  <a:t>Binôme</a:t>
                </a:r>
                <a:r>
                  <a:rPr lang="fr-FR" sz="2000" b="1" kern="1200" dirty="0" smtClean="0"/>
                  <a:t> A</a:t>
                </a:r>
                <a:endParaRPr lang="fr-FR" sz="2000" b="1" kern="1200" dirty="0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3293947" y="3096715"/>
                <a:ext cx="1170103" cy="1170103"/>
              </a:xfrm>
              <a:custGeom>
                <a:avLst/>
                <a:gdLst>
                  <a:gd name="connsiteX0" fmla="*/ 0 w 1170103"/>
                  <a:gd name="connsiteY0" fmla="*/ 585052 h 1170103"/>
                  <a:gd name="connsiteX1" fmla="*/ 171358 w 1170103"/>
                  <a:gd name="connsiteY1" fmla="*/ 171358 h 1170103"/>
                  <a:gd name="connsiteX2" fmla="*/ 585053 w 1170103"/>
                  <a:gd name="connsiteY2" fmla="*/ 1 h 1170103"/>
                  <a:gd name="connsiteX3" fmla="*/ 998747 w 1170103"/>
                  <a:gd name="connsiteY3" fmla="*/ 171359 h 1170103"/>
                  <a:gd name="connsiteX4" fmla="*/ 1170104 w 1170103"/>
                  <a:gd name="connsiteY4" fmla="*/ 585054 h 1170103"/>
                  <a:gd name="connsiteX5" fmla="*/ 998746 w 1170103"/>
                  <a:gd name="connsiteY5" fmla="*/ 998748 h 1170103"/>
                  <a:gd name="connsiteX6" fmla="*/ 585052 w 1170103"/>
                  <a:gd name="connsiteY6" fmla="*/ 1170106 h 1170103"/>
                  <a:gd name="connsiteX7" fmla="*/ 171358 w 1170103"/>
                  <a:gd name="connsiteY7" fmla="*/ 998748 h 1170103"/>
                  <a:gd name="connsiteX8" fmla="*/ 1 w 1170103"/>
                  <a:gd name="connsiteY8" fmla="*/ 585053 h 1170103"/>
                  <a:gd name="connsiteX9" fmla="*/ 0 w 1170103"/>
                  <a:gd name="connsiteY9" fmla="*/ 585052 h 1170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0103" h="1170103">
                    <a:moveTo>
                      <a:pt x="0" y="585052"/>
                    </a:moveTo>
                    <a:cubicBezTo>
                      <a:pt x="0" y="429887"/>
                      <a:pt x="61640" y="281076"/>
                      <a:pt x="171358" y="171358"/>
                    </a:cubicBezTo>
                    <a:cubicBezTo>
                      <a:pt x="281077" y="61640"/>
                      <a:pt x="429887" y="1"/>
                      <a:pt x="585053" y="1"/>
                    </a:cubicBezTo>
                    <a:cubicBezTo>
                      <a:pt x="740218" y="1"/>
                      <a:pt x="889029" y="61641"/>
                      <a:pt x="998747" y="171359"/>
                    </a:cubicBezTo>
                    <a:cubicBezTo>
                      <a:pt x="1108465" y="281078"/>
                      <a:pt x="1170104" y="429888"/>
                      <a:pt x="1170104" y="585054"/>
                    </a:cubicBezTo>
                    <a:cubicBezTo>
                      <a:pt x="1170104" y="740219"/>
                      <a:pt x="1108465" y="889030"/>
                      <a:pt x="998746" y="998748"/>
                    </a:cubicBezTo>
                    <a:cubicBezTo>
                      <a:pt x="889027" y="1108467"/>
                      <a:pt x="740217" y="1170106"/>
                      <a:pt x="585052" y="1170106"/>
                    </a:cubicBezTo>
                    <a:cubicBezTo>
                      <a:pt x="429887" y="1170106"/>
                      <a:pt x="281076" y="1108467"/>
                      <a:pt x="171358" y="998748"/>
                    </a:cubicBezTo>
                    <a:cubicBezTo>
                      <a:pt x="61640" y="889029"/>
                      <a:pt x="0" y="740219"/>
                      <a:pt x="1" y="585053"/>
                    </a:cubicBezTo>
                    <a:lnTo>
                      <a:pt x="0" y="58505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alpha val="50000"/>
                  <a:hueOff val="204164"/>
                  <a:satOff val="-2928"/>
                  <a:lumOff val="17077"/>
                  <a:alphaOff val="0"/>
                </a:schemeClr>
              </a:fillRef>
              <a:effectRef idx="0">
                <a:schemeClr val="accent1">
                  <a:shade val="80000"/>
                  <a:alpha val="50000"/>
                  <a:hueOff val="204164"/>
                  <a:satOff val="-2928"/>
                  <a:lumOff val="17077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91678" tIns="191677" rIns="191678" bIns="191677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/>
                  <a:t>Binôme B</a:t>
                </a:r>
                <a:endParaRPr lang="fr-FR" sz="1600" kern="1200" dirty="0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656860" y="3096715"/>
                <a:ext cx="1170103" cy="1170103"/>
              </a:xfrm>
              <a:custGeom>
                <a:avLst/>
                <a:gdLst>
                  <a:gd name="connsiteX0" fmla="*/ 0 w 1170103"/>
                  <a:gd name="connsiteY0" fmla="*/ 585052 h 1170103"/>
                  <a:gd name="connsiteX1" fmla="*/ 171358 w 1170103"/>
                  <a:gd name="connsiteY1" fmla="*/ 171358 h 1170103"/>
                  <a:gd name="connsiteX2" fmla="*/ 585053 w 1170103"/>
                  <a:gd name="connsiteY2" fmla="*/ 1 h 1170103"/>
                  <a:gd name="connsiteX3" fmla="*/ 998747 w 1170103"/>
                  <a:gd name="connsiteY3" fmla="*/ 171359 h 1170103"/>
                  <a:gd name="connsiteX4" fmla="*/ 1170104 w 1170103"/>
                  <a:gd name="connsiteY4" fmla="*/ 585054 h 1170103"/>
                  <a:gd name="connsiteX5" fmla="*/ 998746 w 1170103"/>
                  <a:gd name="connsiteY5" fmla="*/ 998748 h 1170103"/>
                  <a:gd name="connsiteX6" fmla="*/ 585052 w 1170103"/>
                  <a:gd name="connsiteY6" fmla="*/ 1170106 h 1170103"/>
                  <a:gd name="connsiteX7" fmla="*/ 171358 w 1170103"/>
                  <a:gd name="connsiteY7" fmla="*/ 998748 h 1170103"/>
                  <a:gd name="connsiteX8" fmla="*/ 1 w 1170103"/>
                  <a:gd name="connsiteY8" fmla="*/ 585053 h 1170103"/>
                  <a:gd name="connsiteX9" fmla="*/ 0 w 1170103"/>
                  <a:gd name="connsiteY9" fmla="*/ 585052 h 1170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0103" h="1170103">
                    <a:moveTo>
                      <a:pt x="0" y="585052"/>
                    </a:moveTo>
                    <a:cubicBezTo>
                      <a:pt x="0" y="429887"/>
                      <a:pt x="61640" y="281076"/>
                      <a:pt x="171358" y="171358"/>
                    </a:cubicBezTo>
                    <a:cubicBezTo>
                      <a:pt x="281077" y="61640"/>
                      <a:pt x="429887" y="1"/>
                      <a:pt x="585053" y="1"/>
                    </a:cubicBezTo>
                    <a:cubicBezTo>
                      <a:pt x="740218" y="1"/>
                      <a:pt x="889029" y="61641"/>
                      <a:pt x="998747" y="171359"/>
                    </a:cubicBezTo>
                    <a:cubicBezTo>
                      <a:pt x="1108465" y="281078"/>
                      <a:pt x="1170104" y="429888"/>
                      <a:pt x="1170104" y="585054"/>
                    </a:cubicBezTo>
                    <a:cubicBezTo>
                      <a:pt x="1170104" y="740219"/>
                      <a:pt x="1108465" y="889030"/>
                      <a:pt x="998746" y="998748"/>
                    </a:cubicBezTo>
                    <a:cubicBezTo>
                      <a:pt x="889027" y="1108467"/>
                      <a:pt x="740217" y="1170106"/>
                      <a:pt x="585052" y="1170106"/>
                    </a:cubicBezTo>
                    <a:cubicBezTo>
                      <a:pt x="429887" y="1170106"/>
                      <a:pt x="281076" y="1108467"/>
                      <a:pt x="171358" y="998748"/>
                    </a:cubicBezTo>
                    <a:cubicBezTo>
                      <a:pt x="61640" y="889029"/>
                      <a:pt x="0" y="740219"/>
                      <a:pt x="1" y="585053"/>
                    </a:cubicBezTo>
                    <a:lnTo>
                      <a:pt x="0" y="58505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alpha val="50000"/>
                  <a:hueOff val="306246"/>
                  <a:satOff val="-4392"/>
                  <a:lumOff val="25615"/>
                  <a:alphaOff val="0"/>
                </a:schemeClr>
              </a:fillRef>
              <a:effectRef idx="0">
                <a:schemeClr val="accent1">
                  <a:shade val="80000"/>
                  <a:alpha val="50000"/>
                  <a:hueOff val="306246"/>
                  <a:satOff val="-4392"/>
                  <a:lumOff val="25615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91678" tIns="191677" rIns="191678" bIns="191677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/>
                  <a:t>Binôme C</a:t>
                </a:r>
                <a:endParaRPr lang="fr-FR" sz="1600" kern="12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071192" y="1114030"/>
              <a:ext cx="2901149" cy="2452406"/>
              <a:chOff x="3071192" y="1114030"/>
              <a:chExt cx="2901149" cy="2452406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4483434" y="1472197"/>
                <a:ext cx="1488907" cy="1488907"/>
              </a:xfrm>
              <a:custGeom>
                <a:avLst/>
                <a:gdLst>
                  <a:gd name="connsiteX0" fmla="*/ 1056834 w 1488907"/>
                  <a:gd name="connsiteY0" fmla="*/ 237390 h 1488907"/>
                  <a:gd name="connsiteX1" fmla="*/ 1172647 w 1488907"/>
                  <a:gd name="connsiteY1" fmla="*/ 140206 h 1488907"/>
                  <a:gd name="connsiteX2" fmla="*/ 1265169 w 1488907"/>
                  <a:gd name="connsiteY2" fmla="*/ 217841 h 1488907"/>
                  <a:gd name="connsiteX3" fmla="*/ 1189571 w 1488907"/>
                  <a:gd name="connsiteY3" fmla="*/ 348770 h 1488907"/>
                  <a:gd name="connsiteX4" fmla="*/ 1309685 w 1488907"/>
                  <a:gd name="connsiteY4" fmla="*/ 556814 h 1488907"/>
                  <a:gd name="connsiteX5" fmla="*/ 1460872 w 1488907"/>
                  <a:gd name="connsiteY5" fmla="*/ 556811 h 1488907"/>
                  <a:gd name="connsiteX6" fmla="*/ 1481844 w 1488907"/>
                  <a:gd name="connsiteY6" fmla="*/ 675754 h 1488907"/>
                  <a:gd name="connsiteX7" fmla="*/ 1339774 w 1488907"/>
                  <a:gd name="connsiteY7" fmla="*/ 727459 h 1488907"/>
                  <a:gd name="connsiteX8" fmla="*/ 1298059 w 1488907"/>
                  <a:gd name="connsiteY8" fmla="*/ 964036 h 1488907"/>
                  <a:gd name="connsiteX9" fmla="*/ 1413877 w 1488907"/>
                  <a:gd name="connsiteY9" fmla="*/ 1061214 h 1488907"/>
                  <a:gd name="connsiteX10" fmla="*/ 1353488 w 1488907"/>
                  <a:gd name="connsiteY10" fmla="*/ 1165811 h 1488907"/>
                  <a:gd name="connsiteX11" fmla="*/ 1211420 w 1488907"/>
                  <a:gd name="connsiteY11" fmla="*/ 1114098 h 1488907"/>
                  <a:gd name="connsiteX12" fmla="*/ 1027394 w 1488907"/>
                  <a:gd name="connsiteY12" fmla="*/ 1268514 h 1488907"/>
                  <a:gd name="connsiteX13" fmla="*/ 1053652 w 1488907"/>
                  <a:gd name="connsiteY13" fmla="*/ 1417403 h 1488907"/>
                  <a:gd name="connsiteX14" fmla="*/ 940157 w 1488907"/>
                  <a:gd name="connsiteY14" fmla="*/ 1458712 h 1488907"/>
                  <a:gd name="connsiteX15" fmla="*/ 864567 w 1488907"/>
                  <a:gd name="connsiteY15" fmla="*/ 1327778 h 1488907"/>
                  <a:gd name="connsiteX16" fmla="*/ 624339 w 1488907"/>
                  <a:gd name="connsiteY16" fmla="*/ 1327778 h 1488907"/>
                  <a:gd name="connsiteX17" fmla="*/ 548750 w 1488907"/>
                  <a:gd name="connsiteY17" fmla="*/ 1458712 h 1488907"/>
                  <a:gd name="connsiteX18" fmla="*/ 435255 w 1488907"/>
                  <a:gd name="connsiteY18" fmla="*/ 1417403 h 1488907"/>
                  <a:gd name="connsiteX19" fmla="*/ 461513 w 1488907"/>
                  <a:gd name="connsiteY19" fmla="*/ 1268514 h 1488907"/>
                  <a:gd name="connsiteX20" fmla="*/ 277487 w 1488907"/>
                  <a:gd name="connsiteY20" fmla="*/ 1114098 h 1488907"/>
                  <a:gd name="connsiteX21" fmla="*/ 135419 w 1488907"/>
                  <a:gd name="connsiteY21" fmla="*/ 1165811 h 1488907"/>
                  <a:gd name="connsiteX22" fmla="*/ 75030 w 1488907"/>
                  <a:gd name="connsiteY22" fmla="*/ 1061214 h 1488907"/>
                  <a:gd name="connsiteX23" fmla="*/ 190848 w 1488907"/>
                  <a:gd name="connsiteY23" fmla="*/ 964036 h 1488907"/>
                  <a:gd name="connsiteX24" fmla="*/ 149133 w 1488907"/>
                  <a:gd name="connsiteY24" fmla="*/ 727459 h 1488907"/>
                  <a:gd name="connsiteX25" fmla="*/ 7063 w 1488907"/>
                  <a:gd name="connsiteY25" fmla="*/ 675754 h 1488907"/>
                  <a:gd name="connsiteX26" fmla="*/ 28035 w 1488907"/>
                  <a:gd name="connsiteY26" fmla="*/ 556811 h 1488907"/>
                  <a:gd name="connsiteX27" fmla="*/ 179222 w 1488907"/>
                  <a:gd name="connsiteY27" fmla="*/ 556814 h 1488907"/>
                  <a:gd name="connsiteX28" fmla="*/ 299336 w 1488907"/>
                  <a:gd name="connsiteY28" fmla="*/ 348770 h 1488907"/>
                  <a:gd name="connsiteX29" fmla="*/ 223738 w 1488907"/>
                  <a:gd name="connsiteY29" fmla="*/ 217841 h 1488907"/>
                  <a:gd name="connsiteX30" fmla="*/ 316260 w 1488907"/>
                  <a:gd name="connsiteY30" fmla="*/ 140206 h 1488907"/>
                  <a:gd name="connsiteX31" fmla="*/ 432073 w 1488907"/>
                  <a:gd name="connsiteY31" fmla="*/ 237390 h 1488907"/>
                  <a:gd name="connsiteX32" fmla="*/ 657814 w 1488907"/>
                  <a:gd name="connsiteY32" fmla="*/ 155227 h 1488907"/>
                  <a:gd name="connsiteX33" fmla="*/ 684064 w 1488907"/>
                  <a:gd name="connsiteY33" fmla="*/ 6336 h 1488907"/>
                  <a:gd name="connsiteX34" fmla="*/ 804843 w 1488907"/>
                  <a:gd name="connsiteY34" fmla="*/ 6336 h 1488907"/>
                  <a:gd name="connsiteX35" fmla="*/ 831093 w 1488907"/>
                  <a:gd name="connsiteY35" fmla="*/ 155226 h 1488907"/>
                  <a:gd name="connsiteX36" fmla="*/ 1056834 w 1488907"/>
                  <a:gd name="connsiteY36" fmla="*/ 237389 h 1488907"/>
                  <a:gd name="connsiteX37" fmla="*/ 1056834 w 1488907"/>
                  <a:gd name="connsiteY37" fmla="*/ 237390 h 1488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488907" h="1488907">
                    <a:moveTo>
                      <a:pt x="1056834" y="237390"/>
                    </a:moveTo>
                    <a:lnTo>
                      <a:pt x="1172647" y="140206"/>
                    </a:lnTo>
                    <a:lnTo>
                      <a:pt x="1265169" y="217841"/>
                    </a:lnTo>
                    <a:lnTo>
                      <a:pt x="1189571" y="348770"/>
                    </a:lnTo>
                    <a:cubicBezTo>
                      <a:pt x="1243325" y="409239"/>
                      <a:pt x="1284194" y="480027"/>
                      <a:pt x="1309685" y="556814"/>
                    </a:cubicBezTo>
                    <a:lnTo>
                      <a:pt x="1460872" y="556811"/>
                    </a:lnTo>
                    <a:lnTo>
                      <a:pt x="1481844" y="675754"/>
                    </a:lnTo>
                    <a:lnTo>
                      <a:pt x="1339774" y="727459"/>
                    </a:lnTo>
                    <a:cubicBezTo>
                      <a:pt x="1342083" y="808333"/>
                      <a:pt x="1327889" y="888829"/>
                      <a:pt x="1298059" y="964036"/>
                    </a:cubicBezTo>
                    <a:lnTo>
                      <a:pt x="1413877" y="1061214"/>
                    </a:lnTo>
                    <a:lnTo>
                      <a:pt x="1353488" y="1165811"/>
                    </a:lnTo>
                    <a:lnTo>
                      <a:pt x="1211420" y="1114098"/>
                    </a:lnTo>
                    <a:cubicBezTo>
                      <a:pt x="1161204" y="1177536"/>
                      <a:pt x="1098588" y="1230076"/>
                      <a:pt x="1027394" y="1268514"/>
                    </a:cubicBezTo>
                    <a:lnTo>
                      <a:pt x="1053652" y="1417403"/>
                    </a:lnTo>
                    <a:lnTo>
                      <a:pt x="940157" y="1458712"/>
                    </a:lnTo>
                    <a:lnTo>
                      <a:pt x="864567" y="1327778"/>
                    </a:lnTo>
                    <a:cubicBezTo>
                      <a:pt x="785322" y="1344095"/>
                      <a:pt x="703584" y="1344095"/>
                      <a:pt x="624339" y="1327778"/>
                    </a:cubicBezTo>
                    <a:lnTo>
                      <a:pt x="548750" y="1458712"/>
                    </a:lnTo>
                    <a:lnTo>
                      <a:pt x="435255" y="1417403"/>
                    </a:lnTo>
                    <a:lnTo>
                      <a:pt x="461513" y="1268514"/>
                    </a:lnTo>
                    <a:cubicBezTo>
                      <a:pt x="390319" y="1230076"/>
                      <a:pt x="327704" y="1177536"/>
                      <a:pt x="277487" y="1114098"/>
                    </a:cubicBezTo>
                    <a:lnTo>
                      <a:pt x="135419" y="1165811"/>
                    </a:lnTo>
                    <a:lnTo>
                      <a:pt x="75030" y="1061214"/>
                    </a:lnTo>
                    <a:lnTo>
                      <a:pt x="190848" y="964036"/>
                    </a:lnTo>
                    <a:cubicBezTo>
                      <a:pt x="161018" y="888829"/>
                      <a:pt x="146824" y="808333"/>
                      <a:pt x="149133" y="727459"/>
                    </a:cubicBezTo>
                    <a:lnTo>
                      <a:pt x="7063" y="675754"/>
                    </a:lnTo>
                    <a:lnTo>
                      <a:pt x="28035" y="556811"/>
                    </a:lnTo>
                    <a:lnTo>
                      <a:pt x="179222" y="556814"/>
                    </a:lnTo>
                    <a:cubicBezTo>
                      <a:pt x="204713" y="480027"/>
                      <a:pt x="245582" y="409240"/>
                      <a:pt x="299336" y="348770"/>
                    </a:cubicBezTo>
                    <a:lnTo>
                      <a:pt x="223738" y="217841"/>
                    </a:lnTo>
                    <a:lnTo>
                      <a:pt x="316260" y="140206"/>
                    </a:lnTo>
                    <a:lnTo>
                      <a:pt x="432073" y="237390"/>
                    </a:lnTo>
                    <a:cubicBezTo>
                      <a:pt x="500958" y="194953"/>
                      <a:pt x="577767" y="166997"/>
                      <a:pt x="657814" y="155227"/>
                    </a:cubicBezTo>
                    <a:lnTo>
                      <a:pt x="684064" y="6336"/>
                    </a:lnTo>
                    <a:lnTo>
                      <a:pt x="804843" y="6336"/>
                    </a:lnTo>
                    <a:lnTo>
                      <a:pt x="831093" y="155226"/>
                    </a:lnTo>
                    <a:cubicBezTo>
                      <a:pt x="911140" y="166996"/>
                      <a:pt x="987949" y="194952"/>
                      <a:pt x="1056834" y="237389"/>
                    </a:cubicBezTo>
                    <a:lnTo>
                      <a:pt x="1056834" y="237390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34896" tIns="384330" rIns="334896" bIns="410369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2800" kern="1200" dirty="0" err="1" smtClean="0"/>
                  <a:t>Build</a:t>
                </a:r>
                <a:endParaRPr lang="fr-FR" sz="2800" kern="1200" dirty="0"/>
              </a:p>
            </p:txBody>
          </p:sp>
          <p:sp>
            <p:nvSpPr>
              <p:cNvPr id="16" name="Circular Arrow 15"/>
              <p:cNvSpPr/>
              <p:nvPr/>
            </p:nvSpPr>
            <p:spPr>
              <a:xfrm rot="16496739">
                <a:off x="2950350" y="1234872"/>
                <a:ext cx="2452406" cy="2210722"/>
              </a:xfrm>
              <a:prstGeom prst="circularArrow">
                <a:avLst>
                  <a:gd name="adj1" fmla="val 4878"/>
                  <a:gd name="adj2" fmla="val 312630"/>
                  <a:gd name="adj3" fmla="val 3001156"/>
                  <a:gd name="adj4" fmla="val 15425912"/>
                  <a:gd name="adj5" fmla="val 5691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10" name="Group 9"/>
            <p:cNvGrpSpPr/>
            <p:nvPr/>
          </p:nvGrpSpPr>
          <p:grpSpPr>
            <a:xfrm>
              <a:off x="5152804" y="2908353"/>
              <a:ext cx="2445036" cy="2254920"/>
              <a:chOff x="5152804" y="2908353"/>
              <a:chExt cx="2445036" cy="2254920"/>
            </a:xfrm>
          </p:grpSpPr>
          <p:sp>
            <p:nvSpPr>
              <p:cNvPr id="12" name="Flèche à angle droit 10"/>
              <p:cNvSpPr/>
              <p:nvPr/>
            </p:nvSpPr>
            <p:spPr bwMode="auto">
              <a:xfrm rot="5400000">
                <a:off x="5093368" y="2967789"/>
                <a:ext cx="850392" cy="731520"/>
              </a:xfrm>
              <a:prstGeom prst="bentUpArrow">
                <a:avLst/>
              </a:prstGeom>
              <a:solidFill>
                <a:schemeClr val="accent3">
                  <a:lumMod val="50000"/>
                </a:schemeClr>
              </a:solidFill>
              <a:ln w="9525" cap="flat" cmpd="sng" algn="ctr">
                <a:solidFill>
                  <a:srgbClr val="A7C1D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ZoneTexte 11"/>
              <p:cNvSpPr txBox="1"/>
              <p:nvPr/>
            </p:nvSpPr>
            <p:spPr>
              <a:xfrm>
                <a:off x="6026204" y="3408947"/>
                <a:ext cx="1558997" cy="175432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buClr>
                    <a:srgbClr val="008000"/>
                  </a:buClr>
                  <a:buFont typeface="Wingdings" charset="2"/>
                  <a:buChar char="ü"/>
                </a:pPr>
                <a:r>
                  <a:rPr lang="fr-FR" dirty="0" smtClean="0"/>
                  <a:t> Compil OK</a:t>
                </a:r>
              </a:p>
              <a:p>
                <a:pPr>
                  <a:buClr>
                    <a:srgbClr val="008000"/>
                  </a:buClr>
                  <a:buFont typeface="Wingdings" charset="2"/>
                  <a:buChar char="ü"/>
                </a:pPr>
                <a:r>
                  <a:rPr lang="fr-FR" dirty="0" smtClean="0"/>
                  <a:t> Test 1</a:t>
                </a:r>
              </a:p>
              <a:p>
                <a:pPr>
                  <a:buClr>
                    <a:srgbClr val="FF0000"/>
                  </a:buClr>
                  <a:buFont typeface="Lucida Grande"/>
                  <a:buChar char="x"/>
                </a:pPr>
                <a:r>
                  <a:rPr lang="fr-FR" dirty="0" smtClean="0"/>
                  <a:t>  Test 2</a:t>
                </a:r>
              </a:p>
              <a:p>
                <a:pPr>
                  <a:buClr>
                    <a:srgbClr val="FF0000"/>
                  </a:buClr>
                  <a:buFont typeface="Lucida Grande"/>
                  <a:buChar char="x"/>
                </a:pPr>
                <a:r>
                  <a:rPr lang="fr-FR" dirty="0" smtClean="0"/>
                  <a:t>  Test 3</a:t>
                </a:r>
              </a:p>
              <a:p>
                <a:r>
                  <a:rPr lang="fr-FR" dirty="0" smtClean="0"/>
                  <a:t>…..</a:t>
                </a:r>
              </a:p>
              <a:p>
                <a:pPr>
                  <a:buClr>
                    <a:srgbClr val="008000"/>
                  </a:buClr>
                  <a:buFont typeface="Wingdings" charset="2"/>
                  <a:buChar char="ü"/>
                </a:pPr>
                <a:r>
                  <a:rPr lang="fr-FR" dirty="0" smtClean="0"/>
                  <a:t> Test N</a:t>
                </a:r>
                <a:endParaRPr lang="fr-FR" dirty="0"/>
              </a:p>
            </p:txBody>
          </p:sp>
          <p:sp>
            <p:nvSpPr>
              <p:cNvPr id="14" name="ZoneTexte 7"/>
              <p:cNvSpPr txBox="1"/>
              <p:nvPr/>
            </p:nvSpPr>
            <p:spPr>
              <a:xfrm>
                <a:off x="6026204" y="3099195"/>
                <a:ext cx="1571636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Rapport</a:t>
                </a:r>
                <a:endParaRPr lang="fr-FR" dirty="0"/>
              </a:p>
            </p:txBody>
          </p:sp>
        </p:grpSp>
        <p:sp>
          <p:nvSpPr>
            <p:cNvPr id="11" name="Accolades 8"/>
            <p:cNvSpPr/>
            <p:nvPr/>
          </p:nvSpPr>
          <p:spPr bwMode="auto">
            <a:xfrm>
              <a:off x="1653287" y="2644048"/>
              <a:ext cx="1832994" cy="508456"/>
            </a:xfrm>
            <a:prstGeom prst="bracePair">
              <a:avLst>
                <a:gd name="adj" fmla="val 13563"/>
              </a:avLst>
            </a:prstGeom>
            <a:noFill/>
            <a:ln w="539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3366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0040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469E-6 L -0.28351 -0.2097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-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</a:t>
            </a:r>
            <a:r>
              <a:rPr lang="en-US" dirty="0" err="1" smtClean="0"/>
              <a:t>unitaires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2" descr="http://www.codeclic.com/blog-code-de-la-route/public/Juin_2009/090610_Ethylotes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0999" y="1702615"/>
            <a:ext cx="4262443" cy="42624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929322" y="1351508"/>
            <a:ext cx="30003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</a:t>
            </a:r>
            <a:r>
              <a:rPr lang="fr-BE" sz="2800" dirty="0" smtClean="0"/>
              <a:t>est</a:t>
            </a:r>
          </a:p>
          <a:p>
            <a:r>
              <a:rPr lang="fr-BE" sz="8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</a:t>
            </a:r>
            <a:r>
              <a:rPr lang="fr-BE" sz="2800" dirty="0" err="1" smtClean="0"/>
              <a:t>riven</a:t>
            </a:r>
            <a:endParaRPr lang="fr-BE" sz="2800" dirty="0" smtClean="0"/>
          </a:p>
          <a:p>
            <a:r>
              <a:rPr lang="fr-BE" sz="8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</a:t>
            </a:r>
            <a:r>
              <a:rPr lang="fr-BE" sz="2800" dirty="0" err="1" smtClean="0"/>
              <a:t>evelopment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4210231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de </a:t>
            </a:r>
            <a:r>
              <a:rPr lang="en-US" dirty="0" err="1" smtClean="0"/>
              <a:t>recettes</a:t>
            </a:r>
            <a:endParaRPr lang="en-US" dirty="0"/>
          </a:p>
        </p:txBody>
      </p:sp>
      <p:pic>
        <p:nvPicPr>
          <p:cNvPr id="4" name="Content Placeholder 3" descr="tests-recettes-sirh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r="10722"/>
          <a:stretch>
            <a:fillRect/>
          </a:stretch>
        </p:blipFill>
        <p:spPr>
          <a:xfrm>
            <a:off x="381000" y="1719263"/>
            <a:ext cx="8407400" cy="4406900"/>
          </a:xfrm>
        </p:spPr>
      </p:pic>
    </p:spTree>
    <p:extLst>
      <p:ext uri="{BB962C8B-B14F-4D97-AF65-F5344CB8AC3E}">
        <p14:creationId xmlns:p14="http://schemas.microsoft.com/office/powerpoint/2010/main" val="274026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43066"/>
            <a:ext cx="6912768" cy="460390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XP GAME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98970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75392"/>
          </a:xfrm>
        </p:spPr>
        <p:txBody>
          <a:bodyPr>
            <a:normAutofit lnSpcReduction="10000"/>
          </a:bodyPr>
          <a:lstStyle/>
          <a:p>
            <a:r>
              <a:rPr lang="fr-BE" dirty="0" smtClean="0"/>
              <a:t>Quelques blogs</a:t>
            </a:r>
          </a:p>
          <a:p>
            <a:pPr lvl="1"/>
            <a:r>
              <a:rPr lang="fr-BE" dirty="0" smtClean="0">
                <a:hlinkClick r:id="rId3"/>
              </a:rPr>
              <a:t>http://www.pedautreppe.com</a:t>
            </a:r>
            <a:endParaRPr lang="fr-BE" dirty="0" smtClean="0"/>
          </a:p>
          <a:p>
            <a:pPr lvl="1"/>
            <a:r>
              <a:rPr lang="fr-BE" dirty="0" smtClean="0">
                <a:hlinkClick r:id="rId4"/>
              </a:rPr>
              <a:t>http://www.methode-agile.org/</a:t>
            </a:r>
            <a:endParaRPr lang="fr-BE" dirty="0" smtClean="0"/>
          </a:p>
          <a:p>
            <a:pPr lvl="1"/>
            <a:r>
              <a:rPr lang="fr-BE" dirty="0" smtClean="0">
                <a:hlinkClick r:id="rId5"/>
              </a:rPr>
              <a:t>http://emmanuelchenu.blogspot.com/</a:t>
            </a:r>
            <a:endParaRPr lang="fr-BE" dirty="0" smtClean="0"/>
          </a:p>
          <a:p>
            <a:pPr lvl="1"/>
            <a:r>
              <a:rPr lang="fr-BE" dirty="0" smtClean="0">
                <a:hlinkClick r:id="rId6"/>
              </a:rPr>
              <a:t>http://www.objectmentor.com</a:t>
            </a:r>
            <a:r>
              <a:rPr lang="fr-BE" dirty="0" smtClean="0"/>
              <a:t> </a:t>
            </a:r>
            <a:r>
              <a:rPr lang="fr-BE" i="1" dirty="0" smtClean="0"/>
              <a:t>(Robert C. Martin)</a:t>
            </a:r>
          </a:p>
          <a:p>
            <a:pPr lvl="1"/>
            <a:r>
              <a:rPr lang="fr-BE" dirty="0" smtClean="0">
                <a:hlinkClick r:id="rId7"/>
              </a:rPr>
              <a:t>http://www.fredericdoillon.com/</a:t>
            </a:r>
            <a:endParaRPr lang="fr-BE" dirty="0" smtClean="0"/>
          </a:p>
          <a:p>
            <a:pPr lvl="1"/>
            <a:endParaRPr lang="fr-BE" dirty="0" smtClean="0"/>
          </a:p>
          <a:p>
            <a:r>
              <a:rPr lang="fr-BE" dirty="0" smtClean="0"/>
              <a:t>Quelques conférences</a:t>
            </a:r>
          </a:p>
          <a:p>
            <a:pPr lvl="1"/>
            <a:r>
              <a:rPr lang="fr-BE" dirty="0" smtClean="0"/>
              <a:t>La Journée </a:t>
            </a:r>
            <a:r>
              <a:rPr lang="fr-BE" dirty="0" smtClean="0"/>
              <a:t>Agile</a:t>
            </a:r>
            <a:endParaRPr lang="fr-BE" dirty="0" smtClean="0"/>
          </a:p>
          <a:p>
            <a:pPr lvl="1"/>
            <a:r>
              <a:rPr lang="fr-BE" dirty="0" smtClean="0"/>
              <a:t>XP </a:t>
            </a:r>
            <a:r>
              <a:rPr lang="fr-BE" dirty="0" err="1" smtClean="0"/>
              <a:t>Days</a:t>
            </a:r>
            <a:r>
              <a:rPr lang="fr-BE" dirty="0" smtClean="0"/>
              <a:t> (Benelux, France, Suisse, …)</a:t>
            </a:r>
          </a:p>
          <a:p>
            <a:pPr lvl="1"/>
            <a:r>
              <a:rPr lang="fr-BE" dirty="0" smtClean="0"/>
              <a:t>Agile </a:t>
            </a:r>
            <a:r>
              <a:rPr lang="fr-BE" dirty="0" smtClean="0"/>
              <a:t>Tour (ATBRU)</a:t>
            </a:r>
            <a:endParaRPr lang="fr-BE" dirty="0" smtClean="0"/>
          </a:p>
          <a:p>
            <a:pPr lvl="1"/>
            <a:r>
              <a:rPr lang="fr-BE" dirty="0" smtClean="0"/>
              <a:t>CITCON</a:t>
            </a:r>
          </a:p>
          <a:p>
            <a:pPr lvl="1"/>
            <a:r>
              <a:rPr lang="fr-BE" dirty="0" smtClean="0"/>
              <a:t>Lean Startup</a:t>
            </a:r>
          </a:p>
          <a:p>
            <a:pPr lvl="1"/>
            <a:r>
              <a:rPr lang="fr-BE" dirty="0" smtClean="0"/>
              <a:t>Obeya</a:t>
            </a:r>
            <a:endParaRPr lang="fr-BE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Quelques références – 1/2</a:t>
            </a:r>
            <a:endParaRPr lang="fr-B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122"/>
            <a:ext cx="6923112" cy="4598182"/>
          </a:xfrm>
        </p:spPr>
        <p:txBody>
          <a:bodyPr/>
          <a:lstStyle/>
          <a:p>
            <a:r>
              <a:rPr lang="fr-BE" dirty="0" smtClean="0"/>
              <a:t>Quelques ouvrages</a:t>
            </a:r>
          </a:p>
          <a:p>
            <a:pPr lvl="1"/>
            <a:r>
              <a:rPr lang="fr-BE" dirty="0" smtClean="0"/>
              <a:t>« Méthode Agile – Les meilleures pratiques – Compréhension et mise en </a:t>
            </a:r>
            <a:r>
              <a:rPr lang="fr-BE" dirty="0" err="1" smtClean="0"/>
              <a:t>oeuvre</a:t>
            </a:r>
            <a:r>
              <a:rPr lang="fr-BE" dirty="0" smtClean="0"/>
              <a:t> » </a:t>
            </a:r>
            <a:r>
              <a:rPr lang="fr-BE" i="1" dirty="0" smtClean="0"/>
              <a:t>par Jean-Pierre </a:t>
            </a:r>
            <a:r>
              <a:rPr lang="fr-BE" i="1" dirty="0" err="1" smtClean="0"/>
              <a:t>Vickoff</a:t>
            </a:r>
            <a:endParaRPr lang="fr-BE" i="1" dirty="0" smtClean="0"/>
          </a:p>
          <a:p>
            <a:pPr lvl="1"/>
            <a:endParaRPr lang="fr-BE" i="1" dirty="0" smtClean="0"/>
          </a:p>
          <a:p>
            <a:pPr lvl="1"/>
            <a:r>
              <a:rPr lang="fr-BE" dirty="0" smtClean="0"/>
              <a:t>« Gestion de projet vers les méthodes agiles » </a:t>
            </a:r>
            <a:r>
              <a:rPr lang="fr-BE" i="1" dirty="0" smtClean="0"/>
              <a:t>par Véronique Messager Rota</a:t>
            </a:r>
          </a:p>
          <a:p>
            <a:pPr lvl="1"/>
            <a:endParaRPr lang="fr-BE" i="1" dirty="0"/>
          </a:p>
          <a:p>
            <a:pPr lvl="1"/>
            <a:endParaRPr lang="fr-BE" i="1" dirty="0" smtClean="0"/>
          </a:p>
          <a:p>
            <a:pPr lvl="1"/>
            <a:r>
              <a:rPr lang="fr-BE" dirty="0" smtClean="0"/>
              <a:t>« Agile </a:t>
            </a:r>
            <a:r>
              <a:rPr lang="fr-BE" dirty="0" err="1" smtClean="0"/>
              <a:t>Principles</a:t>
            </a:r>
            <a:r>
              <a:rPr lang="fr-BE" dirty="0" smtClean="0"/>
              <a:t>, Patterns, and Practices in C# » </a:t>
            </a:r>
            <a:r>
              <a:rPr lang="fr-BE" i="1" dirty="0" smtClean="0"/>
              <a:t>par Robert C. Martin</a:t>
            </a:r>
            <a:endParaRPr lang="fr-BE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Quelques références – 2/2</a:t>
            </a:r>
            <a:endParaRPr lang="fr-BE" dirty="0"/>
          </a:p>
        </p:txBody>
      </p:sp>
      <p:pic>
        <p:nvPicPr>
          <p:cNvPr id="1028" name="Picture 4" descr="Méthode AGILE Les meilleures pratiques Compréhension et mise en oeuvre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4" r="17610"/>
          <a:stretch/>
        </p:blipFill>
        <p:spPr bwMode="auto">
          <a:xfrm>
            <a:off x="7740352" y="1196752"/>
            <a:ext cx="129717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stion de projet : Vers les méthodes agiles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2" r="10564"/>
          <a:stretch/>
        </p:blipFill>
        <p:spPr bwMode="auto">
          <a:xfrm>
            <a:off x="7740351" y="2792700"/>
            <a:ext cx="1297173" cy="164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gile Principles, Patterns, and Practices in C#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0" t="13699" r="21926"/>
          <a:stretch/>
        </p:blipFill>
        <p:spPr bwMode="auto">
          <a:xfrm>
            <a:off x="7740351" y="4458009"/>
            <a:ext cx="1296507" cy="177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 descr="D:\Projects\PDA - Articles\2009-12-01 - Presentación DotNetHub\Images\logo DN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327" y="616108"/>
            <a:ext cx="7135339" cy="13485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191683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hlinkClick r:id="rId3"/>
              </a:rPr>
              <a:t>http://www.dotnethub.be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708920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2400" dirty="0" smtClean="0"/>
              <a:t>Conférences gratuites ouvertes à tous, en soirée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sz="2000" dirty="0" smtClean="0"/>
              <a:t>Microsoft.NET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sz="2000" dirty="0" smtClean="0"/>
              <a:t>Méthodes Agiles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24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fr-FR" sz="2400" dirty="0" smtClean="0"/>
              <a:t>Cours CEFORA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sz="2000" dirty="0" smtClean="0"/>
              <a:t>SIN 81 : Les méthodes Agiles dans le développement de logiciel (1 jour)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sz="2000" dirty="0" smtClean="0"/>
              <a:t>SIN 92 : La gestion de projet ICT selon SCRUM (2 jours)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fr-FR" sz="2400" dirty="0" smtClean="0"/>
              <a:t>Formation et coaching personnalisé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53875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BE" dirty="0" smtClean="0"/>
          </a:p>
          <a:p>
            <a:r>
              <a:rPr lang="fr-BE" dirty="0" smtClean="0"/>
              <a:t>Toyota          (1962)</a:t>
            </a:r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>
              <a:hlinkClick r:id="rId2"/>
            </a:endParaRPr>
          </a:p>
          <a:p>
            <a:r>
              <a:rPr lang="fr-BE" dirty="0" smtClean="0"/>
              <a:t>XP, Scrum,… (1999)</a:t>
            </a:r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dirty="0" smtClean="0">
                <a:hlinkClick r:id="rId2"/>
              </a:rPr>
              <a:t>http://agilemanifesto.org/</a:t>
            </a:r>
            <a:r>
              <a:rPr lang="fr-BE" dirty="0" smtClean="0"/>
              <a:t> (2001)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Origine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l’agilité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58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7" y="494395"/>
            <a:ext cx="6942284" cy="536449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Merci !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41900" y="5858886"/>
            <a:ext cx="2446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bg2"/>
                </a:solidFill>
                <a:latin typeface="Calibri" panose="020F0502020204030204" pitchFamily="34" charset="0"/>
              </a:rPr>
              <a:t>pyxis</a:t>
            </a:r>
            <a:r>
              <a:rPr lang="en-US" sz="2800" dirty="0" err="1">
                <a:solidFill>
                  <a:schemeClr val="bg2"/>
                </a:solidFill>
                <a:latin typeface="Calibri" panose="020F0502020204030204" pitchFamily="34" charset="0"/>
              </a:rPr>
              <a:t>-</a:t>
            </a:r>
            <a:r>
              <a:rPr lang="en-US" sz="2800" dirty="0" err="1" smtClean="0">
                <a:solidFill>
                  <a:schemeClr val="bg2"/>
                </a:solidFill>
                <a:latin typeface="Calibri" panose="020F0502020204030204" pitchFamily="34" charset="0"/>
              </a:rPr>
              <a:t>tech.com</a:t>
            </a:r>
            <a:endParaRPr lang="en-US" sz="28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 descr="logo-social-3-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64" y="4911679"/>
            <a:ext cx="3285473" cy="82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47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 </a:t>
            </a:r>
            <a:r>
              <a:rPr lang="en-GB" dirty="0" err="1" smtClean="0"/>
              <a:t>manifeste</a:t>
            </a:r>
            <a:r>
              <a:rPr lang="en-GB" dirty="0" smtClean="0"/>
              <a:t> Agile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57099" y="1769496"/>
            <a:ext cx="9029803" cy="4251792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46800" rtlCol="0" anchor="ctr">
            <a:spAutoFit/>
          </a:bodyPr>
          <a:lstStyle/>
          <a:p>
            <a:pPr algn="ctr"/>
            <a:r>
              <a:rPr lang="fr-BE" dirty="0"/>
              <a:t>Nous découvrons comment mieux développer des logiciels</a:t>
            </a:r>
            <a:br>
              <a:rPr lang="fr-BE" dirty="0"/>
            </a:br>
            <a:r>
              <a:rPr lang="fr-BE" dirty="0"/>
              <a:t>par la pratique et en aidant les autres à le faire.</a:t>
            </a:r>
            <a:br>
              <a:rPr lang="fr-BE" dirty="0"/>
            </a:br>
            <a:r>
              <a:rPr lang="fr-BE" dirty="0"/>
              <a:t>Ces expériences nous ont amenés à valoriser :</a:t>
            </a:r>
            <a:br>
              <a:rPr lang="fr-BE" dirty="0"/>
            </a:br>
            <a:endParaRPr lang="fr-BE" dirty="0"/>
          </a:p>
          <a:p>
            <a:pPr marL="285750" indent="-285750">
              <a:buFont typeface="Wingdings" pitchFamily="2" charset="2"/>
              <a:buChar char="ü"/>
            </a:pPr>
            <a:r>
              <a:rPr lang="fr-BE" sz="2000" b="1" dirty="0"/>
              <a:t>Les individus et leurs </a:t>
            </a:r>
            <a:r>
              <a:rPr lang="fr-BE" sz="2000" b="1" dirty="0" smtClean="0"/>
              <a:t>interactions</a:t>
            </a:r>
            <a:r>
              <a:rPr lang="fr-BE" sz="1600" dirty="0" smtClean="0"/>
              <a:t> </a:t>
            </a:r>
            <a:r>
              <a:rPr lang="fr-BE" dirty="0" smtClean="0"/>
              <a:t>plus </a:t>
            </a:r>
            <a:r>
              <a:rPr lang="fr-BE" dirty="0"/>
              <a:t>que les processus et les </a:t>
            </a:r>
            <a:r>
              <a:rPr lang="fr-BE" dirty="0" smtClean="0"/>
              <a:t>outils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sz="2000" b="1" dirty="0" smtClean="0"/>
              <a:t>Des </a:t>
            </a:r>
            <a:r>
              <a:rPr lang="fr-BE" sz="2000" b="1" dirty="0"/>
              <a:t>logiciels opérationnels</a:t>
            </a:r>
            <a:r>
              <a:rPr lang="fr-BE" dirty="0"/>
              <a:t> plus qu’une documentation </a:t>
            </a:r>
            <a:r>
              <a:rPr lang="fr-BE" dirty="0" smtClean="0"/>
              <a:t>exhaustive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sz="2000" b="1" dirty="0" smtClean="0"/>
              <a:t>La </a:t>
            </a:r>
            <a:r>
              <a:rPr lang="fr-BE" sz="2000" b="1" dirty="0"/>
              <a:t>collaboration avec les clients</a:t>
            </a:r>
            <a:r>
              <a:rPr lang="fr-BE" dirty="0"/>
              <a:t> plus que la négociation </a:t>
            </a:r>
            <a:r>
              <a:rPr lang="fr-BE" dirty="0" smtClean="0"/>
              <a:t>contractuelle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sz="2000" b="1" dirty="0" smtClean="0"/>
              <a:t>L’adaptation </a:t>
            </a:r>
            <a:r>
              <a:rPr lang="fr-BE" sz="2000" b="1" dirty="0"/>
              <a:t>au changement</a:t>
            </a:r>
            <a:r>
              <a:rPr lang="fr-BE" dirty="0"/>
              <a:t> plus que le suivi d’un plan</a:t>
            </a:r>
            <a:br>
              <a:rPr lang="fr-BE" dirty="0"/>
            </a:br>
            <a:endParaRPr lang="fr-BE" dirty="0"/>
          </a:p>
          <a:p>
            <a:pPr algn="ctr"/>
            <a:r>
              <a:rPr lang="fr-BE" dirty="0"/>
              <a:t>Nous reconnaissons la valeur des seconds éléments</a:t>
            </a:r>
            <a:r>
              <a:rPr lang="fr-BE" dirty="0" smtClean="0"/>
              <a:t>, </a:t>
            </a:r>
          </a:p>
          <a:p>
            <a:pPr algn="ctr"/>
            <a:r>
              <a:rPr lang="fr-BE" dirty="0" smtClean="0"/>
              <a:t>mais </a:t>
            </a:r>
            <a:r>
              <a:rPr lang="fr-BE" dirty="0"/>
              <a:t>privilégions les </a:t>
            </a:r>
            <a:r>
              <a:rPr lang="fr-BE" dirty="0" smtClean="0"/>
              <a:t>premiers.</a:t>
            </a:r>
          </a:p>
          <a:p>
            <a:pPr algn="ctr"/>
            <a:endParaRPr lang="fr-BE" dirty="0"/>
          </a:p>
          <a:p>
            <a:pPr algn="r"/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www.agilemanifesto.org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04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bg2"/>
                </a:solidFill>
              </a:rPr>
              <a:t>Origine</a:t>
            </a:r>
            <a:r>
              <a:rPr lang="en-US" sz="2400" dirty="0">
                <a:solidFill>
                  <a:schemeClr val="bg2"/>
                </a:solidFill>
              </a:rPr>
              <a:t> de </a:t>
            </a:r>
            <a:r>
              <a:rPr lang="en-US" sz="2400" dirty="0" err="1">
                <a:solidFill>
                  <a:schemeClr val="bg2"/>
                </a:solidFill>
              </a:rPr>
              <a:t>l’agilité</a:t>
            </a:r>
            <a:r>
              <a:rPr lang="en-US" sz="2400" dirty="0"/>
              <a:t> </a:t>
            </a:r>
          </a:p>
          <a:p>
            <a:r>
              <a:rPr lang="en-US" sz="2400" dirty="0" err="1" smtClean="0"/>
              <a:t>Pourquoi</a:t>
            </a:r>
            <a:r>
              <a:rPr lang="en-US" sz="2400" dirty="0" smtClean="0"/>
              <a:t> </a:t>
            </a:r>
            <a:r>
              <a:rPr lang="en-US" sz="2400" dirty="0"/>
              <a:t>les </a:t>
            </a:r>
            <a:r>
              <a:rPr lang="en-US" sz="2400" dirty="0" err="1"/>
              <a:t>méthodes</a:t>
            </a:r>
            <a:r>
              <a:rPr lang="en-US" sz="2400" dirty="0"/>
              <a:t> </a:t>
            </a:r>
            <a:r>
              <a:rPr lang="en-US" sz="2400" dirty="0" err="1"/>
              <a:t>agiles</a:t>
            </a:r>
            <a:r>
              <a:rPr lang="en-US" sz="2400" dirty="0"/>
              <a:t> ? Les </a:t>
            </a:r>
            <a:r>
              <a:rPr lang="en-US" sz="2400" dirty="0" err="1"/>
              <a:t>objectifs</a:t>
            </a:r>
            <a:endParaRPr lang="en-US" sz="2400" dirty="0"/>
          </a:p>
          <a:p>
            <a:r>
              <a:rPr lang="en-US" sz="2400" dirty="0" err="1" smtClean="0">
                <a:solidFill>
                  <a:srgbClr val="DEE3E7"/>
                </a:solidFill>
              </a:rPr>
              <a:t>Quelques</a:t>
            </a:r>
            <a:r>
              <a:rPr lang="en-US" sz="2400" dirty="0" smtClean="0">
                <a:solidFill>
                  <a:srgbClr val="DEE3E7"/>
                </a:solidFill>
              </a:rPr>
              <a:t> </a:t>
            </a:r>
            <a:r>
              <a:rPr lang="en-US" sz="2400" dirty="0" err="1">
                <a:solidFill>
                  <a:srgbClr val="DEE3E7"/>
                </a:solidFill>
              </a:rPr>
              <a:t>exemples</a:t>
            </a:r>
            <a:r>
              <a:rPr lang="en-US" sz="2400" dirty="0">
                <a:solidFill>
                  <a:srgbClr val="DEE3E7"/>
                </a:solidFill>
              </a:rPr>
              <a:t> de </a:t>
            </a:r>
            <a:r>
              <a:rPr lang="en-US" sz="2400" dirty="0" err="1">
                <a:solidFill>
                  <a:srgbClr val="DEE3E7"/>
                </a:solidFill>
              </a:rPr>
              <a:t>méthodes</a:t>
            </a:r>
            <a:r>
              <a:rPr lang="en-US" sz="2400" dirty="0">
                <a:solidFill>
                  <a:srgbClr val="DEE3E7"/>
                </a:solidFill>
              </a:rPr>
              <a:t> </a:t>
            </a:r>
            <a:r>
              <a:rPr lang="en-US" sz="2400" dirty="0" err="1">
                <a:solidFill>
                  <a:srgbClr val="DEE3E7"/>
                </a:solidFill>
              </a:rPr>
              <a:t>agiles</a:t>
            </a:r>
            <a:endParaRPr lang="en-US" sz="2400" dirty="0">
              <a:solidFill>
                <a:srgbClr val="DEE3E7"/>
              </a:solidFill>
            </a:endParaRPr>
          </a:p>
          <a:p>
            <a:r>
              <a:rPr lang="en-US" sz="2400" dirty="0" err="1" smtClean="0">
                <a:solidFill>
                  <a:srgbClr val="DEE3E7"/>
                </a:solidFill>
              </a:rPr>
              <a:t>Présentation</a:t>
            </a:r>
            <a:r>
              <a:rPr lang="en-US" sz="2400" dirty="0" smtClean="0">
                <a:solidFill>
                  <a:srgbClr val="DEE3E7"/>
                </a:solidFill>
              </a:rPr>
              <a:t> </a:t>
            </a:r>
            <a:r>
              <a:rPr lang="en-US" sz="2400" dirty="0" err="1">
                <a:solidFill>
                  <a:srgbClr val="DEE3E7"/>
                </a:solidFill>
              </a:rPr>
              <a:t>d’eXtreme</a:t>
            </a:r>
            <a:r>
              <a:rPr lang="en-US" sz="2400" dirty="0">
                <a:solidFill>
                  <a:srgbClr val="DEE3E7"/>
                </a:solidFill>
              </a:rPr>
              <a:t> Programming</a:t>
            </a:r>
          </a:p>
          <a:p>
            <a:pPr lvl="1"/>
            <a:r>
              <a:rPr lang="en-US" sz="2400" dirty="0" smtClean="0">
                <a:solidFill>
                  <a:srgbClr val="DEE3E7"/>
                </a:solidFill>
              </a:rPr>
              <a:t>Les </a:t>
            </a:r>
            <a:r>
              <a:rPr lang="en-US" sz="2400" dirty="0">
                <a:solidFill>
                  <a:srgbClr val="DEE3E7"/>
                </a:solidFill>
              </a:rPr>
              <a:t>5 </a:t>
            </a:r>
            <a:r>
              <a:rPr lang="en-US" sz="2400" dirty="0" err="1" smtClean="0">
                <a:solidFill>
                  <a:srgbClr val="DEE3E7"/>
                </a:solidFill>
              </a:rPr>
              <a:t>valeurs</a:t>
            </a:r>
            <a:endParaRPr lang="en-US" sz="2400" dirty="0">
              <a:solidFill>
                <a:srgbClr val="DEE3E7"/>
              </a:solidFill>
            </a:endParaRPr>
          </a:p>
          <a:p>
            <a:pPr lvl="1"/>
            <a:r>
              <a:rPr lang="en-US" sz="2400" dirty="0" smtClean="0">
                <a:solidFill>
                  <a:srgbClr val="DEE3E7"/>
                </a:solidFill>
              </a:rPr>
              <a:t>Les </a:t>
            </a:r>
            <a:r>
              <a:rPr lang="en-US" sz="2400" dirty="0">
                <a:solidFill>
                  <a:srgbClr val="DEE3E7"/>
                </a:solidFill>
              </a:rPr>
              <a:t>13 </a:t>
            </a:r>
            <a:r>
              <a:rPr lang="en-US" sz="2400" dirty="0" err="1">
                <a:solidFill>
                  <a:srgbClr val="DEE3E7"/>
                </a:solidFill>
              </a:rPr>
              <a:t>pratiques</a:t>
            </a:r>
            <a:endParaRPr lang="en-US" sz="2400" dirty="0">
              <a:solidFill>
                <a:srgbClr val="DEE3E7"/>
              </a:solidFill>
            </a:endParaRPr>
          </a:p>
          <a:p>
            <a:r>
              <a:rPr lang="en-US" sz="2400" dirty="0" err="1" smtClean="0">
                <a:solidFill>
                  <a:srgbClr val="DEE3E7"/>
                </a:solidFill>
              </a:rPr>
              <a:t>Passons</a:t>
            </a:r>
            <a:r>
              <a:rPr lang="en-US" sz="2400" dirty="0" smtClean="0">
                <a:solidFill>
                  <a:srgbClr val="DEE3E7"/>
                </a:solidFill>
              </a:rPr>
              <a:t> </a:t>
            </a:r>
            <a:r>
              <a:rPr lang="en-US" sz="2400" dirty="0" err="1">
                <a:solidFill>
                  <a:srgbClr val="DEE3E7"/>
                </a:solidFill>
              </a:rPr>
              <a:t>à</a:t>
            </a:r>
            <a:r>
              <a:rPr lang="en-US" sz="2400" dirty="0">
                <a:solidFill>
                  <a:srgbClr val="DEE3E7"/>
                </a:solidFill>
              </a:rPr>
              <a:t> </a:t>
            </a:r>
            <a:r>
              <a:rPr lang="en-US" sz="2400" dirty="0" err="1">
                <a:solidFill>
                  <a:srgbClr val="DEE3E7"/>
                </a:solidFill>
              </a:rPr>
              <a:t>l’action</a:t>
            </a:r>
            <a:r>
              <a:rPr lang="en-US" sz="2400" dirty="0">
                <a:solidFill>
                  <a:srgbClr val="DEE3E7"/>
                </a:solidFill>
              </a:rPr>
              <a:t> </a:t>
            </a:r>
            <a:r>
              <a:rPr lang="en-US" sz="2400" dirty="0" smtClean="0">
                <a:solidFill>
                  <a:srgbClr val="DEE3E7"/>
                </a:solidFill>
              </a:rPr>
              <a:t>!</a:t>
            </a:r>
            <a:endParaRPr lang="en-US" sz="2400" dirty="0">
              <a:solidFill>
                <a:srgbClr val="DEE3E7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05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aod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9" b="6319"/>
          <a:stretch>
            <a:fillRect/>
          </a:stretch>
        </p:blipFill>
        <p:spPr>
          <a:xfrm>
            <a:off x="395536" y="1719071"/>
            <a:ext cx="8407893" cy="44074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Chaos Report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48064" y="2204864"/>
            <a:ext cx="3339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www.standishgroup.com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057132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5157191"/>
            <a:ext cx="8407893" cy="969287"/>
          </a:xfrm>
        </p:spPr>
        <p:txBody>
          <a:bodyPr/>
          <a:lstStyle/>
          <a:p>
            <a:r>
              <a:rPr lang="fr-BE" dirty="0" smtClean="0"/>
              <a:t>Répondre </a:t>
            </a:r>
            <a:r>
              <a:rPr lang="fr-BE" dirty="0"/>
              <a:t>strictement aux besoins </a:t>
            </a:r>
            <a:r>
              <a:rPr lang="fr-BE" i="1" dirty="0"/>
              <a:t>(ni plus, ni moins)</a:t>
            </a:r>
            <a:endParaRPr lang="fr-BE" dirty="0"/>
          </a:p>
          <a:p>
            <a:r>
              <a:rPr lang="fr-BE" dirty="0"/>
              <a:t>Réduire le nombre de </a:t>
            </a:r>
            <a:r>
              <a:rPr lang="fr-BE" dirty="0" smtClean="0"/>
              <a:t>bugs</a:t>
            </a:r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Objectif</a:t>
            </a:r>
            <a:r>
              <a:rPr lang="en-US" dirty="0" smtClean="0"/>
              <a:t> : </a:t>
            </a:r>
            <a:r>
              <a:rPr lang="en-US" dirty="0" err="1" smtClean="0"/>
              <a:t>Réduire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coûts</a:t>
            </a:r>
            <a:endParaRPr lang="en-US" dirty="0"/>
          </a:p>
        </p:txBody>
      </p:sp>
      <p:pic>
        <p:nvPicPr>
          <p:cNvPr id="4" name="Picture 4" descr="http://www.supplychain.cn/attachments/wysiwyg/4/Image/cutdollarbil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1700808"/>
            <a:ext cx="5214974" cy="3248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3849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310103"/>
            <a:ext cx="8229600" cy="78319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txBody>
          <a:bodyPr/>
          <a:lstStyle/>
          <a:p>
            <a:pPr algn="ctr">
              <a:buNone/>
            </a:pPr>
            <a:r>
              <a:rPr lang="fr-BE" sz="4000" dirty="0" smtClean="0"/>
              <a:t>Tout Projet = Succès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Objectif : Eviter les dérives</a:t>
            </a:r>
            <a:endParaRPr lang="fr-BE" dirty="0"/>
          </a:p>
        </p:txBody>
      </p:sp>
      <p:pic>
        <p:nvPicPr>
          <p:cNvPr id="4" name="Picture 2" descr="http://www.infodiagnostiqueur.fr/images/articles/Image/qualit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36017" y="1707369"/>
            <a:ext cx="4071966" cy="308978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yxis">
  <a:themeElements>
    <a:clrScheme name="Custom 4">
      <a:dk1>
        <a:srgbClr val="2D2E2F"/>
      </a:dk1>
      <a:lt1>
        <a:sysClr val="window" lastClr="FFFFFF"/>
      </a:lt1>
      <a:dk2>
        <a:srgbClr val="2D2E2F"/>
      </a:dk2>
      <a:lt2>
        <a:srgbClr val="DEE3E7"/>
      </a:lt2>
      <a:accent1>
        <a:srgbClr val="CE162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9F171D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Pyxis.thmx</Template>
  <TotalTime>0</TotalTime>
  <Words>739</Words>
  <Application>Microsoft Macintosh PowerPoint</Application>
  <PresentationFormat>On-screen Show (4:3)</PresentationFormat>
  <Paragraphs>247</Paragraphs>
  <Slides>40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Pyxis</vt:lpstr>
      <vt:lpstr>Introduction aux méthodes agiles</vt:lpstr>
      <vt:lpstr>NOUS</vt:lpstr>
      <vt:lpstr>Agenda</vt:lpstr>
      <vt:lpstr>Origine de l’agilité</vt:lpstr>
      <vt:lpstr>Le manifeste Agile</vt:lpstr>
      <vt:lpstr>Agenda</vt:lpstr>
      <vt:lpstr>Chaos Report</vt:lpstr>
      <vt:lpstr>Objectif : Réduire les coûts</vt:lpstr>
      <vt:lpstr>Objectif : Eviter les dérives</vt:lpstr>
      <vt:lpstr>Objectif : Maximiser la business value du produit</vt:lpstr>
      <vt:lpstr>Une nouvelle façon de travailler</vt:lpstr>
      <vt:lpstr>PowerPoint Presentation</vt:lpstr>
      <vt:lpstr>Organisation hiérarchique</vt:lpstr>
      <vt:lpstr>PowerPoint Presentation</vt:lpstr>
      <vt:lpstr>Agenda</vt:lpstr>
      <vt:lpstr>Représentation des méthodes Agiles</vt:lpstr>
      <vt:lpstr>Scrum en un slide</vt:lpstr>
      <vt:lpstr>La vision SCRUM : conduite de projet agile</vt:lpstr>
      <vt:lpstr>Agenda</vt:lpstr>
      <vt:lpstr>Les 5 valeurs d’eXtreme Programming</vt:lpstr>
      <vt:lpstr>Vue complète</vt:lpstr>
      <vt:lpstr>Livraisons Rapides/fréquentes</vt:lpstr>
      <vt:lpstr>Client sur site</vt:lpstr>
      <vt:lpstr>Utilisation de la métaphore</vt:lpstr>
      <vt:lpstr>Rythme soutenable</vt:lpstr>
      <vt:lpstr>Planning game</vt:lpstr>
      <vt:lpstr>Stand-Up meeting</vt:lpstr>
      <vt:lpstr>Conventions de nommage</vt:lpstr>
      <vt:lpstr>Appropriation collective du code</vt:lpstr>
      <vt:lpstr>Travail en Binôme</vt:lpstr>
      <vt:lpstr>Conception Simple</vt:lpstr>
      <vt:lpstr>Refactoring</vt:lpstr>
      <vt:lpstr>Integration continue</vt:lpstr>
      <vt:lpstr>Tests unitaires</vt:lpstr>
      <vt:lpstr>Tests de recettes</vt:lpstr>
      <vt:lpstr>XP GAME</vt:lpstr>
      <vt:lpstr>Quelques références – 1/2</vt:lpstr>
      <vt:lpstr>Quelques références – 2/2</vt:lpstr>
      <vt:lpstr>PowerPoint Presentation</vt:lpstr>
      <vt:lpstr>Merci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2010-04-23T06:18:38Z</dcterms:created>
  <dcterms:modified xsi:type="dcterms:W3CDTF">2013-11-28T20:20:12Z</dcterms:modified>
</cp:coreProperties>
</file>