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331" r:id="rId4"/>
    <p:sldId id="257" r:id="rId5"/>
    <p:sldId id="321" r:id="rId6"/>
    <p:sldId id="322" r:id="rId7"/>
    <p:sldId id="332" r:id="rId8"/>
    <p:sldId id="323" r:id="rId9"/>
    <p:sldId id="318" r:id="rId10"/>
    <p:sldId id="319" r:id="rId11"/>
    <p:sldId id="320" r:id="rId12"/>
    <p:sldId id="273" r:id="rId13"/>
    <p:sldId id="272" r:id="rId14"/>
    <p:sldId id="291" r:id="rId15"/>
    <p:sldId id="287" r:id="rId16"/>
    <p:sldId id="324" r:id="rId17"/>
    <p:sldId id="266" r:id="rId18"/>
    <p:sldId id="328" r:id="rId19"/>
    <p:sldId id="333" r:id="rId20"/>
    <p:sldId id="329" r:id="rId21"/>
    <p:sldId id="325" r:id="rId22"/>
    <p:sldId id="267" r:id="rId23"/>
    <p:sldId id="311" r:id="rId24"/>
    <p:sldId id="312" r:id="rId25"/>
    <p:sldId id="278" r:id="rId26"/>
    <p:sldId id="276" r:id="rId27"/>
    <p:sldId id="281" r:id="rId28"/>
    <p:sldId id="313" r:id="rId29"/>
    <p:sldId id="277" r:id="rId30"/>
    <p:sldId id="280" r:id="rId31"/>
    <p:sldId id="302" r:id="rId32"/>
    <p:sldId id="314" r:id="rId33"/>
    <p:sldId id="307" r:id="rId34"/>
    <p:sldId id="292" r:id="rId35"/>
    <p:sldId id="286" r:id="rId36"/>
    <p:sldId id="315" r:id="rId37"/>
    <p:sldId id="282" r:id="rId38"/>
    <p:sldId id="283" r:id="rId39"/>
    <p:sldId id="279" r:id="rId40"/>
    <p:sldId id="316" r:id="rId41"/>
    <p:sldId id="309" r:id="rId42"/>
    <p:sldId id="330" r:id="rId43"/>
    <p:sldId id="310" r:id="rId44"/>
    <p:sldId id="326" r:id="rId45"/>
    <p:sldId id="327" r:id="rId46"/>
    <p:sldId id="289" r:id="rId47"/>
    <p:sldId id="317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A50021"/>
    <a:srgbClr val="123E6E"/>
    <a:srgbClr val="67B7CE"/>
    <a:srgbClr val="135B71"/>
    <a:srgbClr val="BEEAF7"/>
    <a:srgbClr val="5F3C16"/>
    <a:srgbClr val="DEDED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>
        <p:scale>
          <a:sx n="80" d="100"/>
          <a:sy n="80" d="100"/>
        </p:scale>
        <p:origin x="-1260" y="-18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10" d="100"/>
        <a:sy n="110" d="100"/>
      </p:scale>
      <p:origin x="0" y="8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83853-917F-4146-A2AD-8B3BC030276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fr-BE"/>
        </a:p>
      </dgm:t>
    </dgm:pt>
    <dgm:pt modelId="{B7964AFE-E8C1-48B1-9E2D-134E9705648B}">
      <dgm:prSet phldrT="[Text]"/>
      <dgm:spPr/>
      <dgm:t>
        <a:bodyPr/>
        <a:lstStyle/>
        <a:p>
          <a:r>
            <a:rPr lang="fr-BE" dirty="0" smtClean="0"/>
            <a:t>Directeur</a:t>
          </a:r>
          <a:endParaRPr lang="fr-BE" dirty="0"/>
        </a:p>
      </dgm:t>
    </dgm:pt>
    <dgm:pt modelId="{B72C9A8B-F4C3-4248-A00D-0AD35CC0C1E4}" type="parTrans" cxnId="{E8E7E7A8-4A55-4764-9B06-56D523E0C578}">
      <dgm:prSet/>
      <dgm:spPr/>
      <dgm:t>
        <a:bodyPr/>
        <a:lstStyle/>
        <a:p>
          <a:endParaRPr lang="fr-BE"/>
        </a:p>
      </dgm:t>
    </dgm:pt>
    <dgm:pt modelId="{DD908D7F-573F-420D-8D82-2059631F2D76}" type="sibTrans" cxnId="{E8E7E7A8-4A55-4764-9B06-56D523E0C578}">
      <dgm:prSet/>
      <dgm:spPr/>
      <dgm:t>
        <a:bodyPr/>
        <a:lstStyle/>
        <a:p>
          <a:endParaRPr lang="fr-BE"/>
        </a:p>
      </dgm:t>
    </dgm:pt>
    <dgm:pt modelId="{4D4049EB-4071-45A8-AE42-4430ABAA0D6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B9CE0112-4566-408D-A876-0B4E83C73453}" type="parTrans" cxnId="{D90DC7A6-6BDC-4347-AE84-BE383E914DC0}">
      <dgm:prSet/>
      <dgm:spPr/>
      <dgm:t>
        <a:bodyPr/>
        <a:lstStyle/>
        <a:p>
          <a:endParaRPr lang="fr-BE"/>
        </a:p>
      </dgm:t>
    </dgm:pt>
    <dgm:pt modelId="{91684651-51F6-4BB9-A951-D239FA3251BA}" type="sibTrans" cxnId="{D90DC7A6-6BDC-4347-AE84-BE383E914DC0}">
      <dgm:prSet/>
      <dgm:spPr/>
      <dgm:t>
        <a:bodyPr/>
        <a:lstStyle/>
        <a:p>
          <a:endParaRPr lang="fr-BE"/>
        </a:p>
      </dgm:t>
    </dgm:pt>
    <dgm:pt modelId="{B282501C-C281-46BF-864F-C812F43FFD12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AC12BD13-A296-4D66-8028-980288E00798}" type="parTrans" cxnId="{F2A74883-B4E8-4E91-8760-6D496FE68ECD}">
      <dgm:prSet/>
      <dgm:spPr/>
      <dgm:t>
        <a:bodyPr/>
        <a:lstStyle/>
        <a:p>
          <a:endParaRPr lang="fr-BE"/>
        </a:p>
      </dgm:t>
    </dgm:pt>
    <dgm:pt modelId="{099B9247-376C-4989-9145-08F1FD662BAF}" type="sibTrans" cxnId="{F2A74883-B4E8-4E91-8760-6D496FE68ECD}">
      <dgm:prSet/>
      <dgm:spPr/>
      <dgm:t>
        <a:bodyPr/>
        <a:lstStyle/>
        <a:p>
          <a:endParaRPr lang="fr-BE"/>
        </a:p>
      </dgm:t>
    </dgm:pt>
    <dgm:pt modelId="{FD9A5215-704A-4EF3-81D8-30F6514182AD}">
      <dgm:prSet phldrT="[Text]"/>
      <dgm:spPr/>
      <dgm:t>
        <a:bodyPr/>
        <a:lstStyle/>
        <a:p>
          <a:r>
            <a:rPr lang="fr-BE" dirty="0" smtClean="0"/>
            <a:t>Employé 1</a:t>
          </a:r>
          <a:endParaRPr lang="fr-BE" dirty="0"/>
        </a:p>
      </dgm:t>
    </dgm:pt>
    <dgm:pt modelId="{68CC6EB3-4A1D-40B4-B1F6-F16FFB8BD113}" type="parTrans" cxnId="{433B8408-F207-4BC1-8B12-FEBD6B91D654}">
      <dgm:prSet/>
      <dgm:spPr/>
      <dgm:t>
        <a:bodyPr/>
        <a:lstStyle/>
        <a:p>
          <a:endParaRPr lang="fr-BE"/>
        </a:p>
      </dgm:t>
    </dgm:pt>
    <dgm:pt modelId="{C32D49EC-18C2-46F9-BFC2-4755C86D8235}" type="sibTrans" cxnId="{433B8408-F207-4BC1-8B12-FEBD6B91D654}">
      <dgm:prSet/>
      <dgm:spPr/>
      <dgm:t>
        <a:bodyPr/>
        <a:lstStyle/>
        <a:p>
          <a:endParaRPr lang="fr-BE"/>
        </a:p>
      </dgm:t>
    </dgm:pt>
    <dgm:pt modelId="{1AA2D14C-67A5-445E-BBD3-FBEDFD684966}">
      <dgm:prSet phldrT="[Text]"/>
      <dgm:spPr/>
      <dgm:t>
        <a:bodyPr/>
        <a:lstStyle/>
        <a:p>
          <a:r>
            <a:rPr lang="fr-BE" dirty="0" smtClean="0"/>
            <a:t>Employé 2</a:t>
          </a:r>
          <a:endParaRPr lang="fr-BE" dirty="0"/>
        </a:p>
      </dgm:t>
    </dgm:pt>
    <dgm:pt modelId="{A741BB31-D056-4D1E-952D-EF3BCB449101}" type="parTrans" cxnId="{6D8BC2C1-0AA1-4F9C-99C8-5747D022EFC1}">
      <dgm:prSet/>
      <dgm:spPr/>
      <dgm:t>
        <a:bodyPr/>
        <a:lstStyle/>
        <a:p>
          <a:endParaRPr lang="fr-BE"/>
        </a:p>
      </dgm:t>
    </dgm:pt>
    <dgm:pt modelId="{64F90AE5-2485-4BBB-AE99-7CDB89D58C9E}" type="sibTrans" cxnId="{6D8BC2C1-0AA1-4F9C-99C8-5747D022EFC1}">
      <dgm:prSet/>
      <dgm:spPr/>
      <dgm:t>
        <a:bodyPr/>
        <a:lstStyle/>
        <a:p>
          <a:endParaRPr lang="fr-BE"/>
        </a:p>
      </dgm:t>
    </dgm:pt>
    <dgm:pt modelId="{AAB1638F-04CD-46A9-B5A3-660495F375D0}">
      <dgm:prSet phldrT="[Text]"/>
      <dgm:spPr/>
      <dgm:t>
        <a:bodyPr/>
        <a:lstStyle/>
        <a:p>
          <a:r>
            <a:rPr lang="fr-BE" dirty="0" smtClean="0"/>
            <a:t>Employé 3</a:t>
          </a:r>
          <a:endParaRPr lang="fr-BE" dirty="0"/>
        </a:p>
      </dgm:t>
    </dgm:pt>
    <dgm:pt modelId="{AEE7A087-10E7-4CAF-A82F-92B28F553B3F}" type="parTrans" cxnId="{831D1AD5-A2D2-41B5-B668-6B29C00F58FF}">
      <dgm:prSet/>
      <dgm:spPr/>
      <dgm:t>
        <a:bodyPr/>
        <a:lstStyle/>
        <a:p>
          <a:endParaRPr lang="fr-BE"/>
        </a:p>
      </dgm:t>
    </dgm:pt>
    <dgm:pt modelId="{4A7BF816-B174-4A30-A3A2-45069AA0BEFC}" type="sibTrans" cxnId="{831D1AD5-A2D2-41B5-B668-6B29C00F58FF}">
      <dgm:prSet/>
      <dgm:spPr/>
      <dgm:t>
        <a:bodyPr/>
        <a:lstStyle/>
        <a:p>
          <a:endParaRPr lang="fr-BE"/>
        </a:p>
      </dgm:t>
    </dgm:pt>
    <dgm:pt modelId="{E27CA672-B28E-41DF-80FB-43AE9BF2F9FD}">
      <dgm:prSet phldrT="[Text]"/>
      <dgm:spPr/>
      <dgm:t>
        <a:bodyPr/>
        <a:lstStyle/>
        <a:p>
          <a:r>
            <a:rPr lang="fr-BE" dirty="0" smtClean="0"/>
            <a:t>Employé 4</a:t>
          </a:r>
          <a:endParaRPr lang="fr-BE" dirty="0"/>
        </a:p>
      </dgm:t>
    </dgm:pt>
    <dgm:pt modelId="{B415325F-DEA9-4745-A922-70AC9D54AC8D}" type="parTrans" cxnId="{A82F6079-EA1A-4EF0-B65C-F62FC14CC0A6}">
      <dgm:prSet/>
      <dgm:spPr/>
      <dgm:t>
        <a:bodyPr/>
        <a:lstStyle/>
        <a:p>
          <a:endParaRPr lang="fr-BE"/>
        </a:p>
      </dgm:t>
    </dgm:pt>
    <dgm:pt modelId="{D9A72E5D-FDDA-4064-97ED-F416EE9BE1C7}" type="sibTrans" cxnId="{A82F6079-EA1A-4EF0-B65C-F62FC14CC0A6}">
      <dgm:prSet/>
      <dgm:spPr/>
      <dgm:t>
        <a:bodyPr/>
        <a:lstStyle/>
        <a:p>
          <a:endParaRPr lang="fr-BE"/>
        </a:p>
      </dgm:t>
    </dgm:pt>
    <dgm:pt modelId="{4748C8EB-043F-4C52-AFA1-FFABB388152B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AD63F7AE-E43D-4695-95EB-5D8827F1FB51}" type="parTrans" cxnId="{94B7A395-2465-49DA-AD70-14170F114F43}">
      <dgm:prSet/>
      <dgm:spPr/>
      <dgm:t>
        <a:bodyPr/>
        <a:lstStyle/>
        <a:p>
          <a:endParaRPr lang="fr-BE"/>
        </a:p>
      </dgm:t>
    </dgm:pt>
    <dgm:pt modelId="{041151E0-33A1-4058-9ECA-58CC838EC888}" type="sibTrans" cxnId="{94B7A395-2465-49DA-AD70-14170F114F43}">
      <dgm:prSet/>
      <dgm:spPr/>
      <dgm:t>
        <a:bodyPr/>
        <a:lstStyle/>
        <a:p>
          <a:endParaRPr lang="fr-BE"/>
        </a:p>
      </dgm:t>
    </dgm:pt>
    <dgm:pt modelId="{A8109CEB-EB03-4FA2-ABE5-5681DDE58BC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2A8529F2-6A37-433B-9E28-C5889930220D}" type="parTrans" cxnId="{6783C453-4EA3-4451-A11E-4A6494662CCD}">
      <dgm:prSet/>
      <dgm:spPr/>
      <dgm:t>
        <a:bodyPr/>
        <a:lstStyle/>
        <a:p>
          <a:endParaRPr lang="fr-BE"/>
        </a:p>
      </dgm:t>
    </dgm:pt>
    <dgm:pt modelId="{FBDB2329-3178-4B3C-86DA-6B7FCB0179A8}" type="sibTrans" cxnId="{6783C453-4EA3-4451-A11E-4A6494662CCD}">
      <dgm:prSet/>
      <dgm:spPr/>
      <dgm:t>
        <a:bodyPr/>
        <a:lstStyle/>
        <a:p>
          <a:endParaRPr lang="fr-BE"/>
        </a:p>
      </dgm:t>
    </dgm:pt>
    <dgm:pt modelId="{F2646628-A815-4345-893C-77DFB49FFFC6}" type="pres">
      <dgm:prSet presAssocID="{72283853-917F-4146-A2AD-8B3BC0302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0F3D03E-643D-4DC7-8536-824EFE9970BD}" type="pres">
      <dgm:prSet presAssocID="{B7964AFE-E8C1-48B1-9E2D-134E9705648B}" presName="hierRoot1" presStyleCnt="0">
        <dgm:presLayoutVars>
          <dgm:hierBranch val="init"/>
        </dgm:presLayoutVars>
      </dgm:prSet>
      <dgm:spPr/>
    </dgm:pt>
    <dgm:pt modelId="{56CF5756-86DC-488A-BF25-B6CC2F3EDC11}" type="pres">
      <dgm:prSet presAssocID="{B7964AFE-E8C1-48B1-9E2D-134E9705648B}" presName="rootComposite1" presStyleCnt="0"/>
      <dgm:spPr/>
    </dgm:pt>
    <dgm:pt modelId="{94313ED8-B283-4165-A8F2-30C94C1D47D8}" type="pres">
      <dgm:prSet presAssocID="{B7964AFE-E8C1-48B1-9E2D-134E97056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9E1CA68-00DD-47DE-B4AD-910D1683C096}" type="pres">
      <dgm:prSet presAssocID="{B7964AFE-E8C1-48B1-9E2D-134E9705648B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EF3017C-E2C6-4129-9D07-A4BB189045B0}" type="pres">
      <dgm:prSet presAssocID="{B7964AFE-E8C1-48B1-9E2D-134E9705648B}" presName="hierChild2" presStyleCnt="0"/>
      <dgm:spPr/>
    </dgm:pt>
    <dgm:pt modelId="{7B567972-BA58-4E70-868D-3D6C7FBA7B58}" type="pres">
      <dgm:prSet presAssocID="{AC12BD13-A296-4D66-8028-980288E00798}" presName="Name37" presStyleLbl="parChTrans1D2" presStyleIdx="0" presStyleCnt="3"/>
      <dgm:spPr/>
      <dgm:t>
        <a:bodyPr/>
        <a:lstStyle/>
        <a:p>
          <a:endParaRPr lang="fr-BE"/>
        </a:p>
      </dgm:t>
    </dgm:pt>
    <dgm:pt modelId="{E54C3182-4716-4CD1-9873-5C3BF4BBDA87}" type="pres">
      <dgm:prSet presAssocID="{B282501C-C281-46BF-864F-C812F43FFD12}" presName="hierRoot2" presStyleCnt="0">
        <dgm:presLayoutVars>
          <dgm:hierBranch val="init"/>
        </dgm:presLayoutVars>
      </dgm:prSet>
      <dgm:spPr/>
    </dgm:pt>
    <dgm:pt modelId="{B71AE3E8-E33F-4817-A6C6-9F1088807709}" type="pres">
      <dgm:prSet presAssocID="{B282501C-C281-46BF-864F-C812F43FFD12}" presName="rootComposite" presStyleCnt="0"/>
      <dgm:spPr/>
    </dgm:pt>
    <dgm:pt modelId="{88306555-D69F-443D-8A73-3715985A9CA2}" type="pres">
      <dgm:prSet presAssocID="{B282501C-C281-46BF-864F-C812F43FFD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4940E2-06E5-477C-A656-3370379208C1}" type="pres">
      <dgm:prSet presAssocID="{B282501C-C281-46BF-864F-C812F43FFD12}" presName="rootConnector" presStyleLbl="node2" presStyleIdx="0" presStyleCnt="3"/>
      <dgm:spPr/>
      <dgm:t>
        <a:bodyPr/>
        <a:lstStyle/>
        <a:p>
          <a:endParaRPr lang="fr-BE"/>
        </a:p>
      </dgm:t>
    </dgm:pt>
    <dgm:pt modelId="{9A47C341-0825-49BA-A512-BEFCBFE3A9CF}" type="pres">
      <dgm:prSet presAssocID="{B282501C-C281-46BF-864F-C812F43FFD12}" presName="hierChild4" presStyleCnt="0"/>
      <dgm:spPr/>
    </dgm:pt>
    <dgm:pt modelId="{E4487CC9-A0F7-4BB4-AA73-DD6BD3960CF4}" type="pres">
      <dgm:prSet presAssocID="{68CC6EB3-4A1D-40B4-B1F6-F16FFB8BD113}" presName="Name37" presStyleLbl="parChTrans1D3" presStyleIdx="0" presStyleCnt="5"/>
      <dgm:spPr/>
      <dgm:t>
        <a:bodyPr/>
        <a:lstStyle/>
        <a:p>
          <a:endParaRPr lang="fr-BE"/>
        </a:p>
      </dgm:t>
    </dgm:pt>
    <dgm:pt modelId="{7C09FB66-542C-4486-B5B8-A41551FC1E65}" type="pres">
      <dgm:prSet presAssocID="{FD9A5215-704A-4EF3-81D8-30F6514182AD}" presName="hierRoot2" presStyleCnt="0">
        <dgm:presLayoutVars>
          <dgm:hierBranch val="init"/>
        </dgm:presLayoutVars>
      </dgm:prSet>
      <dgm:spPr/>
    </dgm:pt>
    <dgm:pt modelId="{ECA91491-62D3-4F36-B765-6EFD5AAE0AD2}" type="pres">
      <dgm:prSet presAssocID="{FD9A5215-704A-4EF3-81D8-30F6514182AD}" presName="rootComposite" presStyleCnt="0"/>
      <dgm:spPr/>
    </dgm:pt>
    <dgm:pt modelId="{79C55E8E-DB51-437A-9843-FFF05FCF7E24}" type="pres">
      <dgm:prSet presAssocID="{FD9A5215-704A-4EF3-81D8-30F6514182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01C0461-DA9A-4FFD-B7A7-1AA82A1B2F16}" type="pres">
      <dgm:prSet presAssocID="{FD9A5215-704A-4EF3-81D8-30F6514182AD}" presName="rootConnector" presStyleLbl="node3" presStyleIdx="0" presStyleCnt="5"/>
      <dgm:spPr/>
      <dgm:t>
        <a:bodyPr/>
        <a:lstStyle/>
        <a:p>
          <a:endParaRPr lang="fr-BE"/>
        </a:p>
      </dgm:t>
    </dgm:pt>
    <dgm:pt modelId="{89804172-FE12-4C6D-B7A6-661F2F74B0DD}" type="pres">
      <dgm:prSet presAssocID="{FD9A5215-704A-4EF3-81D8-30F6514182AD}" presName="hierChild4" presStyleCnt="0"/>
      <dgm:spPr/>
    </dgm:pt>
    <dgm:pt modelId="{A4B96680-7633-4023-B9A0-084BB3418B5E}" type="pres">
      <dgm:prSet presAssocID="{FD9A5215-704A-4EF3-81D8-30F6514182AD}" presName="hierChild5" presStyleCnt="0"/>
      <dgm:spPr/>
    </dgm:pt>
    <dgm:pt modelId="{C598E427-56A9-4487-85EC-8D221D4AB690}" type="pres">
      <dgm:prSet presAssocID="{A741BB31-D056-4D1E-952D-EF3BCB449101}" presName="Name37" presStyleLbl="parChTrans1D3" presStyleIdx="1" presStyleCnt="5"/>
      <dgm:spPr/>
      <dgm:t>
        <a:bodyPr/>
        <a:lstStyle/>
        <a:p>
          <a:endParaRPr lang="fr-BE"/>
        </a:p>
      </dgm:t>
    </dgm:pt>
    <dgm:pt modelId="{A393A4B4-B648-45DE-8882-491422F8F1E3}" type="pres">
      <dgm:prSet presAssocID="{1AA2D14C-67A5-445E-BBD3-FBEDFD684966}" presName="hierRoot2" presStyleCnt="0">
        <dgm:presLayoutVars>
          <dgm:hierBranch val="init"/>
        </dgm:presLayoutVars>
      </dgm:prSet>
      <dgm:spPr/>
    </dgm:pt>
    <dgm:pt modelId="{8797363A-58F1-4852-BD88-FD3FB94A7058}" type="pres">
      <dgm:prSet presAssocID="{1AA2D14C-67A5-445E-BBD3-FBEDFD684966}" presName="rootComposite" presStyleCnt="0"/>
      <dgm:spPr/>
    </dgm:pt>
    <dgm:pt modelId="{EEB6F3F2-510A-4F98-B4CB-9FA508D84EFB}" type="pres">
      <dgm:prSet presAssocID="{1AA2D14C-67A5-445E-BBD3-FBEDFD68496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9776BA9-2BA6-4599-A276-0AA007C17828}" type="pres">
      <dgm:prSet presAssocID="{1AA2D14C-67A5-445E-BBD3-FBEDFD684966}" presName="rootConnector" presStyleLbl="node3" presStyleIdx="1" presStyleCnt="5"/>
      <dgm:spPr/>
      <dgm:t>
        <a:bodyPr/>
        <a:lstStyle/>
        <a:p>
          <a:endParaRPr lang="fr-BE"/>
        </a:p>
      </dgm:t>
    </dgm:pt>
    <dgm:pt modelId="{7E3B8F50-E3ED-4B69-B57D-9ADDAB133D4E}" type="pres">
      <dgm:prSet presAssocID="{1AA2D14C-67A5-445E-BBD3-FBEDFD684966}" presName="hierChild4" presStyleCnt="0"/>
      <dgm:spPr/>
    </dgm:pt>
    <dgm:pt modelId="{6FC279A4-6D16-4A19-8535-3AB57DAE39F5}" type="pres">
      <dgm:prSet presAssocID="{1AA2D14C-67A5-445E-BBD3-FBEDFD684966}" presName="hierChild5" presStyleCnt="0"/>
      <dgm:spPr/>
    </dgm:pt>
    <dgm:pt modelId="{6B5B98D3-E023-456F-A924-180883E6DBA1}" type="pres">
      <dgm:prSet presAssocID="{B282501C-C281-46BF-864F-C812F43FFD12}" presName="hierChild5" presStyleCnt="0"/>
      <dgm:spPr/>
    </dgm:pt>
    <dgm:pt modelId="{5FD8753B-4BFB-423F-B810-F1E6FBE84C57}" type="pres">
      <dgm:prSet presAssocID="{B9CE0112-4566-408D-A876-0B4E83C73453}" presName="Name37" presStyleLbl="parChTrans1D2" presStyleIdx="1" presStyleCnt="3"/>
      <dgm:spPr/>
      <dgm:t>
        <a:bodyPr/>
        <a:lstStyle/>
        <a:p>
          <a:endParaRPr lang="fr-BE"/>
        </a:p>
      </dgm:t>
    </dgm:pt>
    <dgm:pt modelId="{F0AB0429-CFA6-4124-AB76-5D09DDAD93A9}" type="pres">
      <dgm:prSet presAssocID="{4D4049EB-4071-45A8-AE42-4430ABAA0D6F}" presName="hierRoot2" presStyleCnt="0">
        <dgm:presLayoutVars>
          <dgm:hierBranch val="init"/>
        </dgm:presLayoutVars>
      </dgm:prSet>
      <dgm:spPr/>
    </dgm:pt>
    <dgm:pt modelId="{F43FDDBC-7226-459C-A623-BB84F4D538B8}" type="pres">
      <dgm:prSet presAssocID="{4D4049EB-4071-45A8-AE42-4430ABAA0D6F}" presName="rootComposite" presStyleCnt="0"/>
      <dgm:spPr/>
    </dgm:pt>
    <dgm:pt modelId="{A4299265-32C4-4628-ACA6-1A83A0F70746}" type="pres">
      <dgm:prSet presAssocID="{4D4049EB-4071-45A8-AE42-4430ABAA0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714A39F-B72C-459F-A22F-2E29098F5638}" type="pres">
      <dgm:prSet presAssocID="{4D4049EB-4071-45A8-AE42-4430ABAA0D6F}" presName="rootConnector" presStyleLbl="node2" presStyleIdx="1" presStyleCnt="3"/>
      <dgm:spPr/>
      <dgm:t>
        <a:bodyPr/>
        <a:lstStyle/>
        <a:p>
          <a:endParaRPr lang="fr-BE"/>
        </a:p>
      </dgm:t>
    </dgm:pt>
    <dgm:pt modelId="{D8327397-CECC-4EBB-87B6-71A66AFF991C}" type="pres">
      <dgm:prSet presAssocID="{4D4049EB-4071-45A8-AE42-4430ABAA0D6F}" presName="hierChild4" presStyleCnt="0"/>
      <dgm:spPr/>
    </dgm:pt>
    <dgm:pt modelId="{338EB4F9-472B-49E4-9F07-3739F7505903}" type="pres">
      <dgm:prSet presAssocID="{AEE7A087-10E7-4CAF-A82F-92B28F553B3F}" presName="Name37" presStyleLbl="parChTrans1D3" presStyleIdx="2" presStyleCnt="5"/>
      <dgm:spPr/>
      <dgm:t>
        <a:bodyPr/>
        <a:lstStyle/>
        <a:p>
          <a:endParaRPr lang="fr-BE"/>
        </a:p>
      </dgm:t>
    </dgm:pt>
    <dgm:pt modelId="{5D99EA56-A974-4B58-8221-9C96CD0B1EC1}" type="pres">
      <dgm:prSet presAssocID="{AAB1638F-04CD-46A9-B5A3-660495F375D0}" presName="hierRoot2" presStyleCnt="0">
        <dgm:presLayoutVars>
          <dgm:hierBranch val="init"/>
        </dgm:presLayoutVars>
      </dgm:prSet>
      <dgm:spPr/>
    </dgm:pt>
    <dgm:pt modelId="{6DCAC941-5FED-41AD-9F69-8249DF33C2F9}" type="pres">
      <dgm:prSet presAssocID="{AAB1638F-04CD-46A9-B5A3-660495F375D0}" presName="rootComposite" presStyleCnt="0"/>
      <dgm:spPr/>
    </dgm:pt>
    <dgm:pt modelId="{DA1CE8D4-2566-49B9-8997-8001C3AB7E4D}" type="pres">
      <dgm:prSet presAssocID="{AAB1638F-04CD-46A9-B5A3-660495F375D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36C5E43-78C5-43B4-94F1-3CA32503B8B8}" type="pres">
      <dgm:prSet presAssocID="{AAB1638F-04CD-46A9-B5A3-660495F375D0}" presName="rootConnector" presStyleLbl="node3" presStyleIdx="2" presStyleCnt="5"/>
      <dgm:spPr/>
      <dgm:t>
        <a:bodyPr/>
        <a:lstStyle/>
        <a:p>
          <a:endParaRPr lang="fr-BE"/>
        </a:p>
      </dgm:t>
    </dgm:pt>
    <dgm:pt modelId="{C6A50793-F0A6-47B0-ACAF-0B423E8EE470}" type="pres">
      <dgm:prSet presAssocID="{AAB1638F-04CD-46A9-B5A3-660495F375D0}" presName="hierChild4" presStyleCnt="0"/>
      <dgm:spPr/>
    </dgm:pt>
    <dgm:pt modelId="{68E5C193-2809-4792-BE0F-A17A265E4742}" type="pres">
      <dgm:prSet presAssocID="{AAB1638F-04CD-46A9-B5A3-660495F375D0}" presName="hierChild5" presStyleCnt="0"/>
      <dgm:spPr/>
    </dgm:pt>
    <dgm:pt modelId="{7408F247-CFA2-419B-8B19-A9F682606DEE}" type="pres">
      <dgm:prSet presAssocID="{B415325F-DEA9-4745-A922-70AC9D54AC8D}" presName="Name37" presStyleLbl="parChTrans1D3" presStyleIdx="3" presStyleCnt="5"/>
      <dgm:spPr/>
      <dgm:t>
        <a:bodyPr/>
        <a:lstStyle/>
        <a:p>
          <a:endParaRPr lang="fr-BE"/>
        </a:p>
      </dgm:t>
    </dgm:pt>
    <dgm:pt modelId="{94F1D3ED-DB07-43C6-9714-E4B000F995AA}" type="pres">
      <dgm:prSet presAssocID="{E27CA672-B28E-41DF-80FB-43AE9BF2F9FD}" presName="hierRoot2" presStyleCnt="0">
        <dgm:presLayoutVars>
          <dgm:hierBranch val="init"/>
        </dgm:presLayoutVars>
      </dgm:prSet>
      <dgm:spPr/>
    </dgm:pt>
    <dgm:pt modelId="{D17AE8DF-861D-48BC-84BF-9EF0EC6EB8D0}" type="pres">
      <dgm:prSet presAssocID="{E27CA672-B28E-41DF-80FB-43AE9BF2F9FD}" presName="rootComposite" presStyleCnt="0"/>
      <dgm:spPr/>
    </dgm:pt>
    <dgm:pt modelId="{BD7F811E-09BF-49B3-BCB5-8F1CFC7DC0A4}" type="pres">
      <dgm:prSet presAssocID="{E27CA672-B28E-41DF-80FB-43AE9BF2F9F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08ED752-CE6C-47F2-8449-2966262AE8A9}" type="pres">
      <dgm:prSet presAssocID="{E27CA672-B28E-41DF-80FB-43AE9BF2F9FD}" presName="rootConnector" presStyleLbl="node3" presStyleIdx="3" presStyleCnt="5"/>
      <dgm:spPr/>
      <dgm:t>
        <a:bodyPr/>
        <a:lstStyle/>
        <a:p>
          <a:endParaRPr lang="fr-BE"/>
        </a:p>
      </dgm:t>
    </dgm:pt>
    <dgm:pt modelId="{5F71FAA0-DDB1-4298-99E3-6EB520155FEB}" type="pres">
      <dgm:prSet presAssocID="{E27CA672-B28E-41DF-80FB-43AE9BF2F9FD}" presName="hierChild4" presStyleCnt="0"/>
      <dgm:spPr/>
    </dgm:pt>
    <dgm:pt modelId="{6986582A-3957-48E2-937A-6E13E05825FE}" type="pres">
      <dgm:prSet presAssocID="{E27CA672-B28E-41DF-80FB-43AE9BF2F9FD}" presName="hierChild5" presStyleCnt="0"/>
      <dgm:spPr/>
    </dgm:pt>
    <dgm:pt modelId="{61D43F45-3500-4CB1-A94E-2D051DE2B46A}" type="pres">
      <dgm:prSet presAssocID="{4D4049EB-4071-45A8-AE42-4430ABAA0D6F}" presName="hierChild5" presStyleCnt="0"/>
      <dgm:spPr/>
    </dgm:pt>
    <dgm:pt modelId="{33041639-B16D-4D2E-B64D-E4DF98F03545}" type="pres">
      <dgm:prSet presAssocID="{2A8529F2-6A37-433B-9E28-C5889930220D}" presName="Name37" presStyleLbl="parChTrans1D2" presStyleIdx="2" presStyleCnt="3"/>
      <dgm:spPr/>
      <dgm:t>
        <a:bodyPr/>
        <a:lstStyle/>
        <a:p>
          <a:endParaRPr lang="fr-BE"/>
        </a:p>
      </dgm:t>
    </dgm:pt>
    <dgm:pt modelId="{5D5739B7-E515-42B7-AA5F-3DF17C837849}" type="pres">
      <dgm:prSet presAssocID="{A8109CEB-EB03-4FA2-ABE5-5681DDE58BCF}" presName="hierRoot2" presStyleCnt="0">
        <dgm:presLayoutVars>
          <dgm:hierBranch val="init"/>
        </dgm:presLayoutVars>
      </dgm:prSet>
      <dgm:spPr/>
    </dgm:pt>
    <dgm:pt modelId="{EAAEA7A0-64EE-41D2-BF6D-256B0D2D4ABE}" type="pres">
      <dgm:prSet presAssocID="{A8109CEB-EB03-4FA2-ABE5-5681DDE58BCF}" presName="rootComposite" presStyleCnt="0"/>
      <dgm:spPr/>
    </dgm:pt>
    <dgm:pt modelId="{2CC2130A-67BE-4164-A131-0C999B39903F}" type="pres">
      <dgm:prSet presAssocID="{A8109CEB-EB03-4FA2-ABE5-5681DDE58BC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9A3D85-38AB-49E1-9745-DB4F474634C0}" type="pres">
      <dgm:prSet presAssocID="{A8109CEB-EB03-4FA2-ABE5-5681DDE58BCF}" presName="rootConnector" presStyleLbl="node2" presStyleIdx="2" presStyleCnt="3"/>
      <dgm:spPr/>
      <dgm:t>
        <a:bodyPr/>
        <a:lstStyle/>
        <a:p>
          <a:endParaRPr lang="fr-BE"/>
        </a:p>
      </dgm:t>
    </dgm:pt>
    <dgm:pt modelId="{D68778FB-85C2-47B6-A668-B3608854E8F2}" type="pres">
      <dgm:prSet presAssocID="{A8109CEB-EB03-4FA2-ABE5-5681DDE58BCF}" presName="hierChild4" presStyleCnt="0"/>
      <dgm:spPr/>
    </dgm:pt>
    <dgm:pt modelId="{B0790E43-F55A-49C7-97B5-7F200FB31F24}" type="pres">
      <dgm:prSet presAssocID="{AD63F7AE-E43D-4695-95EB-5D8827F1FB51}" presName="Name37" presStyleLbl="parChTrans1D3" presStyleIdx="4" presStyleCnt="5"/>
      <dgm:spPr/>
      <dgm:t>
        <a:bodyPr/>
        <a:lstStyle/>
        <a:p>
          <a:endParaRPr lang="fr-BE"/>
        </a:p>
      </dgm:t>
    </dgm:pt>
    <dgm:pt modelId="{DAA46BCB-0F06-4EA3-854D-CDD2F2AFD398}" type="pres">
      <dgm:prSet presAssocID="{4748C8EB-043F-4C52-AFA1-FFABB388152B}" presName="hierRoot2" presStyleCnt="0">
        <dgm:presLayoutVars>
          <dgm:hierBranch val="init"/>
        </dgm:presLayoutVars>
      </dgm:prSet>
      <dgm:spPr/>
    </dgm:pt>
    <dgm:pt modelId="{1FB16DFB-9582-4E34-B637-DAF332DB4B44}" type="pres">
      <dgm:prSet presAssocID="{4748C8EB-043F-4C52-AFA1-FFABB388152B}" presName="rootComposite" presStyleCnt="0"/>
      <dgm:spPr/>
    </dgm:pt>
    <dgm:pt modelId="{4281C9D5-7EE0-4945-A0EA-D6379CEF3219}" type="pres">
      <dgm:prSet presAssocID="{4748C8EB-043F-4C52-AFA1-FFABB388152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9C8209-0E85-4D39-B416-1D40CD532BB3}" type="pres">
      <dgm:prSet presAssocID="{4748C8EB-043F-4C52-AFA1-FFABB388152B}" presName="rootConnector" presStyleLbl="node3" presStyleIdx="4" presStyleCnt="5"/>
      <dgm:spPr/>
      <dgm:t>
        <a:bodyPr/>
        <a:lstStyle/>
        <a:p>
          <a:endParaRPr lang="fr-BE"/>
        </a:p>
      </dgm:t>
    </dgm:pt>
    <dgm:pt modelId="{346E1951-D410-4D11-80F5-A7DDE590A43B}" type="pres">
      <dgm:prSet presAssocID="{4748C8EB-043F-4C52-AFA1-FFABB388152B}" presName="hierChild4" presStyleCnt="0"/>
      <dgm:spPr/>
    </dgm:pt>
    <dgm:pt modelId="{0442B886-1E6F-45D3-8911-F4AF12243A24}" type="pres">
      <dgm:prSet presAssocID="{4748C8EB-043F-4C52-AFA1-FFABB388152B}" presName="hierChild5" presStyleCnt="0"/>
      <dgm:spPr/>
    </dgm:pt>
    <dgm:pt modelId="{B8761CE7-1149-4599-825A-69D9307B8CC0}" type="pres">
      <dgm:prSet presAssocID="{A8109CEB-EB03-4FA2-ABE5-5681DDE58BCF}" presName="hierChild5" presStyleCnt="0"/>
      <dgm:spPr/>
    </dgm:pt>
    <dgm:pt modelId="{412587F2-36CD-48E9-BC69-E7F93FB3036E}" type="pres">
      <dgm:prSet presAssocID="{B7964AFE-E8C1-48B1-9E2D-134E9705648B}" presName="hierChild3" presStyleCnt="0"/>
      <dgm:spPr/>
    </dgm:pt>
  </dgm:ptLst>
  <dgm:cxnLst>
    <dgm:cxn modelId="{6AA64B24-A13F-4C16-AB08-4FA23A2A85C5}" type="presOf" srcId="{A8109CEB-EB03-4FA2-ABE5-5681DDE58BCF}" destId="{2CC2130A-67BE-4164-A131-0C999B39903F}" srcOrd="0" destOrd="0" presId="urn:microsoft.com/office/officeart/2005/8/layout/orgChart1"/>
    <dgm:cxn modelId="{09B7E580-F7B7-4EA7-ABA6-254AD8682B06}" type="presOf" srcId="{72283853-917F-4146-A2AD-8B3BC030276E}" destId="{F2646628-A815-4345-893C-77DFB49FFFC6}" srcOrd="0" destOrd="0" presId="urn:microsoft.com/office/officeart/2005/8/layout/orgChart1"/>
    <dgm:cxn modelId="{831D1AD5-A2D2-41B5-B668-6B29C00F58FF}" srcId="{4D4049EB-4071-45A8-AE42-4430ABAA0D6F}" destId="{AAB1638F-04CD-46A9-B5A3-660495F375D0}" srcOrd="0" destOrd="0" parTransId="{AEE7A087-10E7-4CAF-A82F-92B28F553B3F}" sibTransId="{4A7BF816-B174-4A30-A3A2-45069AA0BEFC}"/>
    <dgm:cxn modelId="{F05750E5-E554-4907-AFCB-9C0FCB9C8A24}" type="presOf" srcId="{B415325F-DEA9-4745-A922-70AC9D54AC8D}" destId="{7408F247-CFA2-419B-8B19-A9F682606DEE}" srcOrd="0" destOrd="0" presId="urn:microsoft.com/office/officeart/2005/8/layout/orgChart1"/>
    <dgm:cxn modelId="{C5BBDF5F-0F67-43EA-9AE9-488681108CB7}" type="presOf" srcId="{FD9A5215-704A-4EF3-81D8-30F6514182AD}" destId="{79C55E8E-DB51-437A-9843-FFF05FCF7E24}" srcOrd="0" destOrd="0" presId="urn:microsoft.com/office/officeart/2005/8/layout/orgChart1"/>
    <dgm:cxn modelId="{1DCCF1F0-A69A-451D-BB03-9F0D1B1EB7D5}" type="presOf" srcId="{AEE7A087-10E7-4CAF-A82F-92B28F553B3F}" destId="{338EB4F9-472B-49E4-9F07-3739F7505903}" srcOrd="0" destOrd="0" presId="urn:microsoft.com/office/officeart/2005/8/layout/orgChart1"/>
    <dgm:cxn modelId="{19A07F01-BAA7-4CBF-B6A9-E3650833264B}" type="presOf" srcId="{4D4049EB-4071-45A8-AE42-4430ABAA0D6F}" destId="{F714A39F-B72C-459F-A22F-2E29098F5638}" srcOrd="1" destOrd="0" presId="urn:microsoft.com/office/officeart/2005/8/layout/orgChart1"/>
    <dgm:cxn modelId="{CEE68E95-AB13-47F9-AAE2-312BF7CF92FC}" type="presOf" srcId="{E27CA672-B28E-41DF-80FB-43AE9BF2F9FD}" destId="{BD7F811E-09BF-49B3-BCB5-8F1CFC7DC0A4}" srcOrd="0" destOrd="0" presId="urn:microsoft.com/office/officeart/2005/8/layout/orgChart1"/>
    <dgm:cxn modelId="{2E42CF4B-6A55-4470-A375-6650C60DA7FD}" type="presOf" srcId="{AAB1638F-04CD-46A9-B5A3-660495F375D0}" destId="{DA1CE8D4-2566-49B9-8997-8001C3AB7E4D}" srcOrd="0" destOrd="0" presId="urn:microsoft.com/office/officeart/2005/8/layout/orgChart1"/>
    <dgm:cxn modelId="{BFCB78F3-00B3-4C0C-95BA-41B053C82068}" type="presOf" srcId="{B7964AFE-E8C1-48B1-9E2D-134E9705648B}" destId="{94313ED8-B283-4165-A8F2-30C94C1D47D8}" srcOrd="0" destOrd="0" presId="urn:microsoft.com/office/officeart/2005/8/layout/orgChart1"/>
    <dgm:cxn modelId="{5382F61E-1B98-4A24-A8F9-0B6F19120BB9}" type="presOf" srcId="{AC12BD13-A296-4D66-8028-980288E00798}" destId="{7B567972-BA58-4E70-868D-3D6C7FBA7B58}" srcOrd="0" destOrd="0" presId="urn:microsoft.com/office/officeart/2005/8/layout/orgChart1"/>
    <dgm:cxn modelId="{D90DC7A6-6BDC-4347-AE84-BE383E914DC0}" srcId="{B7964AFE-E8C1-48B1-9E2D-134E9705648B}" destId="{4D4049EB-4071-45A8-AE42-4430ABAA0D6F}" srcOrd="1" destOrd="0" parTransId="{B9CE0112-4566-408D-A876-0B4E83C73453}" sibTransId="{91684651-51F6-4BB9-A951-D239FA3251BA}"/>
    <dgm:cxn modelId="{E8E7E7A8-4A55-4764-9B06-56D523E0C578}" srcId="{72283853-917F-4146-A2AD-8B3BC030276E}" destId="{B7964AFE-E8C1-48B1-9E2D-134E9705648B}" srcOrd="0" destOrd="0" parTransId="{B72C9A8B-F4C3-4248-A00D-0AD35CC0C1E4}" sibTransId="{DD908D7F-573F-420D-8D82-2059631F2D76}"/>
    <dgm:cxn modelId="{7DBA9272-0E8E-4E6C-A91A-05142B1E92B7}" type="presOf" srcId="{68CC6EB3-4A1D-40B4-B1F6-F16FFB8BD113}" destId="{E4487CC9-A0F7-4BB4-AA73-DD6BD3960CF4}" srcOrd="0" destOrd="0" presId="urn:microsoft.com/office/officeart/2005/8/layout/orgChart1"/>
    <dgm:cxn modelId="{94B7A395-2465-49DA-AD70-14170F114F43}" srcId="{A8109CEB-EB03-4FA2-ABE5-5681DDE58BCF}" destId="{4748C8EB-043F-4C52-AFA1-FFABB388152B}" srcOrd="0" destOrd="0" parTransId="{AD63F7AE-E43D-4695-95EB-5D8827F1FB51}" sibTransId="{041151E0-33A1-4058-9ECA-58CC838EC888}"/>
    <dgm:cxn modelId="{71BB8F52-C657-467D-B368-22BFCC74FC52}" type="presOf" srcId="{4748C8EB-043F-4C52-AFA1-FFABB388152B}" destId="{4281C9D5-7EE0-4945-A0EA-D6379CEF3219}" srcOrd="0" destOrd="0" presId="urn:microsoft.com/office/officeart/2005/8/layout/orgChart1"/>
    <dgm:cxn modelId="{6D8BC2C1-0AA1-4F9C-99C8-5747D022EFC1}" srcId="{B282501C-C281-46BF-864F-C812F43FFD12}" destId="{1AA2D14C-67A5-445E-BBD3-FBEDFD684966}" srcOrd="1" destOrd="0" parTransId="{A741BB31-D056-4D1E-952D-EF3BCB449101}" sibTransId="{64F90AE5-2485-4BBB-AE99-7CDB89D58C9E}"/>
    <dgm:cxn modelId="{D9F6AB64-889A-4AE5-A5C5-4B8C47DAE57A}" type="presOf" srcId="{A741BB31-D056-4D1E-952D-EF3BCB449101}" destId="{C598E427-56A9-4487-85EC-8D221D4AB690}" srcOrd="0" destOrd="0" presId="urn:microsoft.com/office/officeart/2005/8/layout/orgChart1"/>
    <dgm:cxn modelId="{4333A343-564E-4249-8530-D640F7D3DB3F}" type="presOf" srcId="{4748C8EB-043F-4C52-AFA1-FFABB388152B}" destId="{099C8209-0E85-4D39-B416-1D40CD532BB3}" srcOrd="1" destOrd="0" presId="urn:microsoft.com/office/officeart/2005/8/layout/orgChart1"/>
    <dgm:cxn modelId="{9583AF9D-0380-43C2-A941-7C6F833B3036}" type="presOf" srcId="{1AA2D14C-67A5-445E-BBD3-FBEDFD684966}" destId="{EEB6F3F2-510A-4F98-B4CB-9FA508D84EFB}" srcOrd="0" destOrd="0" presId="urn:microsoft.com/office/officeart/2005/8/layout/orgChart1"/>
    <dgm:cxn modelId="{56027B50-4656-4436-92D2-B572DF40983B}" type="presOf" srcId="{E27CA672-B28E-41DF-80FB-43AE9BF2F9FD}" destId="{808ED752-CE6C-47F2-8449-2966262AE8A9}" srcOrd="1" destOrd="0" presId="urn:microsoft.com/office/officeart/2005/8/layout/orgChart1"/>
    <dgm:cxn modelId="{F2A74883-B4E8-4E91-8760-6D496FE68ECD}" srcId="{B7964AFE-E8C1-48B1-9E2D-134E9705648B}" destId="{B282501C-C281-46BF-864F-C812F43FFD12}" srcOrd="0" destOrd="0" parTransId="{AC12BD13-A296-4D66-8028-980288E00798}" sibTransId="{099B9247-376C-4989-9145-08F1FD662BAF}"/>
    <dgm:cxn modelId="{71E81EF4-42C5-4C38-8735-DA7A52B7C6FE}" type="presOf" srcId="{A8109CEB-EB03-4FA2-ABE5-5681DDE58BCF}" destId="{FC9A3D85-38AB-49E1-9745-DB4F474634C0}" srcOrd="1" destOrd="0" presId="urn:microsoft.com/office/officeart/2005/8/layout/orgChart1"/>
    <dgm:cxn modelId="{433B8408-F207-4BC1-8B12-FEBD6B91D654}" srcId="{B282501C-C281-46BF-864F-C812F43FFD12}" destId="{FD9A5215-704A-4EF3-81D8-30F6514182AD}" srcOrd="0" destOrd="0" parTransId="{68CC6EB3-4A1D-40B4-B1F6-F16FFB8BD113}" sibTransId="{C32D49EC-18C2-46F9-BFC2-4755C86D8235}"/>
    <dgm:cxn modelId="{C0DD5609-1A9D-45A1-8EEB-8037C137DA6A}" type="presOf" srcId="{2A8529F2-6A37-433B-9E28-C5889930220D}" destId="{33041639-B16D-4D2E-B64D-E4DF98F03545}" srcOrd="0" destOrd="0" presId="urn:microsoft.com/office/officeart/2005/8/layout/orgChart1"/>
    <dgm:cxn modelId="{7845673A-31F8-40B3-81F7-417494B0E06A}" type="presOf" srcId="{B9CE0112-4566-408D-A876-0B4E83C73453}" destId="{5FD8753B-4BFB-423F-B810-F1E6FBE84C57}" srcOrd="0" destOrd="0" presId="urn:microsoft.com/office/officeart/2005/8/layout/orgChart1"/>
    <dgm:cxn modelId="{6783C453-4EA3-4451-A11E-4A6494662CCD}" srcId="{B7964AFE-E8C1-48B1-9E2D-134E9705648B}" destId="{A8109CEB-EB03-4FA2-ABE5-5681DDE58BCF}" srcOrd="2" destOrd="0" parTransId="{2A8529F2-6A37-433B-9E28-C5889930220D}" sibTransId="{FBDB2329-3178-4B3C-86DA-6B7FCB0179A8}"/>
    <dgm:cxn modelId="{A82F6079-EA1A-4EF0-B65C-F62FC14CC0A6}" srcId="{4D4049EB-4071-45A8-AE42-4430ABAA0D6F}" destId="{E27CA672-B28E-41DF-80FB-43AE9BF2F9FD}" srcOrd="1" destOrd="0" parTransId="{B415325F-DEA9-4745-A922-70AC9D54AC8D}" sibTransId="{D9A72E5D-FDDA-4064-97ED-F416EE9BE1C7}"/>
    <dgm:cxn modelId="{4AE3ACC6-1289-44C4-B120-383F96ADBEE5}" type="presOf" srcId="{B282501C-C281-46BF-864F-C812F43FFD12}" destId="{88306555-D69F-443D-8A73-3715985A9CA2}" srcOrd="0" destOrd="0" presId="urn:microsoft.com/office/officeart/2005/8/layout/orgChart1"/>
    <dgm:cxn modelId="{4494CFCF-7389-452E-9FB3-C6AB4C19EE32}" type="presOf" srcId="{B7964AFE-E8C1-48B1-9E2D-134E9705648B}" destId="{D9E1CA68-00DD-47DE-B4AD-910D1683C096}" srcOrd="1" destOrd="0" presId="urn:microsoft.com/office/officeart/2005/8/layout/orgChart1"/>
    <dgm:cxn modelId="{9E4A8013-3614-4634-AE6D-CB3134A1986F}" type="presOf" srcId="{AAB1638F-04CD-46A9-B5A3-660495F375D0}" destId="{636C5E43-78C5-43B4-94F1-3CA32503B8B8}" srcOrd="1" destOrd="0" presId="urn:microsoft.com/office/officeart/2005/8/layout/orgChart1"/>
    <dgm:cxn modelId="{7C1195EE-914F-4995-864E-7E7E01E0A11F}" type="presOf" srcId="{FD9A5215-704A-4EF3-81D8-30F6514182AD}" destId="{601C0461-DA9A-4FFD-B7A7-1AA82A1B2F16}" srcOrd="1" destOrd="0" presId="urn:microsoft.com/office/officeart/2005/8/layout/orgChart1"/>
    <dgm:cxn modelId="{29C950EB-381E-42B8-A6F1-CDF68DC6964E}" type="presOf" srcId="{B282501C-C281-46BF-864F-C812F43FFD12}" destId="{B14940E2-06E5-477C-A656-3370379208C1}" srcOrd="1" destOrd="0" presId="urn:microsoft.com/office/officeart/2005/8/layout/orgChart1"/>
    <dgm:cxn modelId="{271AC660-6940-419F-BE9B-C2AB1E754301}" type="presOf" srcId="{AD63F7AE-E43D-4695-95EB-5D8827F1FB51}" destId="{B0790E43-F55A-49C7-97B5-7F200FB31F24}" srcOrd="0" destOrd="0" presId="urn:microsoft.com/office/officeart/2005/8/layout/orgChart1"/>
    <dgm:cxn modelId="{46EA4A9D-215F-4636-B327-1E78DEBDCAD8}" type="presOf" srcId="{4D4049EB-4071-45A8-AE42-4430ABAA0D6F}" destId="{A4299265-32C4-4628-ACA6-1A83A0F70746}" srcOrd="0" destOrd="0" presId="urn:microsoft.com/office/officeart/2005/8/layout/orgChart1"/>
    <dgm:cxn modelId="{6F1EBC45-F2AA-40B6-A343-F013E95866A4}" type="presOf" srcId="{1AA2D14C-67A5-445E-BBD3-FBEDFD684966}" destId="{19776BA9-2BA6-4599-A276-0AA007C17828}" srcOrd="1" destOrd="0" presId="urn:microsoft.com/office/officeart/2005/8/layout/orgChart1"/>
    <dgm:cxn modelId="{F6FE93F2-4AD4-4450-A57F-72E073D97007}" type="presParOf" srcId="{F2646628-A815-4345-893C-77DFB49FFFC6}" destId="{10F3D03E-643D-4DC7-8536-824EFE9970BD}" srcOrd="0" destOrd="0" presId="urn:microsoft.com/office/officeart/2005/8/layout/orgChart1"/>
    <dgm:cxn modelId="{9E3CEC5C-8807-464D-9525-D664B48985BE}" type="presParOf" srcId="{10F3D03E-643D-4DC7-8536-824EFE9970BD}" destId="{56CF5756-86DC-488A-BF25-B6CC2F3EDC11}" srcOrd="0" destOrd="0" presId="urn:microsoft.com/office/officeart/2005/8/layout/orgChart1"/>
    <dgm:cxn modelId="{2C8CAB21-E771-49B4-A752-42A7977EE191}" type="presParOf" srcId="{56CF5756-86DC-488A-BF25-B6CC2F3EDC11}" destId="{94313ED8-B283-4165-A8F2-30C94C1D47D8}" srcOrd="0" destOrd="0" presId="urn:microsoft.com/office/officeart/2005/8/layout/orgChart1"/>
    <dgm:cxn modelId="{02BA3B9D-CF6F-4068-A0A3-5A5710172941}" type="presParOf" srcId="{56CF5756-86DC-488A-BF25-B6CC2F3EDC11}" destId="{D9E1CA68-00DD-47DE-B4AD-910D1683C096}" srcOrd="1" destOrd="0" presId="urn:microsoft.com/office/officeart/2005/8/layout/orgChart1"/>
    <dgm:cxn modelId="{1D05F986-692B-4FC0-980E-789163712661}" type="presParOf" srcId="{10F3D03E-643D-4DC7-8536-824EFE9970BD}" destId="{2EF3017C-E2C6-4129-9D07-A4BB189045B0}" srcOrd="1" destOrd="0" presId="urn:microsoft.com/office/officeart/2005/8/layout/orgChart1"/>
    <dgm:cxn modelId="{BB3CE429-948A-4CDC-B1FC-A12F4F3DD535}" type="presParOf" srcId="{2EF3017C-E2C6-4129-9D07-A4BB189045B0}" destId="{7B567972-BA58-4E70-868D-3D6C7FBA7B58}" srcOrd="0" destOrd="0" presId="urn:microsoft.com/office/officeart/2005/8/layout/orgChart1"/>
    <dgm:cxn modelId="{D6637BC8-79A6-44F9-BF72-58CB66678279}" type="presParOf" srcId="{2EF3017C-E2C6-4129-9D07-A4BB189045B0}" destId="{E54C3182-4716-4CD1-9873-5C3BF4BBDA87}" srcOrd="1" destOrd="0" presId="urn:microsoft.com/office/officeart/2005/8/layout/orgChart1"/>
    <dgm:cxn modelId="{844DCBA4-088B-4D97-A67A-F3050996626E}" type="presParOf" srcId="{E54C3182-4716-4CD1-9873-5C3BF4BBDA87}" destId="{B71AE3E8-E33F-4817-A6C6-9F1088807709}" srcOrd="0" destOrd="0" presId="urn:microsoft.com/office/officeart/2005/8/layout/orgChart1"/>
    <dgm:cxn modelId="{222572EA-7443-4D0A-99A4-DC278205C2FA}" type="presParOf" srcId="{B71AE3E8-E33F-4817-A6C6-9F1088807709}" destId="{88306555-D69F-443D-8A73-3715985A9CA2}" srcOrd="0" destOrd="0" presId="urn:microsoft.com/office/officeart/2005/8/layout/orgChart1"/>
    <dgm:cxn modelId="{4517BFD7-A583-4B5F-ACA8-D3F1CF224E19}" type="presParOf" srcId="{B71AE3E8-E33F-4817-A6C6-9F1088807709}" destId="{B14940E2-06E5-477C-A656-3370379208C1}" srcOrd="1" destOrd="0" presId="urn:microsoft.com/office/officeart/2005/8/layout/orgChart1"/>
    <dgm:cxn modelId="{015F971F-061F-449D-8289-9AF6DC313EED}" type="presParOf" srcId="{E54C3182-4716-4CD1-9873-5C3BF4BBDA87}" destId="{9A47C341-0825-49BA-A512-BEFCBFE3A9CF}" srcOrd="1" destOrd="0" presId="urn:microsoft.com/office/officeart/2005/8/layout/orgChart1"/>
    <dgm:cxn modelId="{57C6217B-1281-4E38-BE9E-59E4E98366A6}" type="presParOf" srcId="{9A47C341-0825-49BA-A512-BEFCBFE3A9CF}" destId="{E4487CC9-A0F7-4BB4-AA73-DD6BD3960CF4}" srcOrd="0" destOrd="0" presId="urn:microsoft.com/office/officeart/2005/8/layout/orgChart1"/>
    <dgm:cxn modelId="{F811D150-F13F-4126-AD13-F27BDAD31C6B}" type="presParOf" srcId="{9A47C341-0825-49BA-A512-BEFCBFE3A9CF}" destId="{7C09FB66-542C-4486-B5B8-A41551FC1E65}" srcOrd="1" destOrd="0" presId="urn:microsoft.com/office/officeart/2005/8/layout/orgChart1"/>
    <dgm:cxn modelId="{8A6A8FBA-E6D7-4777-BEFE-20A104165408}" type="presParOf" srcId="{7C09FB66-542C-4486-B5B8-A41551FC1E65}" destId="{ECA91491-62D3-4F36-B765-6EFD5AAE0AD2}" srcOrd="0" destOrd="0" presId="urn:microsoft.com/office/officeart/2005/8/layout/orgChart1"/>
    <dgm:cxn modelId="{8EDEF36E-35A0-411E-A4F4-84F521FDEE2F}" type="presParOf" srcId="{ECA91491-62D3-4F36-B765-6EFD5AAE0AD2}" destId="{79C55E8E-DB51-437A-9843-FFF05FCF7E24}" srcOrd="0" destOrd="0" presId="urn:microsoft.com/office/officeart/2005/8/layout/orgChart1"/>
    <dgm:cxn modelId="{1BA39CE9-91FB-4E83-98F6-E3F3E9E33B79}" type="presParOf" srcId="{ECA91491-62D3-4F36-B765-6EFD5AAE0AD2}" destId="{601C0461-DA9A-4FFD-B7A7-1AA82A1B2F16}" srcOrd="1" destOrd="0" presId="urn:microsoft.com/office/officeart/2005/8/layout/orgChart1"/>
    <dgm:cxn modelId="{43C61BA4-2FCC-40D1-854D-9B9E09B2C470}" type="presParOf" srcId="{7C09FB66-542C-4486-B5B8-A41551FC1E65}" destId="{89804172-FE12-4C6D-B7A6-661F2F74B0DD}" srcOrd="1" destOrd="0" presId="urn:microsoft.com/office/officeart/2005/8/layout/orgChart1"/>
    <dgm:cxn modelId="{703D02E8-3606-455B-8A6A-A695F6F57AFA}" type="presParOf" srcId="{7C09FB66-542C-4486-B5B8-A41551FC1E65}" destId="{A4B96680-7633-4023-B9A0-084BB3418B5E}" srcOrd="2" destOrd="0" presId="urn:microsoft.com/office/officeart/2005/8/layout/orgChart1"/>
    <dgm:cxn modelId="{D851C847-76B8-4AA0-A4EA-3BF462208A8F}" type="presParOf" srcId="{9A47C341-0825-49BA-A512-BEFCBFE3A9CF}" destId="{C598E427-56A9-4487-85EC-8D221D4AB690}" srcOrd="2" destOrd="0" presId="urn:microsoft.com/office/officeart/2005/8/layout/orgChart1"/>
    <dgm:cxn modelId="{A4136D63-15AD-4094-AE80-2D3D1E61AD57}" type="presParOf" srcId="{9A47C341-0825-49BA-A512-BEFCBFE3A9CF}" destId="{A393A4B4-B648-45DE-8882-491422F8F1E3}" srcOrd="3" destOrd="0" presId="urn:microsoft.com/office/officeart/2005/8/layout/orgChart1"/>
    <dgm:cxn modelId="{9671BED7-08F0-42EB-AA8B-56E53EAF7CA9}" type="presParOf" srcId="{A393A4B4-B648-45DE-8882-491422F8F1E3}" destId="{8797363A-58F1-4852-BD88-FD3FB94A7058}" srcOrd="0" destOrd="0" presId="urn:microsoft.com/office/officeart/2005/8/layout/orgChart1"/>
    <dgm:cxn modelId="{9F87C193-EBCD-4E41-A313-FBB7542DBE39}" type="presParOf" srcId="{8797363A-58F1-4852-BD88-FD3FB94A7058}" destId="{EEB6F3F2-510A-4F98-B4CB-9FA508D84EFB}" srcOrd="0" destOrd="0" presId="urn:microsoft.com/office/officeart/2005/8/layout/orgChart1"/>
    <dgm:cxn modelId="{97F55A0F-0169-45B5-BF41-5508428B87B9}" type="presParOf" srcId="{8797363A-58F1-4852-BD88-FD3FB94A7058}" destId="{19776BA9-2BA6-4599-A276-0AA007C17828}" srcOrd="1" destOrd="0" presId="urn:microsoft.com/office/officeart/2005/8/layout/orgChart1"/>
    <dgm:cxn modelId="{D0E3E4AF-E797-4380-9500-6BDB95127512}" type="presParOf" srcId="{A393A4B4-B648-45DE-8882-491422F8F1E3}" destId="{7E3B8F50-E3ED-4B69-B57D-9ADDAB133D4E}" srcOrd="1" destOrd="0" presId="urn:microsoft.com/office/officeart/2005/8/layout/orgChart1"/>
    <dgm:cxn modelId="{C2B4BF4E-9E94-4539-96C2-3A39DE6298DF}" type="presParOf" srcId="{A393A4B4-B648-45DE-8882-491422F8F1E3}" destId="{6FC279A4-6D16-4A19-8535-3AB57DAE39F5}" srcOrd="2" destOrd="0" presId="urn:microsoft.com/office/officeart/2005/8/layout/orgChart1"/>
    <dgm:cxn modelId="{69BA381A-1566-4E94-881F-8268C8EF7FC1}" type="presParOf" srcId="{E54C3182-4716-4CD1-9873-5C3BF4BBDA87}" destId="{6B5B98D3-E023-456F-A924-180883E6DBA1}" srcOrd="2" destOrd="0" presId="urn:microsoft.com/office/officeart/2005/8/layout/orgChart1"/>
    <dgm:cxn modelId="{5E1BFBDF-6819-41FE-AE70-3BE4B41B98F1}" type="presParOf" srcId="{2EF3017C-E2C6-4129-9D07-A4BB189045B0}" destId="{5FD8753B-4BFB-423F-B810-F1E6FBE84C57}" srcOrd="2" destOrd="0" presId="urn:microsoft.com/office/officeart/2005/8/layout/orgChart1"/>
    <dgm:cxn modelId="{E7A83AEE-133D-4763-8686-FF9CA36DA2FA}" type="presParOf" srcId="{2EF3017C-E2C6-4129-9D07-A4BB189045B0}" destId="{F0AB0429-CFA6-4124-AB76-5D09DDAD93A9}" srcOrd="3" destOrd="0" presId="urn:microsoft.com/office/officeart/2005/8/layout/orgChart1"/>
    <dgm:cxn modelId="{11BFD923-3CFD-4059-8099-A785373AAEA1}" type="presParOf" srcId="{F0AB0429-CFA6-4124-AB76-5D09DDAD93A9}" destId="{F43FDDBC-7226-459C-A623-BB84F4D538B8}" srcOrd="0" destOrd="0" presId="urn:microsoft.com/office/officeart/2005/8/layout/orgChart1"/>
    <dgm:cxn modelId="{FFE171AF-6554-475D-A401-D3122845CBBE}" type="presParOf" srcId="{F43FDDBC-7226-459C-A623-BB84F4D538B8}" destId="{A4299265-32C4-4628-ACA6-1A83A0F70746}" srcOrd="0" destOrd="0" presId="urn:microsoft.com/office/officeart/2005/8/layout/orgChart1"/>
    <dgm:cxn modelId="{BFABE261-03BB-44C2-A94E-8A8834A7BC82}" type="presParOf" srcId="{F43FDDBC-7226-459C-A623-BB84F4D538B8}" destId="{F714A39F-B72C-459F-A22F-2E29098F5638}" srcOrd="1" destOrd="0" presId="urn:microsoft.com/office/officeart/2005/8/layout/orgChart1"/>
    <dgm:cxn modelId="{1C92E87A-10D2-4F7E-95CA-AAEF63838AE5}" type="presParOf" srcId="{F0AB0429-CFA6-4124-AB76-5D09DDAD93A9}" destId="{D8327397-CECC-4EBB-87B6-71A66AFF991C}" srcOrd="1" destOrd="0" presId="urn:microsoft.com/office/officeart/2005/8/layout/orgChart1"/>
    <dgm:cxn modelId="{446C06BB-61E0-4BAE-9625-D8A9E774ECBF}" type="presParOf" srcId="{D8327397-CECC-4EBB-87B6-71A66AFF991C}" destId="{338EB4F9-472B-49E4-9F07-3739F7505903}" srcOrd="0" destOrd="0" presId="urn:microsoft.com/office/officeart/2005/8/layout/orgChart1"/>
    <dgm:cxn modelId="{C83A8FCA-B9DF-4857-8168-0F979A7C3C53}" type="presParOf" srcId="{D8327397-CECC-4EBB-87B6-71A66AFF991C}" destId="{5D99EA56-A974-4B58-8221-9C96CD0B1EC1}" srcOrd="1" destOrd="0" presId="urn:microsoft.com/office/officeart/2005/8/layout/orgChart1"/>
    <dgm:cxn modelId="{7BF5C3BB-F16C-4F5B-B703-D2FF4DD2AF27}" type="presParOf" srcId="{5D99EA56-A974-4B58-8221-9C96CD0B1EC1}" destId="{6DCAC941-5FED-41AD-9F69-8249DF33C2F9}" srcOrd="0" destOrd="0" presId="urn:microsoft.com/office/officeart/2005/8/layout/orgChart1"/>
    <dgm:cxn modelId="{DFE61986-4E65-4108-B3D8-86CFAF05A6D9}" type="presParOf" srcId="{6DCAC941-5FED-41AD-9F69-8249DF33C2F9}" destId="{DA1CE8D4-2566-49B9-8997-8001C3AB7E4D}" srcOrd="0" destOrd="0" presId="urn:microsoft.com/office/officeart/2005/8/layout/orgChart1"/>
    <dgm:cxn modelId="{4738E659-4498-4A4A-8CAB-39784EBB8CCF}" type="presParOf" srcId="{6DCAC941-5FED-41AD-9F69-8249DF33C2F9}" destId="{636C5E43-78C5-43B4-94F1-3CA32503B8B8}" srcOrd="1" destOrd="0" presId="urn:microsoft.com/office/officeart/2005/8/layout/orgChart1"/>
    <dgm:cxn modelId="{FB9EE5EA-4975-419A-8BC8-38A29DE27F81}" type="presParOf" srcId="{5D99EA56-A974-4B58-8221-9C96CD0B1EC1}" destId="{C6A50793-F0A6-47B0-ACAF-0B423E8EE470}" srcOrd="1" destOrd="0" presId="urn:microsoft.com/office/officeart/2005/8/layout/orgChart1"/>
    <dgm:cxn modelId="{B99965DC-68A7-4CC6-80FD-E32CFB6DD307}" type="presParOf" srcId="{5D99EA56-A974-4B58-8221-9C96CD0B1EC1}" destId="{68E5C193-2809-4792-BE0F-A17A265E4742}" srcOrd="2" destOrd="0" presId="urn:microsoft.com/office/officeart/2005/8/layout/orgChart1"/>
    <dgm:cxn modelId="{F31DD834-FCAF-4D1B-879B-305DAD6585E6}" type="presParOf" srcId="{D8327397-CECC-4EBB-87B6-71A66AFF991C}" destId="{7408F247-CFA2-419B-8B19-A9F682606DEE}" srcOrd="2" destOrd="0" presId="urn:microsoft.com/office/officeart/2005/8/layout/orgChart1"/>
    <dgm:cxn modelId="{178A33E0-6546-41A7-9328-616A1A400C99}" type="presParOf" srcId="{D8327397-CECC-4EBB-87B6-71A66AFF991C}" destId="{94F1D3ED-DB07-43C6-9714-E4B000F995AA}" srcOrd="3" destOrd="0" presId="urn:microsoft.com/office/officeart/2005/8/layout/orgChart1"/>
    <dgm:cxn modelId="{F91BBE31-4D1E-4502-B644-D3E5E86C6B0A}" type="presParOf" srcId="{94F1D3ED-DB07-43C6-9714-E4B000F995AA}" destId="{D17AE8DF-861D-48BC-84BF-9EF0EC6EB8D0}" srcOrd="0" destOrd="0" presId="urn:microsoft.com/office/officeart/2005/8/layout/orgChart1"/>
    <dgm:cxn modelId="{2179EE90-8790-4D68-B6E0-490E90350AA2}" type="presParOf" srcId="{D17AE8DF-861D-48BC-84BF-9EF0EC6EB8D0}" destId="{BD7F811E-09BF-49B3-BCB5-8F1CFC7DC0A4}" srcOrd="0" destOrd="0" presId="urn:microsoft.com/office/officeart/2005/8/layout/orgChart1"/>
    <dgm:cxn modelId="{7070E3A7-81FE-40C6-A145-49AB8CFE64AD}" type="presParOf" srcId="{D17AE8DF-861D-48BC-84BF-9EF0EC6EB8D0}" destId="{808ED752-CE6C-47F2-8449-2966262AE8A9}" srcOrd="1" destOrd="0" presId="urn:microsoft.com/office/officeart/2005/8/layout/orgChart1"/>
    <dgm:cxn modelId="{1423623E-2667-4A24-A629-AEBCC8B260BC}" type="presParOf" srcId="{94F1D3ED-DB07-43C6-9714-E4B000F995AA}" destId="{5F71FAA0-DDB1-4298-99E3-6EB520155FEB}" srcOrd="1" destOrd="0" presId="urn:microsoft.com/office/officeart/2005/8/layout/orgChart1"/>
    <dgm:cxn modelId="{04FC50DC-1FC4-4B98-B3E8-43D7C7723075}" type="presParOf" srcId="{94F1D3ED-DB07-43C6-9714-E4B000F995AA}" destId="{6986582A-3957-48E2-937A-6E13E05825FE}" srcOrd="2" destOrd="0" presId="urn:microsoft.com/office/officeart/2005/8/layout/orgChart1"/>
    <dgm:cxn modelId="{1D02C9CF-337A-4427-B08E-28A4A624154E}" type="presParOf" srcId="{F0AB0429-CFA6-4124-AB76-5D09DDAD93A9}" destId="{61D43F45-3500-4CB1-A94E-2D051DE2B46A}" srcOrd="2" destOrd="0" presId="urn:microsoft.com/office/officeart/2005/8/layout/orgChart1"/>
    <dgm:cxn modelId="{7BABD5F6-D53B-460E-AB5B-9C8F47A2B9DC}" type="presParOf" srcId="{2EF3017C-E2C6-4129-9D07-A4BB189045B0}" destId="{33041639-B16D-4D2E-B64D-E4DF98F03545}" srcOrd="4" destOrd="0" presId="urn:microsoft.com/office/officeart/2005/8/layout/orgChart1"/>
    <dgm:cxn modelId="{88570FE6-034F-49FC-A279-0EB3A06B8C7C}" type="presParOf" srcId="{2EF3017C-E2C6-4129-9D07-A4BB189045B0}" destId="{5D5739B7-E515-42B7-AA5F-3DF17C837849}" srcOrd="5" destOrd="0" presId="urn:microsoft.com/office/officeart/2005/8/layout/orgChart1"/>
    <dgm:cxn modelId="{B8A47431-7542-41E2-8CE1-40CB88D9805B}" type="presParOf" srcId="{5D5739B7-E515-42B7-AA5F-3DF17C837849}" destId="{EAAEA7A0-64EE-41D2-BF6D-256B0D2D4ABE}" srcOrd="0" destOrd="0" presId="urn:microsoft.com/office/officeart/2005/8/layout/orgChart1"/>
    <dgm:cxn modelId="{42285B01-CC9C-4508-A128-9EFC53CA7CD1}" type="presParOf" srcId="{EAAEA7A0-64EE-41D2-BF6D-256B0D2D4ABE}" destId="{2CC2130A-67BE-4164-A131-0C999B39903F}" srcOrd="0" destOrd="0" presId="urn:microsoft.com/office/officeart/2005/8/layout/orgChart1"/>
    <dgm:cxn modelId="{94CB2BD7-028D-4D8A-A23E-451D1885FA5A}" type="presParOf" srcId="{EAAEA7A0-64EE-41D2-BF6D-256B0D2D4ABE}" destId="{FC9A3D85-38AB-49E1-9745-DB4F474634C0}" srcOrd="1" destOrd="0" presId="urn:microsoft.com/office/officeart/2005/8/layout/orgChart1"/>
    <dgm:cxn modelId="{06C72190-D797-4ECB-B18C-83600DD05C94}" type="presParOf" srcId="{5D5739B7-E515-42B7-AA5F-3DF17C837849}" destId="{D68778FB-85C2-47B6-A668-B3608854E8F2}" srcOrd="1" destOrd="0" presId="urn:microsoft.com/office/officeart/2005/8/layout/orgChart1"/>
    <dgm:cxn modelId="{875A4C3F-B684-4F6A-8837-0D192D114588}" type="presParOf" srcId="{D68778FB-85C2-47B6-A668-B3608854E8F2}" destId="{B0790E43-F55A-49C7-97B5-7F200FB31F24}" srcOrd="0" destOrd="0" presId="urn:microsoft.com/office/officeart/2005/8/layout/orgChart1"/>
    <dgm:cxn modelId="{CB645976-DDE7-4FEC-AF47-9C760AD3C380}" type="presParOf" srcId="{D68778FB-85C2-47B6-A668-B3608854E8F2}" destId="{DAA46BCB-0F06-4EA3-854D-CDD2F2AFD398}" srcOrd="1" destOrd="0" presId="urn:microsoft.com/office/officeart/2005/8/layout/orgChart1"/>
    <dgm:cxn modelId="{1828B094-EA3B-48EF-9665-05039ACEF141}" type="presParOf" srcId="{DAA46BCB-0F06-4EA3-854D-CDD2F2AFD398}" destId="{1FB16DFB-9582-4E34-B637-DAF332DB4B44}" srcOrd="0" destOrd="0" presId="urn:microsoft.com/office/officeart/2005/8/layout/orgChart1"/>
    <dgm:cxn modelId="{F84E7C61-E62F-4EE1-89CB-DFA35A403500}" type="presParOf" srcId="{1FB16DFB-9582-4E34-B637-DAF332DB4B44}" destId="{4281C9D5-7EE0-4945-A0EA-D6379CEF3219}" srcOrd="0" destOrd="0" presId="urn:microsoft.com/office/officeart/2005/8/layout/orgChart1"/>
    <dgm:cxn modelId="{102DD82E-8981-4587-9FDF-39B27A879520}" type="presParOf" srcId="{1FB16DFB-9582-4E34-B637-DAF332DB4B44}" destId="{099C8209-0E85-4D39-B416-1D40CD532BB3}" srcOrd="1" destOrd="0" presId="urn:microsoft.com/office/officeart/2005/8/layout/orgChart1"/>
    <dgm:cxn modelId="{95AD4F84-9FBA-45B5-87C1-9DC7F5EC2FC1}" type="presParOf" srcId="{DAA46BCB-0F06-4EA3-854D-CDD2F2AFD398}" destId="{346E1951-D410-4D11-80F5-A7DDE590A43B}" srcOrd="1" destOrd="0" presId="urn:microsoft.com/office/officeart/2005/8/layout/orgChart1"/>
    <dgm:cxn modelId="{A184CAB4-C4B6-4267-8B1D-66F350F9BEC3}" type="presParOf" srcId="{DAA46BCB-0F06-4EA3-854D-CDD2F2AFD398}" destId="{0442B886-1E6F-45D3-8911-F4AF12243A24}" srcOrd="2" destOrd="0" presId="urn:microsoft.com/office/officeart/2005/8/layout/orgChart1"/>
    <dgm:cxn modelId="{037B7F37-CEA7-4840-BA03-860A51DA5AC2}" type="presParOf" srcId="{5D5739B7-E515-42B7-AA5F-3DF17C837849}" destId="{B8761CE7-1149-4599-825A-69D9307B8CC0}" srcOrd="2" destOrd="0" presId="urn:microsoft.com/office/officeart/2005/8/layout/orgChart1"/>
    <dgm:cxn modelId="{932AD222-8336-4EDB-83DB-8EED315F3CEF}" type="presParOf" srcId="{10F3D03E-643D-4DC7-8536-824EFE9970BD}" destId="{412587F2-36CD-48E9-BC69-E7F93FB30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D5FC481-B8A4-4C59-B28A-62D7C161EE20}" type="presOf" srcId="{AD6AA592-A028-4A4A-86CC-4BE134008B81}" destId="{BE148B1E-0D39-4AAC-88B5-B3D8CBEB54E2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98B9B1A5-F287-4C38-B9E3-EAB4ABFD382B}" type="presOf" srcId="{6DB7B0D2-AE0D-48C6-A744-39946CF5A7D4}" destId="{6F898E0B-7930-474E-98BA-D464207D75A4}" srcOrd="0" destOrd="0" presId="urn:microsoft.com/office/officeart/2005/8/layout/hierarchy3"/>
    <dgm:cxn modelId="{0CEEECA1-5251-414C-8FDE-ABF34A1E810E}" type="presOf" srcId="{78F573D3-6ADA-4624-ACD9-E4CAA3437D73}" destId="{B723E630-4C6D-43BE-89BB-363B8081E09D}" srcOrd="0" destOrd="0" presId="urn:microsoft.com/office/officeart/2005/8/layout/hierarchy3"/>
    <dgm:cxn modelId="{64403CCF-D8F4-4390-92A3-035F1820C320}" type="presOf" srcId="{6543770D-AD42-4295-A616-7F9A3964FC7F}" destId="{9AA1D6DD-B1A5-4343-A32D-6685849EFFDF}" srcOrd="0" destOrd="0" presId="urn:microsoft.com/office/officeart/2005/8/layout/hierarchy3"/>
    <dgm:cxn modelId="{8D48FD9F-CB25-45F8-9D97-DB63057CC36A}" type="presOf" srcId="{B68FD5AA-6F19-4873-8376-E1CC8A83BE43}" destId="{61438B48-3652-4718-BF62-71A5AD388452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A755246B-0B4C-4065-B8E4-D5F0F1D4D50D}" type="presOf" srcId="{F7D3D631-964E-481F-A6C9-D8DA9859B3E8}" destId="{9FEA127F-210B-4E5F-A514-E81FBE34A8E0}" srcOrd="0" destOrd="0" presId="urn:microsoft.com/office/officeart/2005/8/layout/hierarchy3"/>
    <dgm:cxn modelId="{55667359-3443-434E-8195-F05DE8AF5223}" type="presOf" srcId="{F9E8C57F-5196-4E52-AFD2-C51BEF73E2F2}" destId="{A482D1DC-D7C3-43D6-BFB4-0365A3E8F826}" srcOrd="0" destOrd="0" presId="urn:microsoft.com/office/officeart/2005/8/layout/hierarchy3"/>
    <dgm:cxn modelId="{7DDFA4C3-BF7B-4B10-B10E-902D4EFCBC22}" type="presOf" srcId="{CBEC482A-4267-4548-BA70-037F0C4C3B76}" destId="{866FB2DA-E7CE-4861-A2A4-BD64AAC2C603}" srcOrd="0" destOrd="0" presId="urn:microsoft.com/office/officeart/2005/8/layout/hierarchy3"/>
    <dgm:cxn modelId="{9FD0DC2C-A5A2-44D2-8F74-004970AE24B8}" type="presOf" srcId="{5D28F061-058A-4C35-B619-6103D1DD2825}" destId="{D75C0A2C-8250-471C-B151-6A5C2D8D5185}" srcOrd="0" destOrd="0" presId="urn:microsoft.com/office/officeart/2005/8/layout/hierarchy3"/>
    <dgm:cxn modelId="{1E13F289-1CE3-4265-9B9D-CEC03E9E0EED}" type="presOf" srcId="{387C6FFB-F64F-4618-BB44-3A427D4E6CD5}" destId="{B471E933-0C1B-4FE1-9FEF-4562D60AF065}" srcOrd="0" destOrd="0" presId="urn:microsoft.com/office/officeart/2005/8/layout/hierarchy3"/>
    <dgm:cxn modelId="{EB716D08-1E3A-4DE1-B9D9-7E31AB38526A}" type="presOf" srcId="{270D403F-A7E9-41AD-8AC9-8E38905C98FF}" destId="{8C8C0024-5F55-4702-AED8-16952D6596DF}" srcOrd="0" destOrd="0" presId="urn:microsoft.com/office/officeart/2005/8/layout/hierarchy3"/>
    <dgm:cxn modelId="{E0546661-1AED-4850-8A1A-963BB3690E74}" type="presOf" srcId="{9EBBA3C7-7CA1-48A8-9236-F1892E8301AC}" destId="{7B65F524-C7DA-4A59-A79C-CEA955A31BA8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C25D43F3-A342-4E73-929D-B3DE5D715881}" type="presOf" srcId="{899A7E36-930A-4415-871A-44279699F490}" destId="{BD402AD3-DE39-45B5-A494-9C339DC1604E}" srcOrd="0" destOrd="0" presId="urn:microsoft.com/office/officeart/2005/8/layout/hierarchy3"/>
    <dgm:cxn modelId="{9A8A419D-F8B2-4407-99E1-54932293D7FD}" type="presOf" srcId="{626383B0-001B-4708-A463-5324FC0E02F9}" destId="{28450765-74F8-4DA6-8693-BD730F432B86}" srcOrd="0" destOrd="0" presId="urn:microsoft.com/office/officeart/2005/8/layout/hierarchy3"/>
    <dgm:cxn modelId="{7DE3ECC9-E200-477C-8D30-7CB834CCA8CC}" type="presOf" srcId="{456FBAD3-D58B-443A-AC58-DCC9769BEF1F}" destId="{70083ECC-CF09-457C-9A67-8CF63E7F45D3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4CB22096-1463-4809-A0F3-9DE2B6781263}" type="presOf" srcId="{E312E8E5-076B-48C3-A667-5CEECC25305B}" destId="{BF772414-2C63-4521-83B9-B21FCED6A38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6D92FF4A-DE45-4B03-B641-BC0457234E0A}" type="presOf" srcId="{930ED09E-8598-4F99-9ADB-C1E83C9E571C}" destId="{85582599-4F49-478B-BBB1-E3242EC7A7A5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9FFD6982-5903-4580-B580-11BEDB9DA7C0}" type="presOf" srcId="{2441288E-19FD-46A3-A179-4D133E9F9F89}" destId="{E77A038F-D504-42B0-AAC3-80D0891920FE}" srcOrd="0" destOrd="0" presId="urn:microsoft.com/office/officeart/2005/8/layout/hierarchy3"/>
    <dgm:cxn modelId="{DB299014-9D36-4F87-8B3E-44D1EB9AA197}" type="presOf" srcId="{78F573D3-6ADA-4624-ACD9-E4CAA3437D73}" destId="{39C48F2A-A6FC-4AD0-921F-0C60D512777D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6F459712-2846-4B6A-9479-B51A2D2AD4CE}" type="presOf" srcId="{B29EA048-2168-4094-B848-594A613F8587}" destId="{C7C92FAD-91AB-4463-91DB-1DAFDCD1E33E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9A2D0B04-D22B-4732-A1E6-D0B6E0E4E673}" type="presOf" srcId="{CD23B587-CDE8-4D2A-8E7A-5F0A2B7E0358}" destId="{11CCB3CC-A35A-4D23-AAE3-818A74C86E11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11AC6CDE-0A2D-42CC-BC48-47E11CFBBBF6}" type="presOf" srcId="{9F5C6B60-1354-4681-8D75-B9B7F4049708}" destId="{0C71C525-5486-433D-9331-35F3A26263FE}" srcOrd="0" destOrd="0" presId="urn:microsoft.com/office/officeart/2005/8/layout/hierarchy3"/>
    <dgm:cxn modelId="{8CE56D97-91F9-4E1A-BD25-C71CCF790924}" type="presOf" srcId="{77B54DA3-1012-4218-9106-FCD163C9F9D0}" destId="{D43A028C-63EA-41A7-9459-C93C018BCB5B}" srcOrd="0" destOrd="0" presId="urn:microsoft.com/office/officeart/2005/8/layout/hierarchy3"/>
    <dgm:cxn modelId="{7E095895-1D51-4CB8-8DE1-ECD82141B484}" type="presOf" srcId="{87E19A77-91ED-43D2-928F-0F91EAB14108}" destId="{A8993313-A484-4036-9762-43CEC9648623}" srcOrd="0" destOrd="0" presId="urn:microsoft.com/office/officeart/2005/8/layout/hierarchy3"/>
    <dgm:cxn modelId="{E3868982-C7FB-4B9A-9603-9CE0245EFBD8}" type="presOf" srcId="{B0C44ECA-CFF0-4B43-A691-4CE92FE8681A}" destId="{C44B36A6-91A2-45D9-9788-40A389D44378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7AD4A9F5-643F-4C35-8E89-B5CFBF7CD275}" type="presOf" srcId="{CC84B68F-6CF7-458A-A318-FC74299E889F}" destId="{669A6EFE-55A8-48FC-AB1E-501B7AC75318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FF47D50C-DD63-4B93-85BD-383E8D812CB4}" type="presOf" srcId="{456FBAD3-D58B-443A-AC58-DCC9769BEF1F}" destId="{D31BE008-DE1D-463C-A59B-650EFF45B94E}" srcOrd="1" destOrd="0" presId="urn:microsoft.com/office/officeart/2005/8/layout/hierarchy3"/>
    <dgm:cxn modelId="{802E2CEB-8ECB-4AEE-8B2E-7E27893FBFD1}" type="presOf" srcId="{47C213A5-AFD2-409B-BEE7-046B401512AE}" destId="{F7AB7B24-8CE6-46FE-86CB-D21F8A5863A6}" srcOrd="0" destOrd="0" presId="urn:microsoft.com/office/officeart/2005/8/layout/hierarchy3"/>
    <dgm:cxn modelId="{63A58A91-92AF-4CC4-AEE8-2A2066ADE637}" type="presOf" srcId="{C75B3A11-1A63-4500-86E6-D5C2F8E5FD85}" destId="{5FDC6286-89BA-4855-98C5-D28E72D1C295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CE0777E5-A46F-4DFA-A8BB-5EEED1564922}" type="presOf" srcId="{BC030D92-6F84-427C-83F1-47BADF6EA076}" destId="{9EC3FD5B-4989-4BA7-B4D2-6786FC4CCCE7}" srcOrd="0" destOrd="0" presId="urn:microsoft.com/office/officeart/2005/8/layout/hierarchy3"/>
    <dgm:cxn modelId="{70D277EE-CB3F-4C8E-964C-5B3596FC02BE}" type="presOf" srcId="{9EBBA3C7-7CA1-48A8-9236-F1892E8301AC}" destId="{819E4634-DF51-478F-8590-96EE13361B03}" srcOrd="1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6A0B1F72-9F36-4E4E-9E67-E2D383F0037E}" type="presOf" srcId="{0DE40C32-AF95-42AD-8AD6-F24F35001559}" destId="{B1DB4239-1565-48E3-8C01-0493B1D1D383}" srcOrd="0" destOrd="0" presId="urn:microsoft.com/office/officeart/2005/8/layout/hierarchy3"/>
    <dgm:cxn modelId="{B683897A-2002-422E-B3DA-20F855C75580}" type="presOf" srcId="{5BBA4AF7-D009-46DB-A7FE-AEBE061EFC10}" destId="{23C36ADE-ECE9-4E35-A73D-FC4BFDC3FA15}" srcOrd="0" destOrd="0" presId="urn:microsoft.com/office/officeart/2005/8/layout/hierarchy3"/>
    <dgm:cxn modelId="{5DD6A924-3CB0-46C2-A196-EBE2BE001C4C}" type="presOf" srcId="{47C213A5-AFD2-409B-BEE7-046B401512AE}" destId="{0ED613BA-706D-4D42-806F-6B19A5AE7B2E}" srcOrd="1" destOrd="0" presId="urn:microsoft.com/office/officeart/2005/8/layout/hierarchy3"/>
    <dgm:cxn modelId="{A8192F2A-FED7-4E6E-95C5-14D4A03D479C}" type="presOf" srcId="{7BBE010D-08DD-42F0-9729-56C7BB75FCE2}" destId="{5FDC05FE-B7ED-4F6A-9EB5-E64276F537BE}" srcOrd="0" destOrd="0" presId="urn:microsoft.com/office/officeart/2005/8/layout/hierarchy3"/>
    <dgm:cxn modelId="{9C748591-533E-4A99-9BA0-0059211D156F}" type="presOf" srcId="{B68FD5AA-6F19-4873-8376-E1CC8A83BE43}" destId="{1AB6A816-893C-4010-90DD-8FEFF3E8470B}" srcOrd="1" destOrd="0" presId="urn:microsoft.com/office/officeart/2005/8/layout/hierarchy3"/>
    <dgm:cxn modelId="{C0CDBCDF-3363-4925-8A6D-164F49140FBE}" type="presOf" srcId="{6D1122E1-5AE9-4373-A077-75B17F1DB372}" destId="{1BF42174-58F7-40CB-B403-2268B16C22BB}" srcOrd="0" destOrd="0" presId="urn:microsoft.com/office/officeart/2005/8/layout/hierarchy3"/>
    <dgm:cxn modelId="{B721CDDB-02CC-4FD0-BCFD-72626F8BF91A}" type="presOf" srcId="{6D938703-6E0F-4714-9AED-59B930D61C50}" destId="{060709DB-9CFF-4826-B56C-2A74A7F43330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0D0D2C15-0E41-4DCC-A2A1-ABFB2540D5CF}" type="presOf" srcId="{EE791D6D-4728-46EF-B504-565E09019770}" destId="{40C65C29-3E32-47A1-98C6-CEE15F36B507}" srcOrd="0" destOrd="0" presId="urn:microsoft.com/office/officeart/2005/8/layout/hierarchy3"/>
    <dgm:cxn modelId="{31295962-B552-4070-BDC0-4F0D7D5CD6B9}" type="presParOf" srcId="{9FEA127F-210B-4E5F-A514-E81FBE34A8E0}" destId="{3DB87BA5-AEDD-441E-9C85-4F83388C0568}" srcOrd="0" destOrd="0" presId="urn:microsoft.com/office/officeart/2005/8/layout/hierarchy3"/>
    <dgm:cxn modelId="{169CB481-B934-4B5C-9EEB-A9210A635A59}" type="presParOf" srcId="{3DB87BA5-AEDD-441E-9C85-4F83388C0568}" destId="{56658D4D-FEF1-4C2C-9F17-8441662F8AF9}" srcOrd="0" destOrd="0" presId="urn:microsoft.com/office/officeart/2005/8/layout/hierarchy3"/>
    <dgm:cxn modelId="{A6D68FA0-DDA5-4A31-BF0B-2871AFD19B7D}" type="presParOf" srcId="{56658D4D-FEF1-4C2C-9F17-8441662F8AF9}" destId="{70083ECC-CF09-457C-9A67-8CF63E7F45D3}" srcOrd="0" destOrd="0" presId="urn:microsoft.com/office/officeart/2005/8/layout/hierarchy3"/>
    <dgm:cxn modelId="{0D4FD68E-2FE8-4E14-9F52-ACF0BDB46FE1}" type="presParOf" srcId="{56658D4D-FEF1-4C2C-9F17-8441662F8AF9}" destId="{D31BE008-DE1D-463C-A59B-650EFF45B94E}" srcOrd="1" destOrd="0" presId="urn:microsoft.com/office/officeart/2005/8/layout/hierarchy3"/>
    <dgm:cxn modelId="{18331772-8BA9-4CFF-B16E-3D01790FBDBD}" type="presParOf" srcId="{3DB87BA5-AEDD-441E-9C85-4F83388C0568}" destId="{8746EB98-3F45-4508-A679-95C15F77AD58}" srcOrd="1" destOrd="0" presId="urn:microsoft.com/office/officeart/2005/8/layout/hierarchy3"/>
    <dgm:cxn modelId="{2F43EF21-2C33-4C6C-899C-6889E73A4145}" type="presParOf" srcId="{8746EB98-3F45-4508-A679-95C15F77AD58}" destId="{23C36ADE-ECE9-4E35-A73D-FC4BFDC3FA15}" srcOrd="0" destOrd="0" presId="urn:microsoft.com/office/officeart/2005/8/layout/hierarchy3"/>
    <dgm:cxn modelId="{6BDF0075-235B-40AF-9D34-B88B79CB8322}" type="presParOf" srcId="{8746EB98-3F45-4508-A679-95C15F77AD58}" destId="{28450765-74F8-4DA6-8693-BD730F432B86}" srcOrd="1" destOrd="0" presId="urn:microsoft.com/office/officeart/2005/8/layout/hierarchy3"/>
    <dgm:cxn modelId="{E2643063-E309-4F8C-9407-B9E70514DCA5}" type="presParOf" srcId="{8746EB98-3F45-4508-A679-95C15F77AD58}" destId="{5FDC05FE-B7ED-4F6A-9EB5-E64276F537BE}" srcOrd="2" destOrd="0" presId="urn:microsoft.com/office/officeart/2005/8/layout/hierarchy3"/>
    <dgm:cxn modelId="{78BE5873-40B2-485F-8493-31961ECC5803}" type="presParOf" srcId="{8746EB98-3F45-4508-A679-95C15F77AD58}" destId="{85582599-4F49-478B-BBB1-E3242EC7A7A5}" srcOrd="3" destOrd="0" presId="urn:microsoft.com/office/officeart/2005/8/layout/hierarchy3"/>
    <dgm:cxn modelId="{D71C4A94-2196-4ED8-8D16-07011B03F101}" type="presParOf" srcId="{8746EB98-3F45-4508-A679-95C15F77AD58}" destId="{D75C0A2C-8250-471C-B151-6A5C2D8D5185}" srcOrd="4" destOrd="0" presId="urn:microsoft.com/office/officeart/2005/8/layout/hierarchy3"/>
    <dgm:cxn modelId="{012808E9-6E98-40AA-B9FC-E820D186F446}" type="presParOf" srcId="{8746EB98-3F45-4508-A679-95C15F77AD58}" destId="{11CCB3CC-A35A-4D23-AAE3-818A74C86E11}" srcOrd="5" destOrd="0" presId="urn:microsoft.com/office/officeart/2005/8/layout/hierarchy3"/>
    <dgm:cxn modelId="{DE3BCC85-721B-4169-949A-E5763843CD4F}" type="presParOf" srcId="{9FEA127F-210B-4E5F-A514-E81FBE34A8E0}" destId="{FAFDB136-292E-4996-955A-DCB5B8243AA4}" srcOrd="1" destOrd="0" presId="urn:microsoft.com/office/officeart/2005/8/layout/hierarchy3"/>
    <dgm:cxn modelId="{219BFA40-0258-4200-8565-73D3DF9721AD}" type="presParOf" srcId="{FAFDB136-292E-4996-955A-DCB5B8243AA4}" destId="{815CDEDB-DA64-4B34-8A9E-70575CA38121}" srcOrd="0" destOrd="0" presId="urn:microsoft.com/office/officeart/2005/8/layout/hierarchy3"/>
    <dgm:cxn modelId="{3C7E81C9-B0F5-449F-B498-DD530B860413}" type="presParOf" srcId="{815CDEDB-DA64-4B34-8A9E-70575CA38121}" destId="{B723E630-4C6D-43BE-89BB-363B8081E09D}" srcOrd="0" destOrd="0" presId="urn:microsoft.com/office/officeart/2005/8/layout/hierarchy3"/>
    <dgm:cxn modelId="{698ED650-4DCB-41E0-9381-C4766771FA1F}" type="presParOf" srcId="{815CDEDB-DA64-4B34-8A9E-70575CA38121}" destId="{39C48F2A-A6FC-4AD0-921F-0C60D512777D}" srcOrd="1" destOrd="0" presId="urn:microsoft.com/office/officeart/2005/8/layout/hierarchy3"/>
    <dgm:cxn modelId="{32E85201-97A5-4F5A-B01E-67707A3D0636}" type="presParOf" srcId="{FAFDB136-292E-4996-955A-DCB5B8243AA4}" destId="{36DFB3F6-CA17-4869-B19C-A9929EAC4E04}" srcOrd="1" destOrd="0" presId="urn:microsoft.com/office/officeart/2005/8/layout/hierarchy3"/>
    <dgm:cxn modelId="{01C15734-5705-4E52-8495-0F451B041CC0}" type="presParOf" srcId="{36DFB3F6-CA17-4869-B19C-A9929EAC4E04}" destId="{D43A028C-63EA-41A7-9459-C93C018BCB5B}" srcOrd="0" destOrd="0" presId="urn:microsoft.com/office/officeart/2005/8/layout/hierarchy3"/>
    <dgm:cxn modelId="{AD8072BB-3A9A-4084-B203-6B148CEC3A75}" type="presParOf" srcId="{36DFB3F6-CA17-4869-B19C-A9929EAC4E04}" destId="{866FB2DA-E7CE-4861-A2A4-BD64AAC2C603}" srcOrd="1" destOrd="0" presId="urn:microsoft.com/office/officeart/2005/8/layout/hierarchy3"/>
    <dgm:cxn modelId="{F3BEDC69-BE83-4CED-8BC6-B0E8FC25DB9B}" type="presParOf" srcId="{36DFB3F6-CA17-4869-B19C-A9929EAC4E04}" destId="{060709DB-9CFF-4826-B56C-2A74A7F43330}" srcOrd="2" destOrd="0" presId="urn:microsoft.com/office/officeart/2005/8/layout/hierarchy3"/>
    <dgm:cxn modelId="{11332B3A-156A-45E8-B3EE-A5D14DB5140F}" type="presParOf" srcId="{36DFB3F6-CA17-4869-B19C-A9929EAC4E04}" destId="{B1DB4239-1565-48E3-8C01-0493B1D1D383}" srcOrd="3" destOrd="0" presId="urn:microsoft.com/office/officeart/2005/8/layout/hierarchy3"/>
    <dgm:cxn modelId="{87F39DFA-1F63-4F11-B6BC-C75A3EBE8B1B}" type="presParOf" srcId="{36DFB3F6-CA17-4869-B19C-A9929EAC4E04}" destId="{669A6EFE-55A8-48FC-AB1E-501B7AC75318}" srcOrd="4" destOrd="0" presId="urn:microsoft.com/office/officeart/2005/8/layout/hierarchy3"/>
    <dgm:cxn modelId="{075DF49F-9500-413F-B857-5DBF6CE9BC98}" type="presParOf" srcId="{36DFB3F6-CA17-4869-B19C-A9929EAC4E04}" destId="{5FDC6286-89BA-4855-98C5-D28E72D1C295}" srcOrd="5" destOrd="0" presId="urn:microsoft.com/office/officeart/2005/8/layout/hierarchy3"/>
    <dgm:cxn modelId="{22CABCE3-ECE7-43F4-A544-67E775B1E8B5}" type="presParOf" srcId="{9FEA127F-210B-4E5F-A514-E81FBE34A8E0}" destId="{4E08D6ED-9039-4FFC-BEE5-014E11635187}" srcOrd="2" destOrd="0" presId="urn:microsoft.com/office/officeart/2005/8/layout/hierarchy3"/>
    <dgm:cxn modelId="{20BBE436-8695-4939-A3FC-33FBEC9CE74A}" type="presParOf" srcId="{4E08D6ED-9039-4FFC-BEE5-014E11635187}" destId="{80C1DDAF-5A6C-4DD8-8D4E-E99AA6752805}" srcOrd="0" destOrd="0" presId="urn:microsoft.com/office/officeart/2005/8/layout/hierarchy3"/>
    <dgm:cxn modelId="{70983986-714B-45E0-8E33-2B16FBA9F2B9}" type="presParOf" srcId="{80C1DDAF-5A6C-4DD8-8D4E-E99AA6752805}" destId="{61438B48-3652-4718-BF62-71A5AD388452}" srcOrd="0" destOrd="0" presId="urn:microsoft.com/office/officeart/2005/8/layout/hierarchy3"/>
    <dgm:cxn modelId="{CCF2340C-5139-4930-BD73-755C2B7213CD}" type="presParOf" srcId="{80C1DDAF-5A6C-4DD8-8D4E-E99AA6752805}" destId="{1AB6A816-893C-4010-90DD-8FEFF3E8470B}" srcOrd="1" destOrd="0" presId="urn:microsoft.com/office/officeart/2005/8/layout/hierarchy3"/>
    <dgm:cxn modelId="{4598830A-C74A-4B75-B3F7-03BA316F2417}" type="presParOf" srcId="{4E08D6ED-9039-4FFC-BEE5-014E11635187}" destId="{740B76D7-BE84-4671-BAC6-BB9ACD8346D8}" srcOrd="1" destOrd="0" presId="urn:microsoft.com/office/officeart/2005/8/layout/hierarchy3"/>
    <dgm:cxn modelId="{B65D46A7-CDEC-4275-8290-29A7968930DD}" type="presParOf" srcId="{740B76D7-BE84-4671-BAC6-BB9ACD8346D8}" destId="{9AA1D6DD-B1A5-4343-A32D-6685849EFFDF}" srcOrd="0" destOrd="0" presId="urn:microsoft.com/office/officeart/2005/8/layout/hierarchy3"/>
    <dgm:cxn modelId="{3C25DD1B-B697-45A8-897D-9C43455DF47E}" type="presParOf" srcId="{740B76D7-BE84-4671-BAC6-BB9ACD8346D8}" destId="{0C71C525-5486-433D-9331-35F3A26263FE}" srcOrd="1" destOrd="0" presId="urn:microsoft.com/office/officeart/2005/8/layout/hierarchy3"/>
    <dgm:cxn modelId="{29D911AA-1CCC-48C5-9AE6-F48D31AE1282}" type="presParOf" srcId="{740B76D7-BE84-4671-BAC6-BB9ACD8346D8}" destId="{9EC3FD5B-4989-4BA7-B4D2-6786FC4CCCE7}" srcOrd="2" destOrd="0" presId="urn:microsoft.com/office/officeart/2005/8/layout/hierarchy3"/>
    <dgm:cxn modelId="{7AE64EAF-5B8C-477C-8747-5579A884E96E}" type="presParOf" srcId="{740B76D7-BE84-4671-BAC6-BB9ACD8346D8}" destId="{8C8C0024-5F55-4702-AED8-16952D6596DF}" srcOrd="3" destOrd="0" presId="urn:microsoft.com/office/officeart/2005/8/layout/hierarchy3"/>
    <dgm:cxn modelId="{4272C69B-C30C-4932-9856-515569662D03}" type="presParOf" srcId="{740B76D7-BE84-4671-BAC6-BB9ACD8346D8}" destId="{A482D1DC-D7C3-43D6-BFB4-0365A3E8F826}" srcOrd="4" destOrd="0" presId="urn:microsoft.com/office/officeart/2005/8/layout/hierarchy3"/>
    <dgm:cxn modelId="{0DFF551D-353A-424E-A8CF-56227AAE2D9A}" type="presParOf" srcId="{740B76D7-BE84-4671-BAC6-BB9ACD8346D8}" destId="{40C65C29-3E32-47A1-98C6-CEE15F36B507}" srcOrd="5" destOrd="0" presId="urn:microsoft.com/office/officeart/2005/8/layout/hierarchy3"/>
    <dgm:cxn modelId="{CEA8EA3A-A8E6-4483-B4B9-EE22FB94649B}" type="presParOf" srcId="{9FEA127F-210B-4E5F-A514-E81FBE34A8E0}" destId="{3BA8B100-3E57-42E4-9760-3A69CEFA748B}" srcOrd="3" destOrd="0" presId="urn:microsoft.com/office/officeart/2005/8/layout/hierarchy3"/>
    <dgm:cxn modelId="{FA066A1A-9A6E-4200-87F2-A6E4F906E457}" type="presParOf" srcId="{3BA8B100-3E57-42E4-9760-3A69CEFA748B}" destId="{591300DD-692B-4A4E-B9C6-6E23EBDA9D09}" srcOrd="0" destOrd="0" presId="urn:microsoft.com/office/officeart/2005/8/layout/hierarchy3"/>
    <dgm:cxn modelId="{2F1A0FAE-EEF7-4511-971A-F917C180E5E6}" type="presParOf" srcId="{591300DD-692B-4A4E-B9C6-6E23EBDA9D09}" destId="{F7AB7B24-8CE6-46FE-86CB-D21F8A5863A6}" srcOrd="0" destOrd="0" presId="urn:microsoft.com/office/officeart/2005/8/layout/hierarchy3"/>
    <dgm:cxn modelId="{C18F8774-06AD-45D1-9A0B-8FFA90C31573}" type="presParOf" srcId="{591300DD-692B-4A4E-B9C6-6E23EBDA9D09}" destId="{0ED613BA-706D-4D42-806F-6B19A5AE7B2E}" srcOrd="1" destOrd="0" presId="urn:microsoft.com/office/officeart/2005/8/layout/hierarchy3"/>
    <dgm:cxn modelId="{DDFFCA8D-4A9F-4070-869B-267BB61B31D1}" type="presParOf" srcId="{3BA8B100-3E57-42E4-9760-3A69CEFA748B}" destId="{EF08DFCE-D2EC-40E8-B5B7-1D84FDEC2D0D}" srcOrd="1" destOrd="0" presId="urn:microsoft.com/office/officeart/2005/8/layout/hierarchy3"/>
    <dgm:cxn modelId="{6371C790-7F3A-4D33-A746-85D39E7CC139}" type="presParOf" srcId="{EF08DFCE-D2EC-40E8-B5B7-1D84FDEC2D0D}" destId="{BF772414-2C63-4521-83B9-B21FCED6A385}" srcOrd="0" destOrd="0" presId="urn:microsoft.com/office/officeart/2005/8/layout/hierarchy3"/>
    <dgm:cxn modelId="{2517479D-AFD0-4AD3-BBE7-51B1501D44A5}" type="presParOf" srcId="{EF08DFCE-D2EC-40E8-B5B7-1D84FDEC2D0D}" destId="{1BF42174-58F7-40CB-B403-2268B16C22BB}" srcOrd="1" destOrd="0" presId="urn:microsoft.com/office/officeart/2005/8/layout/hierarchy3"/>
    <dgm:cxn modelId="{7254BFA6-CFB4-4FC4-AF7B-DC78B86D4FD7}" type="presParOf" srcId="{EF08DFCE-D2EC-40E8-B5B7-1D84FDEC2D0D}" destId="{A8993313-A484-4036-9762-43CEC9648623}" srcOrd="2" destOrd="0" presId="urn:microsoft.com/office/officeart/2005/8/layout/hierarchy3"/>
    <dgm:cxn modelId="{5F8E4714-A5DA-49CE-A40F-A162CA5AEA22}" type="presParOf" srcId="{EF08DFCE-D2EC-40E8-B5B7-1D84FDEC2D0D}" destId="{C44B36A6-91A2-45D9-9788-40A389D44378}" srcOrd="3" destOrd="0" presId="urn:microsoft.com/office/officeart/2005/8/layout/hierarchy3"/>
    <dgm:cxn modelId="{C2066BD0-D25B-4353-B88D-CE472469DEE3}" type="presParOf" srcId="{EF08DFCE-D2EC-40E8-B5B7-1D84FDEC2D0D}" destId="{BD402AD3-DE39-45B5-A494-9C339DC1604E}" srcOrd="4" destOrd="0" presId="urn:microsoft.com/office/officeart/2005/8/layout/hierarchy3"/>
    <dgm:cxn modelId="{C4B6875A-2642-4554-B342-215592FF7A5F}" type="presParOf" srcId="{EF08DFCE-D2EC-40E8-B5B7-1D84FDEC2D0D}" destId="{6F898E0B-7930-474E-98BA-D464207D75A4}" srcOrd="5" destOrd="0" presId="urn:microsoft.com/office/officeart/2005/8/layout/hierarchy3"/>
    <dgm:cxn modelId="{A196DFB5-B4F8-4283-BC9F-1B8662C19EA0}" type="presParOf" srcId="{9FEA127F-210B-4E5F-A514-E81FBE34A8E0}" destId="{B6EFDEE0-0B7A-4175-80D4-F164440E7862}" srcOrd="4" destOrd="0" presId="urn:microsoft.com/office/officeart/2005/8/layout/hierarchy3"/>
    <dgm:cxn modelId="{98F75A4F-B876-490C-B385-09DC9C728097}" type="presParOf" srcId="{B6EFDEE0-0B7A-4175-80D4-F164440E7862}" destId="{AAA903FF-4D50-4C83-9F1C-3C3A069DA57B}" srcOrd="0" destOrd="0" presId="urn:microsoft.com/office/officeart/2005/8/layout/hierarchy3"/>
    <dgm:cxn modelId="{FB522760-EE47-48B8-8AC9-71F5FA127F2D}" type="presParOf" srcId="{AAA903FF-4D50-4C83-9F1C-3C3A069DA57B}" destId="{7B65F524-C7DA-4A59-A79C-CEA955A31BA8}" srcOrd="0" destOrd="0" presId="urn:microsoft.com/office/officeart/2005/8/layout/hierarchy3"/>
    <dgm:cxn modelId="{DCAD58B5-B902-4D56-9B99-2106066305FC}" type="presParOf" srcId="{AAA903FF-4D50-4C83-9F1C-3C3A069DA57B}" destId="{819E4634-DF51-478F-8590-96EE13361B03}" srcOrd="1" destOrd="0" presId="urn:microsoft.com/office/officeart/2005/8/layout/hierarchy3"/>
    <dgm:cxn modelId="{44E357A5-F4B9-4063-898D-124894661A2F}" type="presParOf" srcId="{B6EFDEE0-0B7A-4175-80D4-F164440E7862}" destId="{8F639A4A-9439-4546-B831-B6568D6D2B0B}" srcOrd="1" destOrd="0" presId="urn:microsoft.com/office/officeart/2005/8/layout/hierarchy3"/>
    <dgm:cxn modelId="{C77DE08C-8F80-414C-AD4F-E1F993B01753}" type="presParOf" srcId="{8F639A4A-9439-4546-B831-B6568D6D2B0B}" destId="{BE148B1E-0D39-4AAC-88B5-B3D8CBEB54E2}" srcOrd="0" destOrd="0" presId="urn:microsoft.com/office/officeart/2005/8/layout/hierarchy3"/>
    <dgm:cxn modelId="{D78C305E-FA15-4D37-B421-4A25A8594B70}" type="presParOf" srcId="{8F639A4A-9439-4546-B831-B6568D6D2B0B}" destId="{E77A038F-D504-42B0-AAC3-80D0891920FE}" srcOrd="1" destOrd="0" presId="urn:microsoft.com/office/officeart/2005/8/layout/hierarchy3"/>
    <dgm:cxn modelId="{AD25DD1F-1BA4-4CB5-8201-922B7931552A}" type="presParOf" srcId="{8F639A4A-9439-4546-B831-B6568D6D2B0B}" destId="{B471E933-0C1B-4FE1-9FEF-4562D60AF065}" srcOrd="2" destOrd="0" presId="urn:microsoft.com/office/officeart/2005/8/layout/hierarchy3"/>
    <dgm:cxn modelId="{0E944152-0AD4-4B63-A5D0-70B5885A2C64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C14B9CB0-33D0-41F4-8797-1D5D6F5F1538}" type="presOf" srcId="{B0C44ECA-CFF0-4B43-A691-4CE92FE8681A}" destId="{C44B36A6-91A2-45D9-9788-40A389D44378}" srcOrd="0" destOrd="0" presId="urn:microsoft.com/office/officeart/2005/8/layout/hierarchy3"/>
    <dgm:cxn modelId="{7DE2A096-90E2-4D2B-AAA0-CFCED98FFC9C}" type="presOf" srcId="{B68FD5AA-6F19-4873-8376-E1CC8A83BE43}" destId="{1AB6A816-893C-4010-90DD-8FEFF3E8470B}" srcOrd="1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A820B51D-9C57-42A2-8D99-41BE5BD10FAF}" type="presOf" srcId="{78F573D3-6ADA-4624-ACD9-E4CAA3437D73}" destId="{B723E630-4C6D-43BE-89BB-363B8081E09D}" srcOrd="0" destOrd="0" presId="urn:microsoft.com/office/officeart/2005/8/layout/hierarchy3"/>
    <dgm:cxn modelId="{81F0C2FC-5CD0-407A-A996-2998E3F8B395}" type="presOf" srcId="{456FBAD3-D58B-443A-AC58-DCC9769BEF1F}" destId="{70083ECC-CF09-457C-9A67-8CF63E7F45D3}" srcOrd="0" destOrd="0" presId="urn:microsoft.com/office/officeart/2005/8/layout/hierarchy3"/>
    <dgm:cxn modelId="{1F480269-FAEC-4619-9E60-9D9DCF161494}" type="presOf" srcId="{9F5C6B60-1354-4681-8D75-B9B7F4049708}" destId="{0C71C525-5486-433D-9331-35F3A26263FE}" srcOrd="0" destOrd="0" presId="urn:microsoft.com/office/officeart/2005/8/layout/hierarchy3"/>
    <dgm:cxn modelId="{9E53729F-89D0-4545-A337-EE7462B52A1E}" type="presOf" srcId="{387C6FFB-F64F-4618-BB44-3A427D4E6CD5}" destId="{B471E933-0C1B-4FE1-9FEF-4562D60AF065}" srcOrd="0" destOrd="0" presId="urn:microsoft.com/office/officeart/2005/8/layout/hierarchy3"/>
    <dgm:cxn modelId="{DB47A750-4B80-4359-8A51-47ACA9E9ED39}" type="presOf" srcId="{899A7E36-930A-4415-871A-44279699F490}" destId="{BD402AD3-DE39-45B5-A494-9C339DC1604E}" srcOrd="0" destOrd="0" presId="urn:microsoft.com/office/officeart/2005/8/layout/hierarchy3"/>
    <dgm:cxn modelId="{553E7BF8-E263-4FF2-910C-E57701A2AC41}" type="presOf" srcId="{C75B3A11-1A63-4500-86E6-D5C2F8E5FD85}" destId="{5FDC6286-89BA-4855-98C5-D28E72D1C295}" srcOrd="0" destOrd="0" presId="urn:microsoft.com/office/officeart/2005/8/layout/hierarchy3"/>
    <dgm:cxn modelId="{97356FC8-1297-4C0D-9CE1-2803A4E5D3F9}" type="presOf" srcId="{CBEC482A-4267-4548-BA70-037F0C4C3B76}" destId="{866FB2DA-E7CE-4861-A2A4-BD64AAC2C603}" srcOrd="0" destOrd="0" presId="urn:microsoft.com/office/officeart/2005/8/layout/hierarchy3"/>
    <dgm:cxn modelId="{3CFCDB18-15EA-46F8-B800-3EE8B0C585B4}" type="presOf" srcId="{6D1122E1-5AE9-4373-A077-75B17F1DB372}" destId="{1BF42174-58F7-40CB-B403-2268B16C22BB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20505A0F-614F-4E9D-B346-577CB3961000}" type="presOf" srcId="{626383B0-001B-4708-A463-5324FC0E02F9}" destId="{28450765-74F8-4DA6-8693-BD730F432B86}" srcOrd="0" destOrd="0" presId="urn:microsoft.com/office/officeart/2005/8/layout/hierarchy3"/>
    <dgm:cxn modelId="{EA835CA7-3B55-4AF9-A55B-95DD5910E352}" type="presOf" srcId="{5BBA4AF7-D009-46DB-A7FE-AEBE061EFC10}" destId="{23C36ADE-ECE9-4E35-A73D-FC4BFDC3FA15}" srcOrd="0" destOrd="0" presId="urn:microsoft.com/office/officeart/2005/8/layout/hierarchy3"/>
    <dgm:cxn modelId="{B1539FDA-A850-4E94-9C6B-DC298486FC27}" type="presOf" srcId="{5D28F061-058A-4C35-B619-6103D1DD2825}" destId="{D75C0A2C-8250-471C-B151-6A5C2D8D5185}" srcOrd="0" destOrd="0" presId="urn:microsoft.com/office/officeart/2005/8/layout/hierarchy3"/>
    <dgm:cxn modelId="{A6817FD4-FD6A-4122-ADF8-725BAF3070C9}" type="presOf" srcId="{E312E8E5-076B-48C3-A667-5CEECC25305B}" destId="{BF772414-2C63-4521-83B9-B21FCED6A385}" srcOrd="0" destOrd="0" presId="urn:microsoft.com/office/officeart/2005/8/layout/hierarchy3"/>
    <dgm:cxn modelId="{61D42581-7F68-48A3-B511-EC987035459F}" type="presOf" srcId="{9EBBA3C7-7CA1-48A8-9236-F1892E8301AC}" destId="{819E4634-DF51-478F-8590-96EE13361B03}" srcOrd="1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3C21FB91-62FB-49C5-90AA-722A5211AA1C}" type="presOf" srcId="{EE791D6D-4728-46EF-B504-565E09019770}" destId="{40C65C29-3E32-47A1-98C6-CEE15F36B507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5066849C-CE4B-4AF4-BB36-73AF694AAB76}" type="presOf" srcId="{78F573D3-6ADA-4624-ACD9-E4CAA3437D73}" destId="{39C48F2A-A6FC-4AD0-921F-0C60D512777D}" srcOrd="1" destOrd="0" presId="urn:microsoft.com/office/officeart/2005/8/layout/hierarchy3"/>
    <dgm:cxn modelId="{C9492811-E2F7-4A27-ADAB-DC72EF7512C3}" type="presOf" srcId="{2441288E-19FD-46A3-A179-4D133E9F9F89}" destId="{E77A038F-D504-42B0-AAC3-80D0891920FE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31F7F4CD-8D9F-4E3A-A84E-7F6FC9C326D7}" type="presOf" srcId="{6D938703-6E0F-4714-9AED-59B930D61C50}" destId="{060709DB-9CFF-4826-B56C-2A74A7F43330}" srcOrd="0" destOrd="0" presId="urn:microsoft.com/office/officeart/2005/8/layout/hierarchy3"/>
    <dgm:cxn modelId="{1EF1764C-8E35-408C-AEFB-22AB40444045}" type="presOf" srcId="{F9E8C57F-5196-4E52-AFD2-C51BEF73E2F2}" destId="{A482D1DC-D7C3-43D6-BFB4-0365A3E8F826}" srcOrd="0" destOrd="0" presId="urn:microsoft.com/office/officeart/2005/8/layout/hierarchy3"/>
    <dgm:cxn modelId="{210A0465-BF8F-44BB-90CF-15FDD559145C}" type="presOf" srcId="{9EBBA3C7-7CA1-48A8-9236-F1892E8301AC}" destId="{7B65F524-C7DA-4A59-A79C-CEA955A31BA8}" srcOrd="0" destOrd="0" presId="urn:microsoft.com/office/officeart/2005/8/layout/hierarchy3"/>
    <dgm:cxn modelId="{1CC65A35-407C-4F9C-87F6-6437684F3EBA}" type="presOf" srcId="{B68FD5AA-6F19-4873-8376-E1CC8A83BE43}" destId="{61438B48-3652-4718-BF62-71A5AD388452}" srcOrd="0" destOrd="0" presId="urn:microsoft.com/office/officeart/2005/8/layout/hierarchy3"/>
    <dgm:cxn modelId="{649E13AC-D698-4FF5-A79B-4C7891446087}" type="presOf" srcId="{AD6AA592-A028-4A4A-86CC-4BE134008B81}" destId="{BE148B1E-0D39-4AAC-88B5-B3D8CBEB54E2}" srcOrd="0" destOrd="0" presId="urn:microsoft.com/office/officeart/2005/8/layout/hierarchy3"/>
    <dgm:cxn modelId="{F778DA7F-E510-4243-9BBE-DC7CCBBBA888}" type="presOf" srcId="{456FBAD3-D58B-443A-AC58-DCC9769BEF1F}" destId="{D31BE008-DE1D-463C-A59B-650EFF45B94E}" srcOrd="1" destOrd="0" presId="urn:microsoft.com/office/officeart/2005/8/layout/hierarchy3"/>
    <dgm:cxn modelId="{5A9D1019-ACC6-4C5F-860C-F1E11D796471}" type="presOf" srcId="{77B54DA3-1012-4218-9106-FCD163C9F9D0}" destId="{D43A028C-63EA-41A7-9459-C93C018BCB5B}" srcOrd="0" destOrd="0" presId="urn:microsoft.com/office/officeart/2005/8/layout/hierarchy3"/>
    <dgm:cxn modelId="{94F47D58-B828-4D45-A90F-33F0DE18FACF}" type="presOf" srcId="{930ED09E-8598-4F99-9ADB-C1E83C9E571C}" destId="{85582599-4F49-478B-BBB1-E3242EC7A7A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B1AF9425-A640-4026-BAD4-60E2F8B104D4}" type="presOf" srcId="{F7D3D631-964E-481F-A6C9-D8DA9859B3E8}" destId="{9FEA127F-210B-4E5F-A514-E81FBE34A8E0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C693B091-6061-4AA3-8E54-7434E5924FA7}" type="presOf" srcId="{6543770D-AD42-4295-A616-7F9A3964FC7F}" destId="{9AA1D6DD-B1A5-4343-A32D-6685849EFFDF}" srcOrd="0" destOrd="0" presId="urn:microsoft.com/office/officeart/2005/8/layout/hierarchy3"/>
    <dgm:cxn modelId="{52306A2D-3312-4C82-A53A-C7BCE179A13F}" type="presOf" srcId="{47C213A5-AFD2-409B-BEE7-046B401512AE}" destId="{F7AB7B24-8CE6-46FE-86CB-D21F8A5863A6}" srcOrd="0" destOrd="0" presId="urn:microsoft.com/office/officeart/2005/8/layout/hierarchy3"/>
    <dgm:cxn modelId="{6BB42867-EC4E-471D-B50B-E45D49D3A1E5}" type="presOf" srcId="{CD23B587-CDE8-4D2A-8E7A-5F0A2B7E0358}" destId="{11CCB3CC-A35A-4D23-AAE3-818A74C86E11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2FA2F9A3-0CF8-4C86-92D8-030E2DA349B7}" type="presOf" srcId="{BC030D92-6F84-427C-83F1-47BADF6EA076}" destId="{9EC3FD5B-4989-4BA7-B4D2-6786FC4CCCE7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D47C6506-AA5B-4128-9173-C36B5149F106}" type="presOf" srcId="{0DE40C32-AF95-42AD-8AD6-F24F35001559}" destId="{B1DB4239-1565-48E3-8C01-0493B1D1D383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FCA92080-DCFE-48F2-AA7C-F754096BD8F1}" type="presOf" srcId="{B29EA048-2168-4094-B848-594A613F8587}" destId="{C7C92FAD-91AB-4463-91DB-1DAFDCD1E33E}" srcOrd="0" destOrd="0" presId="urn:microsoft.com/office/officeart/2005/8/layout/hierarchy3"/>
    <dgm:cxn modelId="{65284E5D-B60B-40FF-B33E-8604C8590792}" type="presOf" srcId="{6DB7B0D2-AE0D-48C6-A744-39946CF5A7D4}" destId="{6F898E0B-7930-474E-98BA-D464207D75A4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3915CF-7F1E-4457-A281-4A632431949E}" type="presOf" srcId="{47C213A5-AFD2-409B-BEE7-046B401512AE}" destId="{0ED613BA-706D-4D42-806F-6B19A5AE7B2E}" srcOrd="1" destOrd="0" presId="urn:microsoft.com/office/officeart/2005/8/layout/hierarchy3"/>
    <dgm:cxn modelId="{16539A16-C29A-4834-8928-6402C4619C45}" type="presOf" srcId="{CC84B68F-6CF7-458A-A318-FC74299E889F}" destId="{669A6EFE-55A8-48FC-AB1E-501B7AC75318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70AC515B-F2B2-4239-AF50-06321F486642}" type="presOf" srcId="{87E19A77-91ED-43D2-928F-0F91EAB14108}" destId="{A8993313-A484-4036-9762-43CEC9648623}" srcOrd="0" destOrd="0" presId="urn:microsoft.com/office/officeart/2005/8/layout/hierarchy3"/>
    <dgm:cxn modelId="{35EE4F1C-8F87-42A0-B843-D482501B8684}" type="presOf" srcId="{270D403F-A7E9-41AD-8AC9-8E38905C98FF}" destId="{8C8C0024-5F55-4702-AED8-16952D6596DF}" srcOrd="0" destOrd="0" presId="urn:microsoft.com/office/officeart/2005/8/layout/hierarchy3"/>
    <dgm:cxn modelId="{F145C0D3-6FD2-4C2C-907B-7137CE188B0E}" type="presOf" srcId="{7BBE010D-08DD-42F0-9729-56C7BB75FCE2}" destId="{5FDC05FE-B7ED-4F6A-9EB5-E64276F537BE}" srcOrd="0" destOrd="0" presId="urn:microsoft.com/office/officeart/2005/8/layout/hierarchy3"/>
    <dgm:cxn modelId="{E0B45232-C3B8-4597-8CD9-B5612AE52576}" type="presParOf" srcId="{9FEA127F-210B-4E5F-A514-E81FBE34A8E0}" destId="{3DB87BA5-AEDD-441E-9C85-4F83388C0568}" srcOrd="0" destOrd="0" presId="urn:microsoft.com/office/officeart/2005/8/layout/hierarchy3"/>
    <dgm:cxn modelId="{7435581B-9072-41B1-89E0-1C1B68975AF9}" type="presParOf" srcId="{3DB87BA5-AEDD-441E-9C85-4F83388C0568}" destId="{56658D4D-FEF1-4C2C-9F17-8441662F8AF9}" srcOrd="0" destOrd="0" presId="urn:microsoft.com/office/officeart/2005/8/layout/hierarchy3"/>
    <dgm:cxn modelId="{38F4FE38-483B-4290-A961-3FA5AE1BC3CB}" type="presParOf" srcId="{56658D4D-FEF1-4C2C-9F17-8441662F8AF9}" destId="{70083ECC-CF09-457C-9A67-8CF63E7F45D3}" srcOrd="0" destOrd="0" presId="urn:microsoft.com/office/officeart/2005/8/layout/hierarchy3"/>
    <dgm:cxn modelId="{4C98D7A4-C8BA-47DC-AC2F-88BDA1A05227}" type="presParOf" srcId="{56658D4D-FEF1-4C2C-9F17-8441662F8AF9}" destId="{D31BE008-DE1D-463C-A59B-650EFF45B94E}" srcOrd="1" destOrd="0" presId="urn:microsoft.com/office/officeart/2005/8/layout/hierarchy3"/>
    <dgm:cxn modelId="{D1D65B15-C087-422B-970A-31880FCC4EEB}" type="presParOf" srcId="{3DB87BA5-AEDD-441E-9C85-4F83388C0568}" destId="{8746EB98-3F45-4508-A679-95C15F77AD58}" srcOrd="1" destOrd="0" presId="urn:microsoft.com/office/officeart/2005/8/layout/hierarchy3"/>
    <dgm:cxn modelId="{AFDEA2DF-ADDF-4C51-BBFF-A99A113461CB}" type="presParOf" srcId="{8746EB98-3F45-4508-A679-95C15F77AD58}" destId="{23C36ADE-ECE9-4E35-A73D-FC4BFDC3FA15}" srcOrd="0" destOrd="0" presId="urn:microsoft.com/office/officeart/2005/8/layout/hierarchy3"/>
    <dgm:cxn modelId="{5D4B044A-813F-4F95-B2E1-D8827B942BDD}" type="presParOf" srcId="{8746EB98-3F45-4508-A679-95C15F77AD58}" destId="{28450765-74F8-4DA6-8693-BD730F432B86}" srcOrd="1" destOrd="0" presId="urn:microsoft.com/office/officeart/2005/8/layout/hierarchy3"/>
    <dgm:cxn modelId="{62CE0FC5-9742-444D-9959-0D192ABE8B1E}" type="presParOf" srcId="{8746EB98-3F45-4508-A679-95C15F77AD58}" destId="{5FDC05FE-B7ED-4F6A-9EB5-E64276F537BE}" srcOrd="2" destOrd="0" presId="urn:microsoft.com/office/officeart/2005/8/layout/hierarchy3"/>
    <dgm:cxn modelId="{79ED4ED5-40FD-4E78-BEA5-409F69BA3BBB}" type="presParOf" srcId="{8746EB98-3F45-4508-A679-95C15F77AD58}" destId="{85582599-4F49-478B-BBB1-E3242EC7A7A5}" srcOrd="3" destOrd="0" presId="urn:microsoft.com/office/officeart/2005/8/layout/hierarchy3"/>
    <dgm:cxn modelId="{14089985-1FBA-4FA6-9B78-C737F4436682}" type="presParOf" srcId="{8746EB98-3F45-4508-A679-95C15F77AD58}" destId="{D75C0A2C-8250-471C-B151-6A5C2D8D5185}" srcOrd="4" destOrd="0" presId="urn:microsoft.com/office/officeart/2005/8/layout/hierarchy3"/>
    <dgm:cxn modelId="{8EF23521-447B-4621-A612-FEDE4071ADE0}" type="presParOf" srcId="{8746EB98-3F45-4508-A679-95C15F77AD58}" destId="{11CCB3CC-A35A-4D23-AAE3-818A74C86E11}" srcOrd="5" destOrd="0" presId="urn:microsoft.com/office/officeart/2005/8/layout/hierarchy3"/>
    <dgm:cxn modelId="{E298C915-4A16-4DD2-8A8A-D705D620D5FF}" type="presParOf" srcId="{9FEA127F-210B-4E5F-A514-E81FBE34A8E0}" destId="{FAFDB136-292E-4996-955A-DCB5B8243AA4}" srcOrd="1" destOrd="0" presId="urn:microsoft.com/office/officeart/2005/8/layout/hierarchy3"/>
    <dgm:cxn modelId="{1015C32D-0165-42F8-B92D-CAA1FEF5585F}" type="presParOf" srcId="{FAFDB136-292E-4996-955A-DCB5B8243AA4}" destId="{815CDEDB-DA64-4B34-8A9E-70575CA38121}" srcOrd="0" destOrd="0" presId="urn:microsoft.com/office/officeart/2005/8/layout/hierarchy3"/>
    <dgm:cxn modelId="{84ADFD1D-18BF-4509-B2C0-736C8932425A}" type="presParOf" srcId="{815CDEDB-DA64-4B34-8A9E-70575CA38121}" destId="{B723E630-4C6D-43BE-89BB-363B8081E09D}" srcOrd="0" destOrd="0" presId="urn:microsoft.com/office/officeart/2005/8/layout/hierarchy3"/>
    <dgm:cxn modelId="{54D36AE3-4497-4359-A3E5-D417C5CDAB19}" type="presParOf" srcId="{815CDEDB-DA64-4B34-8A9E-70575CA38121}" destId="{39C48F2A-A6FC-4AD0-921F-0C60D512777D}" srcOrd="1" destOrd="0" presId="urn:microsoft.com/office/officeart/2005/8/layout/hierarchy3"/>
    <dgm:cxn modelId="{1AD8F79F-F72D-4EAB-8D1F-C8E932F70D5E}" type="presParOf" srcId="{FAFDB136-292E-4996-955A-DCB5B8243AA4}" destId="{36DFB3F6-CA17-4869-B19C-A9929EAC4E04}" srcOrd="1" destOrd="0" presId="urn:microsoft.com/office/officeart/2005/8/layout/hierarchy3"/>
    <dgm:cxn modelId="{F33EF436-E8D2-4CB5-B16F-AAB3DE7A2F40}" type="presParOf" srcId="{36DFB3F6-CA17-4869-B19C-A9929EAC4E04}" destId="{D43A028C-63EA-41A7-9459-C93C018BCB5B}" srcOrd="0" destOrd="0" presId="urn:microsoft.com/office/officeart/2005/8/layout/hierarchy3"/>
    <dgm:cxn modelId="{049703FE-5287-408C-BEF9-7BF901230616}" type="presParOf" srcId="{36DFB3F6-CA17-4869-B19C-A9929EAC4E04}" destId="{866FB2DA-E7CE-4861-A2A4-BD64AAC2C603}" srcOrd="1" destOrd="0" presId="urn:microsoft.com/office/officeart/2005/8/layout/hierarchy3"/>
    <dgm:cxn modelId="{8629850E-C3F5-480F-B1F0-3170FEB84D9F}" type="presParOf" srcId="{36DFB3F6-CA17-4869-B19C-A9929EAC4E04}" destId="{060709DB-9CFF-4826-B56C-2A74A7F43330}" srcOrd="2" destOrd="0" presId="urn:microsoft.com/office/officeart/2005/8/layout/hierarchy3"/>
    <dgm:cxn modelId="{08050E75-606A-4152-8894-6D22CAC9E330}" type="presParOf" srcId="{36DFB3F6-CA17-4869-B19C-A9929EAC4E04}" destId="{B1DB4239-1565-48E3-8C01-0493B1D1D383}" srcOrd="3" destOrd="0" presId="urn:microsoft.com/office/officeart/2005/8/layout/hierarchy3"/>
    <dgm:cxn modelId="{C9D65F79-FC72-4B22-A9C4-79DD6D3E4120}" type="presParOf" srcId="{36DFB3F6-CA17-4869-B19C-A9929EAC4E04}" destId="{669A6EFE-55A8-48FC-AB1E-501B7AC75318}" srcOrd="4" destOrd="0" presId="urn:microsoft.com/office/officeart/2005/8/layout/hierarchy3"/>
    <dgm:cxn modelId="{7F48FD70-2729-4E20-8A7F-F8425ED20E7F}" type="presParOf" srcId="{36DFB3F6-CA17-4869-B19C-A9929EAC4E04}" destId="{5FDC6286-89BA-4855-98C5-D28E72D1C295}" srcOrd="5" destOrd="0" presId="urn:microsoft.com/office/officeart/2005/8/layout/hierarchy3"/>
    <dgm:cxn modelId="{9518C19C-1D26-42DD-BEFC-E639AD59E827}" type="presParOf" srcId="{9FEA127F-210B-4E5F-A514-E81FBE34A8E0}" destId="{4E08D6ED-9039-4FFC-BEE5-014E11635187}" srcOrd="2" destOrd="0" presId="urn:microsoft.com/office/officeart/2005/8/layout/hierarchy3"/>
    <dgm:cxn modelId="{C91719A0-DA0D-4C6F-B705-D0CE59FF1C49}" type="presParOf" srcId="{4E08D6ED-9039-4FFC-BEE5-014E11635187}" destId="{80C1DDAF-5A6C-4DD8-8D4E-E99AA6752805}" srcOrd="0" destOrd="0" presId="urn:microsoft.com/office/officeart/2005/8/layout/hierarchy3"/>
    <dgm:cxn modelId="{74E126AB-B1D3-49BC-ABD8-D61FE7947109}" type="presParOf" srcId="{80C1DDAF-5A6C-4DD8-8D4E-E99AA6752805}" destId="{61438B48-3652-4718-BF62-71A5AD388452}" srcOrd="0" destOrd="0" presId="urn:microsoft.com/office/officeart/2005/8/layout/hierarchy3"/>
    <dgm:cxn modelId="{5802EB34-813A-4E64-82F2-9A3FEBB9E304}" type="presParOf" srcId="{80C1DDAF-5A6C-4DD8-8D4E-E99AA6752805}" destId="{1AB6A816-893C-4010-90DD-8FEFF3E8470B}" srcOrd="1" destOrd="0" presId="urn:microsoft.com/office/officeart/2005/8/layout/hierarchy3"/>
    <dgm:cxn modelId="{5F9FF5DB-4284-4AED-86DD-057D85E0BB52}" type="presParOf" srcId="{4E08D6ED-9039-4FFC-BEE5-014E11635187}" destId="{740B76D7-BE84-4671-BAC6-BB9ACD8346D8}" srcOrd="1" destOrd="0" presId="urn:microsoft.com/office/officeart/2005/8/layout/hierarchy3"/>
    <dgm:cxn modelId="{7F0E517C-C72F-4D86-A410-A486EE46B4D3}" type="presParOf" srcId="{740B76D7-BE84-4671-BAC6-BB9ACD8346D8}" destId="{9AA1D6DD-B1A5-4343-A32D-6685849EFFDF}" srcOrd="0" destOrd="0" presId="urn:microsoft.com/office/officeart/2005/8/layout/hierarchy3"/>
    <dgm:cxn modelId="{D52DAF1A-EB6B-41A5-ADA5-2BE54B6CC629}" type="presParOf" srcId="{740B76D7-BE84-4671-BAC6-BB9ACD8346D8}" destId="{0C71C525-5486-433D-9331-35F3A26263FE}" srcOrd="1" destOrd="0" presId="urn:microsoft.com/office/officeart/2005/8/layout/hierarchy3"/>
    <dgm:cxn modelId="{81D52D53-EBC3-48A8-B2D4-9BD25C61EF69}" type="presParOf" srcId="{740B76D7-BE84-4671-BAC6-BB9ACD8346D8}" destId="{9EC3FD5B-4989-4BA7-B4D2-6786FC4CCCE7}" srcOrd="2" destOrd="0" presId="urn:microsoft.com/office/officeart/2005/8/layout/hierarchy3"/>
    <dgm:cxn modelId="{EB43331B-D436-4AE5-B305-610D363C6316}" type="presParOf" srcId="{740B76D7-BE84-4671-BAC6-BB9ACD8346D8}" destId="{8C8C0024-5F55-4702-AED8-16952D6596DF}" srcOrd="3" destOrd="0" presId="urn:microsoft.com/office/officeart/2005/8/layout/hierarchy3"/>
    <dgm:cxn modelId="{885F89E6-35BF-403E-801E-405748E5DB55}" type="presParOf" srcId="{740B76D7-BE84-4671-BAC6-BB9ACD8346D8}" destId="{A482D1DC-D7C3-43D6-BFB4-0365A3E8F826}" srcOrd="4" destOrd="0" presId="urn:microsoft.com/office/officeart/2005/8/layout/hierarchy3"/>
    <dgm:cxn modelId="{F7F284DF-675A-4680-A27F-717E9A86D84C}" type="presParOf" srcId="{740B76D7-BE84-4671-BAC6-BB9ACD8346D8}" destId="{40C65C29-3E32-47A1-98C6-CEE15F36B507}" srcOrd="5" destOrd="0" presId="urn:microsoft.com/office/officeart/2005/8/layout/hierarchy3"/>
    <dgm:cxn modelId="{8810FE27-2C21-420C-8F4C-697A569EB73B}" type="presParOf" srcId="{9FEA127F-210B-4E5F-A514-E81FBE34A8E0}" destId="{3BA8B100-3E57-42E4-9760-3A69CEFA748B}" srcOrd="3" destOrd="0" presId="urn:microsoft.com/office/officeart/2005/8/layout/hierarchy3"/>
    <dgm:cxn modelId="{E447DA89-143A-4939-A1B9-FB35A14ACEEA}" type="presParOf" srcId="{3BA8B100-3E57-42E4-9760-3A69CEFA748B}" destId="{591300DD-692B-4A4E-B9C6-6E23EBDA9D09}" srcOrd="0" destOrd="0" presId="urn:microsoft.com/office/officeart/2005/8/layout/hierarchy3"/>
    <dgm:cxn modelId="{0F91F426-0FB2-4070-ADA0-3BEEF53DAC9B}" type="presParOf" srcId="{591300DD-692B-4A4E-B9C6-6E23EBDA9D09}" destId="{F7AB7B24-8CE6-46FE-86CB-D21F8A5863A6}" srcOrd="0" destOrd="0" presId="urn:microsoft.com/office/officeart/2005/8/layout/hierarchy3"/>
    <dgm:cxn modelId="{EAFC2442-D6E1-4513-BBBE-DB66BF554E47}" type="presParOf" srcId="{591300DD-692B-4A4E-B9C6-6E23EBDA9D09}" destId="{0ED613BA-706D-4D42-806F-6B19A5AE7B2E}" srcOrd="1" destOrd="0" presId="urn:microsoft.com/office/officeart/2005/8/layout/hierarchy3"/>
    <dgm:cxn modelId="{3C202055-1275-4897-8F4C-D05078B23E4F}" type="presParOf" srcId="{3BA8B100-3E57-42E4-9760-3A69CEFA748B}" destId="{EF08DFCE-D2EC-40E8-B5B7-1D84FDEC2D0D}" srcOrd="1" destOrd="0" presId="urn:microsoft.com/office/officeart/2005/8/layout/hierarchy3"/>
    <dgm:cxn modelId="{A1492D4C-94C8-4A25-90C9-5F1F88BE68F3}" type="presParOf" srcId="{EF08DFCE-D2EC-40E8-B5B7-1D84FDEC2D0D}" destId="{BF772414-2C63-4521-83B9-B21FCED6A385}" srcOrd="0" destOrd="0" presId="urn:microsoft.com/office/officeart/2005/8/layout/hierarchy3"/>
    <dgm:cxn modelId="{9BC7EC2F-B63A-4785-9AA8-32565E534F3A}" type="presParOf" srcId="{EF08DFCE-D2EC-40E8-B5B7-1D84FDEC2D0D}" destId="{1BF42174-58F7-40CB-B403-2268B16C22BB}" srcOrd="1" destOrd="0" presId="urn:microsoft.com/office/officeart/2005/8/layout/hierarchy3"/>
    <dgm:cxn modelId="{C5F2025F-5A80-4835-8F99-B3A299C174F4}" type="presParOf" srcId="{EF08DFCE-D2EC-40E8-B5B7-1D84FDEC2D0D}" destId="{A8993313-A484-4036-9762-43CEC9648623}" srcOrd="2" destOrd="0" presId="urn:microsoft.com/office/officeart/2005/8/layout/hierarchy3"/>
    <dgm:cxn modelId="{DFC6B329-DDEE-42D0-80AF-230D8D8E79E4}" type="presParOf" srcId="{EF08DFCE-D2EC-40E8-B5B7-1D84FDEC2D0D}" destId="{C44B36A6-91A2-45D9-9788-40A389D44378}" srcOrd="3" destOrd="0" presId="urn:microsoft.com/office/officeart/2005/8/layout/hierarchy3"/>
    <dgm:cxn modelId="{B2F031BA-F83F-483A-8AC5-637C64808959}" type="presParOf" srcId="{EF08DFCE-D2EC-40E8-B5B7-1D84FDEC2D0D}" destId="{BD402AD3-DE39-45B5-A494-9C339DC1604E}" srcOrd="4" destOrd="0" presId="urn:microsoft.com/office/officeart/2005/8/layout/hierarchy3"/>
    <dgm:cxn modelId="{AAB306EC-6CE6-4B1C-B53D-54760DCC5F0F}" type="presParOf" srcId="{EF08DFCE-D2EC-40E8-B5B7-1D84FDEC2D0D}" destId="{6F898E0B-7930-474E-98BA-D464207D75A4}" srcOrd="5" destOrd="0" presId="urn:microsoft.com/office/officeart/2005/8/layout/hierarchy3"/>
    <dgm:cxn modelId="{3FB1AC0B-7BD5-446A-9963-5D57E0577620}" type="presParOf" srcId="{9FEA127F-210B-4E5F-A514-E81FBE34A8E0}" destId="{B6EFDEE0-0B7A-4175-80D4-F164440E7862}" srcOrd="4" destOrd="0" presId="urn:microsoft.com/office/officeart/2005/8/layout/hierarchy3"/>
    <dgm:cxn modelId="{A7AE56BA-3523-47A9-BD0C-064FE15D8A90}" type="presParOf" srcId="{B6EFDEE0-0B7A-4175-80D4-F164440E7862}" destId="{AAA903FF-4D50-4C83-9F1C-3C3A069DA57B}" srcOrd="0" destOrd="0" presId="urn:microsoft.com/office/officeart/2005/8/layout/hierarchy3"/>
    <dgm:cxn modelId="{D9D24F27-606B-4E2B-AF34-BC6721CCF527}" type="presParOf" srcId="{AAA903FF-4D50-4C83-9F1C-3C3A069DA57B}" destId="{7B65F524-C7DA-4A59-A79C-CEA955A31BA8}" srcOrd="0" destOrd="0" presId="urn:microsoft.com/office/officeart/2005/8/layout/hierarchy3"/>
    <dgm:cxn modelId="{8F81198F-A565-4BFD-972A-2DDB9D6CF346}" type="presParOf" srcId="{AAA903FF-4D50-4C83-9F1C-3C3A069DA57B}" destId="{819E4634-DF51-478F-8590-96EE13361B03}" srcOrd="1" destOrd="0" presId="urn:microsoft.com/office/officeart/2005/8/layout/hierarchy3"/>
    <dgm:cxn modelId="{DC21DE12-F04B-40EF-B4D3-18AA7B648292}" type="presParOf" srcId="{B6EFDEE0-0B7A-4175-80D4-F164440E7862}" destId="{8F639A4A-9439-4546-B831-B6568D6D2B0B}" srcOrd="1" destOrd="0" presId="urn:microsoft.com/office/officeart/2005/8/layout/hierarchy3"/>
    <dgm:cxn modelId="{1EB7E61C-0D09-4A34-A35F-7B55E418D200}" type="presParOf" srcId="{8F639A4A-9439-4546-B831-B6568D6D2B0B}" destId="{BE148B1E-0D39-4AAC-88B5-B3D8CBEB54E2}" srcOrd="0" destOrd="0" presId="urn:microsoft.com/office/officeart/2005/8/layout/hierarchy3"/>
    <dgm:cxn modelId="{6E1BC13B-439F-44B9-91F6-641484BDB441}" type="presParOf" srcId="{8F639A4A-9439-4546-B831-B6568D6D2B0B}" destId="{E77A038F-D504-42B0-AAC3-80D0891920FE}" srcOrd="1" destOrd="0" presId="urn:microsoft.com/office/officeart/2005/8/layout/hierarchy3"/>
    <dgm:cxn modelId="{3CAACFB6-63B3-4E51-8B1A-BAE85326FE32}" type="presParOf" srcId="{8F639A4A-9439-4546-B831-B6568D6D2B0B}" destId="{B471E933-0C1B-4FE1-9FEF-4562D60AF065}" srcOrd="2" destOrd="0" presId="urn:microsoft.com/office/officeart/2005/8/layout/hierarchy3"/>
    <dgm:cxn modelId="{676635C9-0385-4AC9-838A-39AB37622F5E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495E7-81C8-4C8C-A608-2F60ADFCEA3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endParaRPr lang="fr-BE"/>
        </a:p>
      </dgm:t>
    </dgm:pt>
    <dgm:pt modelId="{FAD9B56A-9B23-477F-9E62-F8D308349DAF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8E0198FD-A9B7-4D2D-B219-9ED8CBB649F4}" type="parTrans" cxnId="{971FB834-8965-4CEE-828A-093792922B21}">
      <dgm:prSet/>
      <dgm:spPr/>
      <dgm:t>
        <a:bodyPr/>
        <a:lstStyle/>
        <a:p>
          <a:endParaRPr lang="fr-BE"/>
        </a:p>
      </dgm:t>
    </dgm:pt>
    <dgm:pt modelId="{9727F6B2-F146-488A-9DF7-96E3168BFD03}" type="sibTrans" cxnId="{971FB834-8965-4CEE-828A-093792922B21}">
      <dgm:prSet/>
      <dgm:spPr/>
      <dgm:t>
        <a:bodyPr/>
        <a:lstStyle/>
        <a:p>
          <a:endParaRPr lang="fr-BE"/>
        </a:p>
      </dgm:t>
    </dgm:pt>
    <dgm:pt modelId="{F609F78A-DE44-4876-ABA1-7086368F48A6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7D57DA81-2DF5-4276-BF0E-E8A1EBFFDA5D}" type="parTrans" cxnId="{AF952CD8-AD06-41F8-A5B3-ADB099509E0C}">
      <dgm:prSet/>
      <dgm:spPr/>
      <dgm:t>
        <a:bodyPr/>
        <a:lstStyle/>
        <a:p>
          <a:endParaRPr lang="fr-BE"/>
        </a:p>
      </dgm:t>
    </dgm:pt>
    <dgm:pt modelId="{D5B3E6A7-09FA-4ADF-8E57-D66CAC81AD06}" type="sibTrans" cxnId="{AF952CD8-AD06-41F8-A5B3-ADB099509E0C}">
      <dgm:prSet/>
      <dgm:spPr/>
      <dgm:t>
        <a:bodyPr/>
        <a:lstStyle/>
        <a:p>
          <a:endParaRPr lang="fr-BE"/>
        </a:p>
      </dgm:t>
    </dgm:pt>
    <dgm:pt modelId="{44F71EF4-B520-4B7C-9A95-587499F2C65B}">
      <dgm:prSet phldrT="[Text]"/>
      <dgm:spPr/>
      <dgm:t>
        <a:bodyPr/>
        <a:lstStyle/>
        <a:p>
          <a:r>
            <a:rPr lang="fr-BE" dirty="0" smtClean="0"/>
            <a:t>Architecte</a:t>
          </a:r>
          <a:endParaRPr lang="fr-BE" dirty="0"/>
        </a:p>
      </dgm:t>
    </dgm:pt>
    <dgm:pt modelId="{0EAE60D7-6A81-4F36-B00A-1364DBEABB1B}" type="parTrans" cxnId="{82AE033E-E30A-4181-8CF0-52C02F5E3F43}">
      <dgm:prSet/>
      <dgm:spPr/>
      <dgm:t>
        <a:bodyPr/>
        <a:lstStyle/>
        <a:p>
          <a:endParaRPr lang="fr-BE"/>
        </a:p>
      </dgm:t>
    </dgm:pt>
    <dgm:pt modelId="{1D390631-6AEE-4206-8413-849B4E0642B2}" type="sibTrans" cxnId="{82AE033E-E30A-4181-8CF0-52C02F5E3F43}">
      <dgm:prSet/>
      <dgm:spPr/>
      <dgm:t>
        <a:bodyPr/>
        <a:lstStyle/>
        <a:p>
          <a:endParaRPr lang="fr-BE"/>
        </a:p>
      </dgm:t>
    </dgm:pt>
    <dgm:pt modelId="{DCC5C093-EE30-4C54-8CEA-7A5E914C10C8}">
      <dgm:prSet phldrT="[Text]"/>
      <dgm:spPr/>
      <dgm:t>
        <a:bodyPr/>
        <a:lstStyle/>
        <a:p>
          <a:r>
            <a:rPr lang="fr-BE" dirty="0" smtClean="0"/>
            <a:t>Responsable technique</a:t>
          </a:r>
          <a:endParaRPr lang="fr-BE" dirty="0"/>
        </a:p>
      </dgm:t>
    </dgm:pt>
    <dgm:pt modelId="{F5D5F234-B4C6-4D08-A23E-5CCC7D8AFAA3}" type="parTrans" cxnId="{D8430D90-C50E-43EE-BBFD-76E4D05036F3}">
      <dgm:prSet/>
      <dgm:spPr/>
      <dgm:t>
        <a:bodyPr/>
        <a:lstStyle/>
        <a:p>
          <a:endParaRPr lang="fr-BE"/>
        </a:p>
      </dgm:t>
    </dgm:pt>
    <dgm:pt modelId="{BE9F2D92-9C2D-4639-9FCA-1C1DF6736027}" type="sibTrans" cxnId="{D8430D90-C50E-43EE-BBFD-76E4D05036F3}">
      <dgm:prSet/>
      <dgm:spPr/>
      <dgm:t>
        <a:bodyPr/>
        <a:lstStyle/>
        <a:p>
          <a:endParaRPr lang="fr-BE"/>
        </a:p>
      </dgm:t>
    </dgm:pt>
    <dgm:pt modelId="{F76A326D-B7A1-47F6-86AD-C2C4C4F7A273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1</a:t>
          </a:r>
          <a:endParaRPr lang="fr-BE" dirty="0"/>
        </a:p>
      </dgm:t>
    </dgm:pt>
    <dgm:pt modelId="{2074669E-98A8-4198-996D-7FBC0CF2DBA9}" type="parTrans" cxnId="{6E2271AF-CE75-4482-9DF1-A2CA253A1EA5}">
      <dgm:prSet/>
      <dgm:spPr/>
      <dgm:t>
        <a:bodyPr/>
        <a:lstStyle/>
        <a:p>
          <a:endParaRPr lang="fr-BE"/>
        </a:p>
      </dgm:t>
    </dgm:pt>
    <dgm:pt modelId="{23F3C998-7CD7-40A7-ADDD-A7013E9B2467}" type="sibTrans" cxnId="{6E2271AF-CE75-4482-9DF1-A2CA253A1EA5}">
      <dgm:prSet/>
      <dgm:spPr/>
      <dgm:t>
        <a:bodyPr/>
        <a:lstStyle/>
        <a:p>
          <a:endParaRPr lang="fr-BE"/>
        </a:p>
      </dgm:t>
    </dgm:pt>
    <dgm:pt modelId="{B1AE88BE-BCD6-4D2C-9CBE-46A41944602C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2</a:t>
          </a:r>
          <a:endParaRPr lang="fr-BE" dirty="0"/>
        </a:p>
      </dgm:t>
    </dgm:pt>
    <dgm:pt modelId="{C553693A-97E0-4423-8422-E6E11B28559A}" type="parTrans" cxnId="{EACE8B87-4979-4964-8A92-C4213BA35BAE}">
      <dgm:prSet/>
      <dgm:spPr/>
      <dgm:t>
        <a:bodyPr/>
        <a:lstStyle/>
        <a:p>
          <a:endParaRPr lang="fr-BE"/>
        </a:p>
      </dgm:t>
    </dgm:pt>
    <dgm:pt modelId="{EEF54D99-5EC9-40C9-89DA-9A275CBE38AC}" type="sibTrans" cxnId="{EACE8B87-4979-4964-8A92-C4213BA35BAE}">
      <dgm:prSet/>
      <dgm:spPr/>
      <dgm:t>
        <a:bodyPr/>
        <a:lstStyle/>
        <a:p>
          <a:endParaRPr lang="fr-BE"/>
        </a:p>
      </dgm:t>
    </dgm:pt>
    <dgm:pt modelId="{968331CD-7FCA-4D2C-ACF7-8E4BE2BB0232}" type="pres">
      <dgm:prSet presAssocID="{140495E7-81C8-4C8C-A608-2F60ADFC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07C87EA-C245-4A3C-84E9-E1F5D2FD0D45}" type="pres">
      <dgm:prSet presAssocID="{FAD9B56A-9B23-477F-9E62-F8D308349DAF}" presName="hierRoot1" presStyleCnt="0">
        <dgm:presLayoutVars>
          <dgm:hierBranch val="init"/>
        </dgm:presLayoutVars>
      </dgm:prSet>
      <dgm:spPr/>
    </dgm:pt>
    <dgm:pt modelId="{33C42B29-43C4-4380-B89B-371BCFCCB0F8}" type="pres">
      <dgm:prSet presAssocID="{FAD9B56A-9B23-477F-9E62-F8D308349DAF}" presName="rootComposite1" presStyleCnt="0"/>
      <dgm:spPr/>
    </dgm:pt>
    <dgm:pt modelId="{1CDE6AE1-ED33-4CFF-8BD0-0DCE6FEB1103}" type="pres">
      <dgm:prSet presAssocID="{FAD9B56A-9B23-477F-9E62-F8D308349D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7EA831B-3EB5-4DDE-9C48-A33FA59CBBD1}" type="pres">
      <dgm:prSet presAssocID="{FAD9B56A-9B23-477F-9E62-F8D308349DAF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3322A00-ED9D-4F97-9D90-24E55605032A}" type="pres">
      <dgm:prSet presAssocID="{FAD9B56A-9B23-477F-9E62-F8D308349DAF}" presName="hierChild2" presStyleCnt="0"/>
      <dgm:spPr/>
    </dgm:pt>
    <dgm:pt modelId="{32A011D1-765A-414C-B8BD-20329504630A}" type="pres">
      <dgm:prSet presAssocID="{7D57DA81-2DF5-4276-BF0E-E8A1EBFFDA5D}" presName="Name37" presStyleLbl="parChTrans1D2" presStyleIdx="0" presStyleCnt="3"/>
      <dgm:spPr/>
      <dgm:t>
        <a:bodyPr/>
        <a:lstStyle/>
        <a:p>
          <a:endParaRPr lang="fr-BE"/>
        </a:p>
      </dgm:t>
    </dgm:pt>
    <dgm:pt modelId="{FD3A03A6-A541-497A-ACD0-D185DB618E54}" type="pres">
      <dgm:prSet presAssocID="{F609F78A-DE44-4876-ABA1-7086368F48A6}" presName="hierRoot2" presStyleCnt="0">
        <dgm:presLayoutVars>
          <dgm:hierBranch val="init"/>
        </dgm:presLayoutVars>
      </dgm:prSet>
      <dgm:spPr/>
    </dgm:pt>
    <dgm:pt modelId="{D092A257-F1A9-4B1B-A3B4-A7800090A29F}" type="pres">
      <dgm:prSet presAssocID="{F609F78A-DE44-4876-ABA1-7086368F48A6}" presName="rootComposite" presStyleCnt="0"/>
      <dgm:spPr/>
    </dgm:pt>
    <dgm:pt modelId="{D5A97B30-B057-4A47-B6FE-17C1D7073CE2}" type="pres">
      <dgm:prSet presAssocID="{F609F78A-DE44-4876-ABA1-7086368F4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951D6-E197-4875-9707-83CB871781A5}" type="pres">
      <dgm:prSet presAssocID="{F609F78A-DE44-4876-ABA1-7086368F48A6}" presName="rootConnector" presStyleLbl="node2" presStyleIdx="0" presStyleCnt="3"/>
      <dgm:spPr/>
      <dgm:t>
        <a:bodyPr/>
        <a:lstStyle/>
        <a:p>
          <a:endParaRPr lang="fr-BE"/>
        </a:p>
      </dgm:t>
    </dgm:pt>
    <dgm:pt modelId="{AC479C11-53C5-4E1B-B598-3495AA7BB5CD}" type="pres">
      <dgm:prSet presAssocID="{F609F78A-DE44-4876-ABA1-7086368F48A6}" presName="hierChild4" presStyleCnt="0"/>
      <dgm:spPr/>
    </dgm:pt>
    <dgm:pt modelId="{15F986FF-2A81-4A40-8849-7B6DF24109B7}" type="pres">
      <dgm:prSet presAssocID="{F609F78A-DE44-4876-ABA1-7086368F48A6}" presName="hierChild5" presStyleCnt="0"/>
      <dgm:spPr/>
    </dgm:pt>
    <dgm:pt modelId="{7C565ED4-D045-4013-8CFF-80D83AACCF6D}" type="pres">
      <dgm:prSet presAssocID="{0EAE60D7-6A81-4F36-B00A-1364DBEABB1B}" presName="Name37" presStyleLbl="parChTrans1D2" presStyleIdx="1" presStyleCnt="3"/>
      <dgm:spPr/>
      <dgm:t>
        <a:bodyPr/>
        <a:lstStyle/>
        <a:p>
          <a:endParaRPr lang="fr-BE"/>
        </a:p>
      </dgm:t>
    </dgm:pt>
    <dgm:pt modelId="{851E5183-3FE5-47D4-B727-66ADB4F8243C}" type="pres">
      <dgm:prSet presAssocID="{44F71EF4-B520-4B7C-9A95-587499F2C65B}" presName="hierRoot2" presStyleCnt="0">
        <dgm:presLayoutVars>
          <dgm:hierBranch val="init"/>
        </dgm:presLayoutVars>
      </dgm:prSet>
      <dgm:spPr/>
    </dgm:pt>
    <dgm:pt modelId="{737F300F-1FB1-47EA-B195-15051411FF11}" type="pres">
      <dgm:prSet presAssocID="{44F71EF4-B520-4B7C-9A95-587499F2C65B}" presName="rootComposite" presStyleCnt="0"/>
      <dgm:spPr/>
    </dgm:pt>
    <dgm:pt modelId="{4E4EA9A9-A5BE-4E65-8724-BC620F42D042}" type="pres">
      <dgm:prSet presAssocID="{44F71EF4-B520-4B7C-9A95-587499F2C6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055F6E-F471-49E0-83E4-5E7C3DEBF8AD}" type="pres">
      <dgm:prSet presAssocID="{44F71EF4-B520-4B7C-9A95-587499F2C65B}" presName="rootConnector" presStyleLbl="node2" presStyleIdx="1" presStyleCnt="3"/>
      <dgm:spPr/>
      <dgm:t>
        <a:bodyPr/>
        <a:lstStyle/>
        <a:p>
          <a:endParaRPr lang="fr-BE"/>
        </a:p>
      </dgm:t>
    </dgm:pt>
    <dgm:pt modelId="{80530DFE-3324-4997-AB46-40021B98129B}" type="pres">
      <dgm:prSet presAssocID="{44F71EF4-B520-4B7C-9A95-587499F2C65B}" presName="hierChild4" presStyleCnt="0"/>
      <dgm:spPr/>
    </dgm:pt>
    <dgm:pt modelId="{322B7098-986D-449C-B473-577A405F5B12}" type="pres">
      <dgm:prSet presAssocID="{44F71EF4-B520-4B7C-9A95-587499F2C65B}" presName="hierChild5" presStyleCnt="0"/>
      <dgm:spPr/>
    </dgm:pt>
    <dgm:pt modelId="{AC730492-9D10-4C74-8005-0D0CDA64BF7D}" type="pres">
      <dgm:prSet presAssocID="{F5D5F234-B4C6-4D08-A23E-5CCC7D8AFAA3}" presName="Name37" presStyleLbl="parChTrans1D2" presStyleIdx="2" presStyleCnt="3"/>
      <dgm:spPr/>
      <dgm:t>
        <a:bodyPr/>
        <a:lstStyle/>
        <a:p>
          <a:endParaRPr lang="fr-BE"/>
        </a:p>
      </dgm:t>
    </dgm:pt>
    <dgm:pt modelId="{4D7F5B11-ABB1-49AF-8A38-30C2EA6BA978}" type="pres">
      <dgm:prSet presAssocID="{DCC5C093-EE30-4C54-8CEA-7A5E914C10C8}" presName="hierRoot2" presStyleCnt="0">
        <dgm:presLayoutVars>
          <dgm:hierBranch val="init"/>
        </dgm:presLayoutVars>
      </dgm:prSet>
      <dgm:spPr/>
    </dgm:pt>
    <dgm:pt modelId="{B3C6B018-3D6D-42B9-8A82-5FC27B7EFC97}" type="pres">
      <dgm:prSet presAssocID="{DCC5C093-EE30-4C54-8CEA-7A5E914C10C8}" presName="rootComposite" presStyleCnt="0"/>
      <dgm:spPr/>
    </dgm:pt>
    <dgm:pt modelId="{850D5EC8-3686-4A46-886C-67A141F11E35}" type="pres">
      <dgm:prSet presAssocID="{DCC5C093-EE30-4C54-8CEA-7A5E914C10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DE3340A-E571-4768-95F4-E51325CA2D8C}" type="pres">
      <dgm:prSet presAssocID="{DCC5C093-EE30-4C54-8CEA-7A5E914C10C8}" presName="rootConnector" presStyleLbl="node2" presStyleIdx="2" presStyleCnt="3"/>
      <dgm:spPr/>
      <dgm:t>
        <a:bodyPr/>
        <a:lstStyle/>
        <a:p>
          <a:endParaRPr lang="fr-BE"/>
        </a:p>
      </dgm:t>
    </dgm:pt>
    <dgm:pt modelId="{1CF989F3-AE6B-40E0-B73D-9166090A8AA5}" type="pres">
      <dgm:prSet presAssocID="{DCC5C093-EE30-4C54-8CEA-7A5E914C10C8}" presName="hierChild4" presStyleCnt="0"/>
      <dgm:spPr/>
    </dgm:pt>
    <dgm:pt modelId="{80EEE3BF-4F28-41B8-BB97-1563846C0B58}" type="pres">
      <dgm:prSet presAssocID="{2074669E-98A8-4198-996D-7FBC0CF2DBA9}" presName="Name37" presStyleLbl="parChTrans1D3" presStyleIdx="0" presStyleCnt="2"/>
      <dgm:spPr/>
      <dgm:t>
        <a:bodyPr/>
        <a:lstStyle/>
        <a:p>
          <a:endParaRPr lang="fr-BE"/>
        </a:p>
      </dgm:t>
    </dgm:pt>
    <dgm:pt modelId="{0562C636-BCEC-40C0-B899-48A8A202DB69}" type="pres">
      <dgm:prSet presAssocID="{F76A326D-B7A1-47F6-86AD-C2C4C4F7A273}" presName="hierRoot2" presStyleCnt="0">
        <dgm:presLayoutVars>
          <dgm:hierBranch val="init"/>
        </dgm:presLayoutVars>
      </dgm:prSet>
      <dgm:spPr/>
    </dgm:pt>
    <dgm:pt modelId="{742C1C0E-390C-440A-8593-13D7C30AE760}" type="pres">
      <dgm:prSet presAssocID="{F76A326D-B7A1-47F6-86AD-C2C4C4F7A273}" presName="rootComposite" presStyleCnt="0"/>
      <dgm:spPr/>
    </dgm:pt>
    <dgm:pt modelId="{CAE41234-8CD0-47E7-9FA9-701D42CD60A7}" type="pres">
      <dgm:prSet presAssocID="{F76A326D-B7A1-47F6-86AD-C2C4C4F7A2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4C7F883-3F51-45AA-AD54-51A212B428BF}" type="pres">
      <dgm:prSet presAssocID="{F76A326D-B7A1-47F6-86AD-C2C4C4F7A273}" presName="rootConnector" presStyleLbl="node3" presStyleIdx="0" presStyleCnt="2"/>
      <dgm:spPr/>
      <dgm:t>
        <a:bodyPr/>
        <a:lstStyle/>
        <a:p>
          <a:endParaRPr lang="fr-BE"/>
        </a:p>
      </dgm:t>
    </dgm:pt>
    <dgm:pt modelId="{573A1B71-2BA3-4AA7-A85B-D942C6E94AAE}" type="pres">
      <dgm:prSet presAssocID="{F76A326D-B7A1-47F6-86AD-C2C4C4F7A273}" presName="hierChild4" presStyleCnt="0"/>
      <dgm:spPr/>
    </dgm:pt>
    <dgm:pt modelId="{79522D93-F769-4D1B-8E96-31968189876A}" type="pres">
      <dgm:prSet presAssocID="{F76A326D-B7A1-47F6-86AD-C2C4C4F7A273}" presName="hierChild5" presStyleCnt="0"/>
      <dgm:spPr/>
    </dgm:pt>
    <dgm:pt modelId="{4A80C985-E930-4D65-9C26-8968FFBF5350}" type="pres">
      <dgm:prSet presAssocID="{C553693A-97E0-4423-8422-E6E11B28559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C1B65EFA-1558-4CE3-BE86-E66192CEE106}" type="pres">
      <dgm:prSet presAssocID="{B1AE88BE-BCD6-4D2C-9CBE-46A41944602C}" presName="hierRoot2" presStyleCnt="0">
        <dgm:presLayoutVars>
          <dgm:hierBranch val="init"/>
        </dgm:presLayoutVars>
      </dgm:prSet>
      <dgm:spPr/>
    </dgm:pt>
    <dgm:pt modelId="{85B10819-BDC3-4A1D-9C81-E097170B3D99}" type="pres">
      <dgm:prSet presAssocID="{B1AE88BE-BCD6-4D2C-9CBE-46A41944602C}" presName="rootComposite" presStyleCnt="0"/>
      <dgm:spPr/>
    </dgm:pt>
    <dgm:pt modelId="{97EFCF01-EC13-452F-BF5F-82AE70CBD31F}" type="pres">
      <dgm:prSet presAssocID="{B1AE88BE-BCD6-4D2C-9CBE-46A4194460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D2313C-EB8F-48AA-A7A7-1A02205C87FC}" type="pres">
      <dgm:prSet presAssocID="{B1AE88BE-BCD6-4D2C-9CBE-46A41944602C}" presName="rootConnector" presStyleLbl="node3" presStyleIdx="1" presStyleCnt="2"/>
      <dgm:spPr/>
      <dgm:t>
        <a:bodyPr/>
        <a:lstStyle/>
        <a:p>
          <a:endParaRPr lang="fr-BE"/>
        </a:p>
      </dgm:t>
    </dgm:pt>
    <dgm:pt modelId="{EDF871DC-1559-47F7-8524-5D0956A36A39}" type="pres">
      <dgm:prSet presAssocID="{B1AE88BE-BCD6-4D2C-9CBE-46A41944602C}" presName="hierChild4" presStyleCnt="0"/>
      <dgm:spPr/>
    </dgm:pt>
    <dgm:pt modelId="{3A4FFCD2-F5DE-4429-AF09-7F2E10C1D397}" type="pres">
      <dgm:prSet presAssocID="{B1AE88BE-BCD6-4D2C-9CBE-46A41944602C}" presName="hierChild5" presStyleCnt="0"/>
      <dgm:spPr/>
    </dgm:pt>
    <dgm:pt modelId="{CA32D821-30F4-42DA-B24D-46137E36E533}" type="pres">
      <dgm:prSet presAssocID="{DCC5C093-EE30-4C54-8CEA-7A5E914C10C8}" presName="hierChild5" presStyleCnt="0"/>
      <dgm:spPr/>
    </dgm:pt>
    <dgm:pt modelId="{0B6C41FC-E03E-4B02-8837-F9C6BA7BA3DD}" type="pres">
      <dgm:prSet presAssocID="{FAD9B56A-9B23-477F-9E62-F8D308349DAF}" presName="hierChild3" presStyleCnt="0"/>
      <dgm:spPr/>
    </dgm:pt>
  </dgm:ptLst>
  <dgm:cxnLst>
    <dgm:cxn modelId="{AAC8104B-DAF5-4CB4-A098-1E3B507EF631}" type="presOf" srcId="{140495E7-81C8-4C8C-A608-2F60ADFCEA34}" destId="{968331CD-7FCA-4D2C-ACF7-8E4BE2BB0232}" srcOrd="0" destOrd="0" presId="urn:microsoft.com/office/officeart/2005/8/layout/orgChart1"/>
    <dgm:cxn modelId="{70DD2A40-DC09-42CC-A8B6-EEC44C2F35FF}" type="presOf" srcId="{DCC5C093-EE30-4C54-8CEA-7A5E914C10C8}" destId="{4DE3340A-E571-4768-95F4-E51325CA2D8C}" srcOrd="1" destOrd="0" presId="urn:microsoft.com/office/officeart/2005/8/layout/orgChart1"/>
    <dgm:cxn modelId="{4CBB48FE-4CC1-4ADF-9BC9-89C869B845D2}" type="presOf" srcId="{F76A326D-B7A1-47F6-86AD-C2C4C4F7A273}" destId="{84C7F883-3F51-45AA-AD54-51A212B428BF}" srcOrd="1" destOrd="0" presId="urn:microsoft.com/office/officeart/2005/8/layout/orgChart1"/>
    <dgm:cxn modelId="{D8430D90-C50E-43EE-BBFD-76E4D05036F3}" srcId="{FAD9B56A-9B23-477F-9E62-F8D308349DAF}" destId="{DCC5C093-EE30-4C54-8CEA-7A5E914C10C8}" srcOrd="2" destOrd="0" parTransId="{F5D5F234-B4C6-4D08-A23E-5CCC7D8AFAA3}" sibTransId="{BE9F2D92-9C2D-4639-9FCA-1C1DF6736027}"/>
    <dgm:cxn modelId="{8BC901FB-D958-4BF2-A2A9-9DCC14987294}" type="presOf" srcId="{B1AE88BE-BCD6-4D2C-9CBE-46A41944602C}" destId="{97EFCF01-EC13-452F-BF5F-82AE70CBD31F}" srcOrd="0" destOrd="0" presId="urn:microsoft.com/office/officeart/2005/8/layout/orgChart1"/>
    <dgm:cxn modelId="{6E2271AF-CE75-4482-9DF1-A2CA253A1EA5}" srcId="{DCC5C093-EE30-4C54-8CEA-7A5E914C10C8}" destId="{F76A326D-B7A1-47F6-86AD-C2C4C4F7A273}" srcOrd="0" destOrd="0" parTransId="{2074669E-98A8-4198-996D-7FBC0CF2DBA9}" sibTransId="{23F3C998-7CD7-40A7-ADDD-A7013E9B2467}"/>
    <dgm:cxn modelId="{8CEF91D0-842F-44D4-A4E2-8F0523623072}" type="presOf" srcId="{7D57DA81-2DF5-4276-BF0E-E8A1EBFFDA5D}" destId="{32A011D1-765A-414C-B8BD-20329504630A}" srcOrd="0" destOrd="0" presId="urn:microsoft.com/office/officeart/2005/8/layout/orgChart1"/>
    <dgm:cxn modelId="{82AE033E-E30A-4181-8CF0-52C02F5E3F43}" srcId="{FAD9B56A-9B23-477F-9E62-F8D308349DAF}" destId="{44F71EF4-B520-4B7C-9A95-587499F2C65B}" srcOrd="1" destOrd="0" parTransId="{0EAE60D7-6A81-4F36-B00A-1364DBEABB1B}" sibTransId="{1D390631-6AEE-4206-8413-849B4E0642B2}"/>
    <dgm:cxn modelId="{86E880F6-85CC-4E8D-8790-BB4D347E5B85}" type="presOf" srcId="{2074669E-98A8-4198-996D-7FBC0CF2DBA9}" destId="{80EEE3BF-4F28-41B8-BB97-1563846C0B58}" srcOrd="0" destOrd="0" presId="urn:microsoft.com/office/officeart/2005/8/layout/orgChart1"/>
    <dgm:cxn modelId="{E0C17208-7CE8-43A4-94E6-F5CAFFFB2CF7}" type="presOf" srcId="{0EAE60D7-6A81-4F36-B00A-1364DBEABB1B}" destId="{7C565ED4-D045-4013-8CFF-80D83AACCF6D}" srcOrd="0" destOrd="0" presId="urn:microsoft.com/office/officeart/2005/8/layout/orgChart1"/>
    <dgm:cxn modelId="{50A62028-74F6-4F01-BCB1-043CC95380C3}" type="presOf" srcId="{C553693A-97E0-4423-8422-E6E11B28559A}" destId="{4A80C985-E930-4D65-9C26-8968FFBF5350}" srcOrd="0" destOrd="0" presId="urn:microsoft.com/office/officeart/2005/8/layout/orgChart1"/>
    <dgm:cxn modelId="{635450AF-A9F0-4202-B126-6459D70C1F0E}" type="presOf" srcId="{FAD9B56A-9B23-477F-9E62-F8D308349DAF}" destId="{1CDE6AE1-ED33-4CFF-8BD0-0DCE6FEB1103}" srcOrd="0" destOrd="0" presId="urn:microsoft.com/office/officeart/2005/8/layout/orgChart1"/>
    <dgm:cxn modelId="{0569310C-0795-4928-9E1F-4D71FD38261F}" type="presOf" srcId="{F5D5F234-B4C6-4D08-A23E-5CCC7D8AFAA3}" destId="{AC730492-9D10-4C74-8005-0D0CDA64BF7D}" srcOrd="0" destOrd="0" presId="urn:microsoft.com/office/officeart/2005/8/layout/orgChart1"/>
    <dgm:cxn modelId="{0775139E-F900-4289-8446-15AD76192DDB}" type="presOf" srcId="{FAD9B56A-9B23-477F-9E62-F8D308349DAF}" destId="{B7EA831B-3EB5-4DDE-9C48-A33FA59CBBD1}" srcOrd="1" destOrd="0" presId="urn:microsoft.com/office/officeart/2005/8/layout/orgChart1"/>
    <dgm:cxn modelId="{D7AC61C4-16D3-44E3-8CA9-9449DA7C093B}" type="presOf" srcId="{F76A326D-B7A1-47F6-86AD-C2C4C4F7A273}" destId="{CAE41234-8CD0-47E7-9FA9-701D42CD60A7}" srcOrd="0" destOrd="0" presId="urn:microsoft.com/office/officeart/2005/8/layout/orgChart1"/>
    <dgm:cxn modelId="{B86A139D-B628-4177-8FC7-DD3EA26FE07D}" type="presOf" srcId="{44F71EF4-B520-4B7C-9A95-587499F2C65B}" destId="{4E4EA9A9-A5BE-4E65-8724-BC620F42D042}" srcOrd="0" destOrd="0" presId="urn:microsoft.com/office/officeart/2005/8/layout/orgChart1"/>
    <dgm:cxn modelId="{B1FC8E19-595E-41A4-9DC6-B562BE87330A}" type="presOf" srcId="{F609F78A-DE44-4876-ABA1-7086368F48A6}" destId="{D5A97B30-B057-4A47-B6FE-17C1D7073CE2}" srcOrd="0" destOrd="0" presId="urn:microsoft.com/office/officeart/2005/8/layout/orgChart1"/>
    <dgm:cxn modelId="{51263463-4A44-4D7D-8141-95427FFC973F}" type="presOf" srcId="{DCC5C093-EE30-4C54-8CEA-7A5E914C10C8}" destId="{850D5EC8-3686-4A46-886C-67A141F11E35}" srcOrd="0" destOrd="0" presId="urn:microsoft.com/office/officeart/2005/8/layout/orgChart1"/>
    <dgm:cxn modelId="{EF4350A0-6C0E-4D6E-B056-C0240AA368CE}" type="presOf" srcId="{B1AE88BE-BCD6-4D2C-9CBE-46A41944602C}" destId="{09D2313C-EB8F-48AA-A7A7-1A02205C87FC}" srcOrd="1" destOrd="0" presId="urn:microsoft.com/office/officeart/2005/8/layout/orgChart1"/>
    <dgm:cxn modelId="{DCADADD6-321D-4B5D-A013-49167769E17D}" type="presOf" srcId="{44F71EF4-B520-4B7C-9A95-587499F2C65B}" destId="{27055F6E-F471-49E0-83E4-5E7C3DEBF8AD}" srcOrd="1" destOrd="0" presId="urn:microsoft.com/office/officeart/2005/8/layout/orgChart1"/>
    <dgm:cxn modelId="{971FB834-8965-4CEE-828A-093792922B21}" srcId="{140495E7-81C8-4C8C-A608-2F60ADFCEA34}" destId="{FAD9B56A-9B23-477F-9E62-F8D308349DAF}" srcOrd="0" destOrd="0" parTransId="{8E0198FD-A9B7-4D2D-B219-9ED8CBB649F4}" sibTransId="{9727F6B2-F146-488A-9DF7-96E3168BFD03}"/>
    <dgm:cxn modelId="{AF952CD8-AD06-41F8-A5B3-ADB099509E0C}" srcId="{FAD9B56A-9B23-477F-9E62-F8D308349DAF}" destId="{F609F78A-DE44-4876-ABA1-7086368F48A6}" srcOrd="0" destOrd="0" parTransId="{7D57DA81-2DF5-4276-BF0E-E8A1EBFFDA5D}" sibTransId="{D5B3E6A7-09FA-4ADF-8E57-D66CAC81AD06}"/>
    <dgm:cxn modelId="{EACE8B87-4979-4964-8A92-C4213BA35BAE}" srcId="{DCC5C093-EE30-4C54-8CEA-7A5E914C10C8}" destId="{B1AE88BE-BCD6-4D2C-9CBE-46A41944602C}" srcOrd="1" destOrd="0" parTransId="{C553693A-97E0-4423-8422-E6E11B28559A}" sibTransId="{EEF54D99-5EC9-40C9-89DA-9A275CBE38AC}"/>
    <dgm:cxn modelId="{D47DDE4B-6FD8-4432-867B-3376ED8517D6}" type="presOf" srcId="{F609F78A-DE44-4876-ABA1-7086368F48A6}" destId="{E1C951D6-E197-4875-9707-83CB871781A5}" srcOrd="1" destOrd="0" presId="urn:microsoft.com/office/officeart/2005/8/layout/orgChart1"/>
    <dgm:cxn modelId="{2AA24558-8070-4C05-9F98-4346B3B44885}" type="presParOf" srcId="{968331CD-7FCA-4D2C-ACF7-8E4BE2BB0232}" destId="{E07C87EA-C245-4A3C-84E9-E1F5D2FD0D45}" srcOrd="0" destOrd="0" presId="urn:microsoft.com/office/officeart/2005/8/layout/orgChart1"/>
    <dgm:cxn modelId="{6C0A634E-189B-4301-814F-053146B544DC}" type="presParOf" srcId="{E07C87EA-C245-4A3C-84E9-E1F5D2FD0D45}" destId="{33C42B29-43C4-4380-B89B-371BCFCCB0F8}" srcOrd="0" destOrd="0" presId="urn:microsoft.com/office/officeart/2005/8/layout/orgChart1"/>
    <dgm:cxn modelId="{2934D220-0986-41B4-AEE0-8D23DAB0997D}" type="presParOf" srcId="{33C42B29-43C4-4380-B89B-371BCFCCB0F8}" destId="{1CDE6AE1-ED33-4CFF-8BD0-0DCE6FEB1103}" srcOrd="0" destOrd="0" presId="urn:microsoft.com/office/officeart/2005/8/layout/orgChart1"/>
    <dgm:cxn modelId="{14DD84A7-7468-43EF-848F-258E25728948}" type="presParOf" srcId="{33C42B29-43C4-4380-B89B-371BCFCCB0F8}" destId="{B7EA831B-3EB5-4DDE-9C48-A33FA59CBBD1}" srcOrd="1" destOrd="0" presId="urn:microsoft.com/office/officeart/2005/8/layout/orgChart1"/>
    <dgm:cxn modelId="{C50655E1-E1A8-4C30-8B77-490C45BE4FCB}" type="presParOf" srcId="{E07C87EA-C245-4A3C-84E9-E1F5D2FD0D45}" destId="{23322A00-ED9D-4F97-9D90-24E55605032A}" srcOrd="1" destOrd="0" presId="urn:microsoft.com/office/officeart/2005/8/layout/orgChart1"/>
    <dgm:cxn modelId="{73E95E31-14C7-4BC1-B4A2-E2F4589C8C85}" type="presParOf" srcId="{23322A00-ED9D-4F97-9D90-24E55605032A}" destId="{32A011D1-765A-414C-B8BD-20329504630A}" srcOrd="0" destOrd="0" presId="urn:microsoft.com/office/officeart/2005/8/layout/orgChart1"/>
    <dgm:cxn modelId="{C000A351-33D3-4BFC-89C2-A0BF428E0F15}" type="presParOf" srcId="{23322A00-ED9D-4F97-9D90-24E55605032A}" destId="{FD3A03A6-A541-497A-ACD0-D185DB618E54}" srcOrd="1" destOrd="0" presId="urn:microsoft.com/office/officeart/2005/8/layout/orgChart1"/>
    <dgm:cxn modelId="{FC64AB8A-FFC2-4BAC-96B9-608E0372A7E3}" type="presParOf" srcId="{FD3A03A6-A541-497A-ACD0-D185DB618E54}" destId="{D092A257-F1A9-4B1B-A3B4-A7800090A29F}" srcOrd="0" destOrd="0" presId="urn:microsoft.com/office/officeart/2005/8/layout/orgChart1"/>
    <dgm:cxn modelId="{B67E284A-C339-45C7-9A8F-7A86FA1C1A67}" type="presParOf" srcId="{D092A257-F1A9-4B1B-A3B4-A7800090A29F}" destId="{D5A97B30-B057-4A47-B6FE-17C1D7073CE2}" srcOrd="0" destOrd="0" presId="urn:microsoft.com/office/officeart/2005/8/layout/orgChart1"/>
    <dgm:cxn modelId="{8BB5B012-084C-4000-9CE8-C595E81932ED}" type="presParOf" srcId="{D092A257-F1A9-4B1B-A3B4-A7800090A29F}" destId="{E1C951D6-E197-4875-9707-83CB871781A5}" srcOrd="1" destOrd="0" presId="urn:microsoft.com/office/officeart/2005/8/layout/orgChart1"/>
    <dgm:cxn modelId="{8360E8F5-DC6E-45D4-8FD3-C1ED36DC2935}" type="presParOf" srcId="{FD3A03A6-A541-497A-ACD0-D185DB618E54}" destId="{AC479C11-53C5-4E1B-B598-3495AA7BB5CD}" srcOrd="1" destOrd="0" presId="urn:microsoft.com/office/officeart/2005/8/layout/orgChart1"/>
    <dgm:cxn modelId="{C1C1EBB1-A825-49F2-9841-3FB39C41BAD8}" type="presParOf" srcId="{FD3A03A6-A541-497A-ACD0-D185DB618E54}" destId="{15F986FF-2A81-4A40-8849-7B6DF24109B7}" srcOrd="2" destOrd="0" presId="urn:microsoft.com/office/officeart/2005/8/layout/orgChart1"/>
    <dgm:cxn modelId="{5F029922-E992-48C6-BC5E-CE7515C12A51}" type="presParOf" srcId="{23322A00-ED9D-4F97-9D90-24E55605032A}" destId="{7C565ED4-D045-4013-8CFF-80D83AACCF6D}" srcOrd="2" destOrd="0" presId="urn:microsoft.com/office/officeart/2005/8/layout/orgChart1"/>
    <dgm:cxn modelId="{E56454D0-68CF-40D4-A045-E958DBDD09A2}" type="presParOf" srcId="{23322A00-ED9D-4F97-9D90-24E55605032A}" destId="{851E5183-3FE5-47D4-B727-66ADB4F8243C}" srcOrd="3" destOrd="0" presId="urn:microsoft.com/office/officeart/2005/8/layout/orgChart1"/>
    <dgm:cxn modelId="{03FB1254-187D-4D1D-AB41-B1FE937F081A}" type="presParOf" srcId="{851E5183-3FE5-47D4-B727-66ADB4F8243C}" destId="{737F300F-1FB1-47EA-B195-15051411FF11}" srcOrd="0" destOrd="0" presId="urn:microsoft.com/office/officeart/2005/8/layout/orgChart1"/>
    <dgm:cxn modelId="{CF56575B-35D6-4CCC-84C6-24A540C94909}" type="presParOf" srcId="{737F300F-1FB1-47EA-B195-15051411FF11}" destId="{4E4EA9A9-A5BE-4E65-8724-BC620F42D042}" srcOrd="0" destOrd="0" presId="urn:microsoft.com/office/officeart/2005/8/layout/orgChart1"/>
    <dgm:cxn modelId="{E01D7D9B-8804-458F-BC4F-D2240ABE0B81}" type="presParOf" srcId="{737F300F-1FB1-47EA-B195-15051411FF11}" destId="{27055F6E-F471-49E0-83E4-5E7C3DEBF8AD}" srcOrd="1" destOrd="0" presId="urn:microsoft.com/office/officeart/2005/8/layout/orgChart1"/>
    <dgm:cxn modelId="{F21A2AC9-C0FF-4540-9C70-C1E076D7AB81}" type="presParOf" srcId="{851E5183-3FE5-47D4-B727-66ADB4F8243C}" destId="{80530DFE-3324-4997-AB46-40021B98129B}" srcOrd="1" destOrd="0" presId="urn:microsoft.com/office/officeart/2005/8/layout/orgChart1"/>
    <dgm:cxn modelId="{BA8CA0F0-BB30-403F-9BEB-8B943C177243}" type="presParOf" srcId="{851E5183-3FE5-47D4-B727-66ADB4F8243C}" destId="{322B7098-986D-449C-B473-577A405F5B12}" srcOrd="2" destOrd="0" presId="urn:microsoft.com/office/officeart/2005/8/layout/orgChart1"/>
    <dgm:cxn modelId="{87C7FE8C-8C53-48E5-9AA2-6DFE45A03F3D}" type="presParOf" srcId="{23322A00-ED9D-4F97-9D90-24E55605032A}" destId="{AC730492-9D10-4C74-8005-0D0CDA64BF7D}" srcOrd="4" destOrd="0" presId="urn:microsoft.com/office/officeart/2005/8/layout/orgChart1"/>
    <dgm:cxn modelId="{E5F1D138-A650-4563-AF6A-CDEEFFB5295A}" type="presParOf" srcId="{23322A00-ED9D-4F97-9D90-24E55605032A}" destId="{4D7F5B11-ABB1-49AF-8A38-30C2EA6BA978}" srcOrd="5" destOrd="0" presId="urn:microsoft.com/office/officeart/2005/8/layout/orgChart1"/>
    <dgm:cxn modelId="{F25D5A0E-0AC0-4AEF-8DF2-5E5B2AFDC2EE}" type="presParOf" srcId="{4D7F5B11-ABB1-49AF-8A38-30C2EA6BA978}" destId="{B3C6B018-3D6D-42B9-8A82-5FC27B7EFC97}" srcOrd="0" destOrd="0" presId="urn:microsoft.com/office/officeart/2005/8/layout/orgChart1"/>
    <dgm:cxn modelId="{A1A37EE1-97BE-4763-A135-8433CF7C01E0}" type="presParOf" srcId="{B3C6B018-3D6D-42B9-8A82-5FC27B7EFC97}" destId="{850D5EC8-3686-4A46-886C-67A141F11E35}" srcOrd="0" destOrd="0" presId="urn:microsoft.com/office/officeart/2005/8/layout/orgChart1"/>
    <dgm:cxn modelId="{8CF10C9A-F6A9-4972-9AAD-71268E4D205F}" type="presParOf" srcId="{B3C6B018-3D6D-42B9-8A82-5FC27B7EFC97}" destId="{4DE3340A-E571-4768-95F4-E51325CA2D8C}" srcOrd="1" destOrd="0" presId="urn:microsoft.com/office/officeart/2005/8/layout/orgChart1"/>
    <dgm:cxn modelId="{A81634FB-EA22-464D-A65F-5789138EF028}" type="presParOf" srcId="{4D7F5B11-ABB1-49AF-8A38-30C2EA6BA978}" destId="{1CF989F3-AE6B-40E0-B73D-9166090A8AA5}" srcOrd="1" destOrd="0" presId="urn:microsoft.com/office/officeart/2005/8/layout/orgChart1"/>
    <dgm:cxn modelId="{A7C6534C-59D5-4DBA-A647-8502FA7A6A18}" type="presParOf" srcId="{1CF989F3-AE6B-40E0-B73D-9166090A8AA5}" destId="{80EEE3BF-4F28-41B8-BB97-1563846C0B58}" srcOrd="0" destOrd="0" presId="urn:microsoft.com/office/officeart/2005/8/layout/orgChart1"/>
    <dgm:cxn modelId="{13E8E53B-8BF0-499B-8753-83C93E78E9BD}" type="presParOf" srcId="{1CF989F3-AE6B-40E0-B73D-9166090A8AA5}" destId="{0562C636-BCEC-40C0-B899-48A8A202DB69}" srcOrd="1" destOrd="0" presId="urn:microsoft.com/office/officeart/2005/8/layout/orgChart1"/>
    <dgm:cxn modelId="{71892920-F279-402B-9DA1-62057D7AD1E6}" type="presParOf" srcId="{0562C636-BCEC-40C0-B899-48A8A202DB69}" destId="{742C1C0E-390C-440A-8593-13D7C30AE760}" srcOrd="0" destOrd="0" presId="urn:microsoft.com/office/officeart/2005/8/layout/orgChart1"/>
    <dgm:cxn modelId="{83761BCD-8D23-4FA2-BB3C-BEB0020CB535}" type="presParOf" srcId="{742C1C0E-390C-440A-8593-13D7C30AE760}" destId="{CAE41234-8CD0-47E7-9FA9-701D42CD60A7}" srcOrd="0" destOrd="0" presId="urn:microsoft.com/office/officeart/2005/8/layout/orgChart1"/>
    <dgm:cxn modelId="{41018AC3-2BEE-4EC4-AF46-C6A4B9672CA5}" type="presParOf" srcId="{742C1C0E-390C-440A-8593-13D7C30AE760}" destId="{84C7F883-3F51-45AA-AD54-51A212B428BF}" srcOrd="1" destOrd="0" presId="urn:microsoft.com/office/officeart/2005/8/layout/orgChart1"/>
    <dgm:cxn modelId="{E91AB1F8-1500-4FED-806C-4F1D4C38DDE9}" type="presParOf" srcId="{0562C636-BCEC-40C0-B899-48A8A202DB69}" destId="{573A1B71-2BA3-4AA7-A85B-D942C6E94AAE}" srcOrd="1" destOrd="0" presId="urn:microsoft.com/office/officeart/2005/8/layout/orgChart1"/>
    <dgm:cxn modelId="{8CF9DFC2-74E0-4F03-99CE-672DCD43EC02}" type="presParOf" srcId="{0562C636-BCEC-40C0-B899-48A8A202DB69}" destId="{79522D93-F769-4D1B-8E96-31968189876A}" srcOrd="2" destOrd="0" presId="urn:microsoft.com/office/officeart/2005/8/layout/orgChart1"/>
    <dgm:cxn modelId="{6AFB97CE-E85C-4918-BDDD-3C99312A6FE7}" type="presParOf" srcId="{1CF989F3-AE6B-40E0-B73D-9166090A8AA5}" destId="{4A80C985-E930-4D65-9C26-8968FFBF5350}" srcOrd="2" destOrd="0" presId="urn:microsoft.com/office/officeart/2005/8/layout/orgChart1"/>
    <dgm:cxn modelId="{C9698E47-3839-4FEB-896B-325F386FFBD9}" type="presParOf" srcId="{1CF989F3-AE6B-40E0-B73D-9166090A8AA5}" destId="{C1B65EFA-1558-4CE3-BE86-E66192CEE106}" srcOrd="3" destOrd="0" presId="urn:microsoft.com/office/officeart/2005/8/layout/orgChart1"/>
    <dgm:cxn modelId="{45EE6B59-D367-4895-BF65-B2B4C60F527E}" type="presParOf" srcId="{C1B65EFA-1558-4CE3-BE86-E66192CEE106}" destId="{85B10819-BDC3-4A1D-9C81-E097170B3D99}" srcOrd="0" destOrd="0" presId="urn:microsoft.com/office/officeart/2005/8/layout/orgChart1"/>
    <dgm:cxn modelId="{84AA0ABD-7574-473B-9B27-1FCD5EB05147}" type="presParOf" srcId="{85B10819-BDC3-4A1D-9C81-E097170B3D99}" destId="{97EFCF01-EC13-452F-BF5F-82AE70CBD31F}" srcOrd="0" destOrd="0" presId="urn:microsoft.com/office/officeart/2005/8/layout/orgChart1"/>
    <dgm:cxn modelId="{550169B7-3BF3-4663-B923-C450FA7B9BB0}" type="presParOf" srcId="{85B10819-BDC3-4A1D-9C81-E097170B3D99}" destId="{09D2313C-EB8F-48AA-A7A7-1A02205C87FC}" srcOrd="1" destOrd="0" presId="urn:microsoft.com/office/officeart/2005/8/layout/orgChart1"/>
    <dgm:cxn modelId="{7A6F3408-EF67-4463-9B84-D4831C52B086}" type="presParOf" srcId="{C1B65EFA-1558-4CE3-BE86-E66192CEE106}" destId="{EDF871DC-1559-47F7-8524-5D0956A36A39}" srcOrd="1" destOrd="0" presId="urn:microsoft.com/office/officeart/2005/8/layout/orgChart1"/>
    <dgm:cxn modelId="{0435F356-3AE5-4990-A91D-55C7A6B39452}" type="presParOf" srcId="{C1B65EFA-1558-4CE3-BE86-E66192CEE106}" destId="{3A4FFCD2-F5DE-4429-AF09-7F2E10C1D397}" srcOrd="2" destOrd="0" presId="urn:microsoft.com/office/officeart/2005/8/layout/orgChart1"/>
    <dgm:cxn modelId="{4F11DF44-464C-41AB-A186-DA561C7C747B}" type="presParOf" srcId="{4D7F5B11-ABB1-49AF-8A38-30C2EA6BA978}" destId="{CA32D821-30F4-42DA-B24D-46137E36E533}" srcOrd="2" destOrd="0" presId="urn:microsoft.com/office/officeart/2005/8/layout/orgChart1"/>
    <dgm:cxn modelId="{D17E8217-DA28-4E49-B8C4-3FCFA3E40F76}" type="presParOf" srcId="{E07C87EA-C245-4A3C-84E9-E1F5D2FD0D45}" destId="{0B6C41FC-E03E-4B02-8837-F9C6BA7BA3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3D7C0-8833-4DA1-8C8D-3C3C7AADF3B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6B3330F-F1C9-4239-B91E-FDE8A0E4CF51}">
      <dgm:prSet phldrT="[Text]"/>
      <dgm:spPr/>
      <dgm:t>
        <a:bodyPr/>
        <a:lstStyle/>
        <a:p>
          <a:r>
            <a:rPr lang="fr-BE" dirty="0" smtClean="0"/>
            <a:t>« Projet »</a:t>
          </a:r>
          <a:endParaRPr lang="fr-BE" dirty="0"/>
        </a:p>
      </dgm:t>
    </dgm:pt>
    <dgm:pt modelId="{020DB6B7-328D-42B3-85C0-9C6246DB9191}" type="parTrans" cxnId="{9ABAABA8-0190-4448-B1A0-93A4815EF459}">
      <dgm:prSet/>
      <dgm:spPr/>
      <dgm:t>
        <a:bodyPr/>
        <a:lstStyle/>
        <a:p>
          <a:endParaRPr lang="fr-BE"/>
        </a:p>
      </dgm:t>
    </dgm:pt>
    <dgm:pt modelId="{8F3EDA7C-C727-4569-95F0-B128D9EFAFB5}" type="sibTrans" cxnId="{9ABAABA8-0190-4448-B1A0-93A4815EF459}">
      <dgm:prSet/>
      <dgm:spPr/>
      <dgm:t>
        <a:bodyPr/>
        <a:lstStyle/>
        <a:p>
          <a:endParaRPr lang="fr-BE"/>
        </a:p>
      </dgm:t>
    </dgm:pt>
    <dgm:pt modelId="{7D34C475-867D-48C8-A5E6-3E943C93D2FA}">
      <dgm:prSet phldrT="[Text]"/>
      <dgm:spPr/>
      <dgm:t>
        <a:bodyPr/>
        <a:lstStyle/>
        <a:p>
          <a:r>
            <a:rPr lang="fr-BE" dirty="0" smtClean="0"/>
            <a:t>Chef de projet</a:t>
          </a:r>
          <a:endParaRPr lang="fr-BE" dirty="0"/>
        </a:p>
      </dgm:t>
    </dgm:pt>
    <dgm:pt modelId="{91D3960A-CD43-4632-9055-5AD28148E4B1}" type="parTrans" cxnId="{81449C45-97FB-4F9C-A006-D5A6750AFA8E}">
      <dgm:prSet/>
      <dgm:spPr/>
      <dgm:t>
        <a:bodyPr/>
        <a:lstStyle/>
        <a:p>
          <a:endParaRPr lang="fr-BE"/>
        </a:p>
      </dgm:t>
    </dgm:pt>
    <dgm:pt modelId="{AECAFA70-B667-4446-9C3A-5EDB265DD0A1}" type="sibTrans" cxnId="{81449C45-97FB-4F9C-A006-D5A6750AFA8E}">
      <dgm:prSet/>
      <dgm:spPr/>
      <dgm:t>
        <a:bodyPr/>
        <a:lstStyle/>
        <a:p>
          <a:endParaRPr lang="fr-BE"/>
        </a:p>
      </dgm:t>
    </dgm:pt>
    <dgm:pt modelId="{93A817C7-C28E-47D5-B203-9FBD9E92B1FF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118C936A-A7E7-4B9D-BFA4-9C88E95B2396}" type="parTrans" cxnId="{24804E2F-9CCD-44E2-AFDF-9306E970595A}">
      <dgm:prSet/>
      <dgm:spPr/>
      <dgm:t>
        <a:bodyPr/>
        <a:lstStyle/>
        <a:p>
          <a:endParaRPr lang="fr-BE"/>
        </a:p>
      </dgm:t>
    </dgm:pt>
    <dgm:pt modelId="{1F584006-F945-433B-BBAF-E48EA7226400}" type="sibTrans" cxnId="{24804E2F-9CCD-44E2-AFDF-9306E970595A}">
      <dgm:prSet/>
      <dgm:spPr/>
      <dgm:t>
        <a:bodyPr/>
        <a:lstStyle/>
        <a:p>
          <a:endParaRPr lang="fr-BE"/>
        </a:p>
      </dgm:t>
    </dgm:pt>
    <dgm:pt modelId="{717CB9F2-4B2A-4772-8E54-EACBDE2F199D}">
      <dgm:prSet phldrT="[Text]"/>
      <dgm:spPr/>
      <dgm:t>
        <a:bodyPr/>
        <a:lstStyle/>
        <a:p>
          <a:r>
            <a:rPr lang="fr-BE" dirty="0" smtClean="0"/>
            <a:t>Client</a:t>
          </a:r>
          <a:endParaRPr lang="fr-BE" dirty="0"/>
        </a:p>
      </dgm:t>
    </dgm:pt>
    <dgm:pt modelId="{092FAF24-B7A9-4C28-A8E1-2FF782E8698F}" type="parTrans" cxnId="{6D3454FB-FEA2-4DC9-92E5-51F5AD4BE441}">
      <dgm:prSet/>
      <dgm:spPr/>
      <dgm:t>
        <a:bodyPr/>
        <a:lstStyle/>
        <a:p>
          <a:endParaRPr lang="fr-BE"/>
        </a:p>
      </dgm:t>
    </dgm:pt>
    <dgm:pt modelId="{1185FC0E-2A51-4131-A15B-D768E64F4274}" type="sibTrans" cxnId="{6D3454FB-FEA2-4DC9-92E5-51F5AD4BE441}">
      <dgm:prSet/>
      <dgm:spPr/>
      <dgm:t>
        <a:bodyPr/>
        <a:lstStyle/>
        <a:p>
          <a:endParaRPr lang="fr-BE"/>
        </a:p>
      </dgm:t>
    </dgm:pt>
    <dgm:pt modelId="{69E06D83-EB41-48E7-BABC-DE1F31396276}">
      <dgm:prSet phldrT="[Text]"/>
      <dgm:spPr/>
      <dgm:t>
        <a:bodyPr/>
        <a:lstStyle/>
        <a:p>
          <a:r>
            <a:rPr lang="fr-BE" dirty="0" smtClean="0"/>
            <a:t>Développeur</a:t>
          </a:r>
          <a:endParaRPr lang="fr-BE" dirty="0"/>
        </a:p>
      </dgm:t>
    </dgm:pt>
    <dgm:pt modelId="{D62FEE6A-A75C-484B-99AE-B2C03504326A}" type="parTrans" cxnId="{68BB5B81-C486-42D4-BB68-DC3A87F55D01}">
      <dgm:prSet/>
      <dgm:spPr/>
      <dgm:t>
        <a:bodyPr/>
        <a:lstStyle/>
        <a:p>
          <a:endParaRPr lang="fr-BE"/>
        </a:p>
      </dgm:t>
    </dgm:pt>
    <dgm:pt modelId="{6A7420D6-3324-4C08-875F-CBC74D0DABE4}" type="sibTrans" cxnId="{68BB5B81-C486-42D4-BB68-DC3A87F55D01}">
      <dgm:prSet/>
      <dgm:spPr/>
      <dgm:t>
        <a:bodyPr/>
        <a:lstStyle/>
        <a:p>
          <a:endParaRPr lang="fr-BE"/>
        </a:p>
      </dgm:t>
    </dgm:pt>
    <dgm:pt modelId="{87A93132-B651-4D31-BC45-16FD4A59496F}">
      <dgm:prSet phldrT="[Text]"/>
      <dgm:spPr/>
      <dgm:t>
        <a:bodyPr/>
        <a:lstStyle/>
        <a:p>
          <a:r>
            <a:rPr lang="fr-BE" dirty="0" smtClean="0"/>
            <a:t>Testeur</a:t>
          </a:r>
          <a:endParaRPr lang="fr-BE" dirty="0"/>
        </a:p>
      </dgm:t>
    </dgm:pt>
    <dgm:pt modelId="{51B2454F-B888-4B92-91D9-3654819A831F}" type="parTrans" cxnId="{8CC47ECF-0D60-4471-BC1C-BFA995B571C3}">
      <dgm:prSet/>
      <dgm:spPr/>
      <dgm:t>
        <a:bodyPr/>
        <a:lstStyle/>
        <a:p>
          <a:endParaRPr lang="fr-BE"/>
        </a:p>
      </dgm:t>
    </dgm:pt>
    <dgm:pt modelId="{66CE94AA-A146-402E-9182-80EAAF8B0740}" type="sibTrans" cxnId="{8CC47ECF-0D60-4471-BC1C-BFA995B571C3}">
      <dgm:prSet/>
      <dgm:spPr/>
      <dgm:t>
        <a:bodyPr/>
        <a:lstStyle/>
        <a:p>
          <a:endParaRPr lang="fr-BE"/>
        </a:p>
      </dgm:t>
    </dgm:pt>
    <dgm:pt modelId="{37AA7838-74DE-4A7D-8717-17766A36B59D}" type="pres">
      <dgm:prSet presAssocID="{F573D7C0-8833-4DA1-8C8D-3C3C7AAD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2B683C8B-C42E-4925-B749-BF2078F40A89}" type="pres">
      <dgm:prSet presAssocID="{E6B3330F-F1C9-4239-B91E-FDE8A0E4CF51}" presName="hierRoot1" presStyleCnt="0">
        <dgm:presLayoutVars>
          <dgm:hierBranch val="init"/>
        </dgm:presLayoutVars>
      </dgm:prSet>
      <dgm:spPr/>
    </dgm:pt>
    <dgm:pt modelId="{863ACA8B-7D71-4C87-982E-509F61E62386}" type="pres">
      <dgm:prSet presAssocID="{E6B3330F-F1C9-4239-B91E-FDE8A0E4CF51}" presName="rootComposite1" presStyleCnt="0"/>
      <dgm:spPr/>
    </dgm:pt>
    <dgm:pt modelId="{53BE3F55-E8C6-4E33-BC12-E5F42EF46F62}" type="pres">
      <dgm:prSet presAssocID="{E6B3330F-F1C9-4239-B91E-FDE8A0E4CF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5891E2-05D0-4FF8-BE83-906BBC72750C}" type="pres">
      <dgm:prSet presAssocID="{E6B3330F-F1C9-4239-B91E-FDE8A0E4CF51}" presName="rootConnector1" presStyleLbl="node1" presStyleIdx="0" presStyleCnt="0"/>
      <dgm:spPr/>
      <dgm:t>
        <a:bodyPr/>
        <a:lstStyle/>
        <a:p>
          <a:endParaRPr lang="fr-BE"/>
        </a:p>
      </dgm:t>
    </dgm:pt>
    <dgm:pt modelId="{CFF8E4AB-7BA7-44B0-9B55-453E0308685B}" type="pres">
      <dgm:prSet presAssocID="{E6B3330F-F1C9-4239-B91E-FDE8A0E4CF51}" presName="hierChild2" presStyleCnt="0"/>
      <dgm:spPr/>
    </dgm:pt>
    <dgm:pt modelId="{59497A49-3C93-43ED-A8A7-0EC3E1F43D4A}" type="pres">
      <dgm:prSet presAssocID="{092FAF24-B7A9-4C28-A8E1-2FF782E8698F}" presName="Name37" presStyleLbl="parChTrans1D2" presStyleIdx="0" presStyleCnt="5"/>
      <dgm:spPr/>
      <dgm:t>
        <a:bodyPr/>
        <a:lstStyle/>
        <a:p>
          <a:endParaRPr lang="fr-BE"/>
        </a:p>
      </dgm:t>
    </dgm:pt>
    <dgm:pt modelId="{320A4C1E-25B9-4629-9053-27E45B8F22C7}" type="pres">
      <dgm:prSet presAssocID="{717CB9F2-4B2A-4772-8E54-EACBDE2F199D}" presName="hierRoot2" presStyleCnt="0">
        <dgm:presLayoutVars>
          <dgm:hierBranch val="init"/>
        </dgm:presLayoutVars>
      </dgm:prSet>
      <dgm:spPr/>
    </dgm:pt>
    <dgm:pt modelId="{FEF436AB-E4C7-41EC-B625-FBAF177E6FEF}" type="pres">
      <dgm:prSet presAssocID="{717CB9F2-4B2A-4772-8E54-EACBDE2F199D}" presName="rootComposite" presStyleCnt="0"/>
      <dgm:spPr/>
    </dgm:pt>
    <dgm:pt modelId="{D098B910-82ED-47C7-971C-28624340E8FB}" type="pres">
      <dgm:prSet presAssocID="{717CB9F2-4B2A-4772-8E54-EACBDE2F19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0FA310-9E2D-42DE-BB9E-890AEC4D584D}" type="pres">
      <dgm:prSet presAssocID="{717CB9F2-4B2A-4772-8E54-EACBDE2F199D}" presName="rootConnector" presStyleLbl="node2" presStyleIdx="0" presStyleCnt="5"/>
      <dgm:spPr/>
      <dgm:t>
        <a:bodyPr/>
        <a:lstStyle/>
        <a:p>
          <a:endParaRPr lang="fr-BE"/>
        </a:p>
      </dgm:t>
    </dgm:pt>
    <dgm:pt modelId="{B53AE7D1-152B-4B3D-82A9-A9B7A018189A}" type="pres">
      <dgm:prSet presAssocID="{717CB9F2-4B2A-4772-8E54-EACBDE2F199D}" presName="hierChild4" presStyleCnt="0"/>
      <dgm:spPr/>
    </dgm:pt>
    <dgm:pt modelId="{80E11F75-0520-4356-8A51-16875269DB69}" type="pres">
      <dgm:prSet presAssocID="{717CB9F2-4B2A-4772-8E54-EACBDE2F199D}" presName="hierChild5" presStyleCnt="0"/>
      <dgm:spPr/>
    </dgm:pt>
    <dgm:pt modelId="{C3AEFA68-EE55-4D7C-A6AC-16D828B293BD}" type="pres">
      <dgm:prSet presAssocID="{91D3960A-CD43-4632-9055-5AD28148E4B1}" presName="Name37" presStyleLbl="parChTrans1D2" presStyleIdx="1" presStyleCnt="5"/>
      <dgm:spPr/>
      <dgm:t>
        <a:bodyPr/>
        <a:lstStyle/>
        <a:p>
          <a:endParaRPr lang="fr-BE"/>
        </a:p>
      </dgm:t>
    </dgm:pt>
    <dgm:pt modelId="{A5F0C3B8-916E-461D-8ABC-981EADD1A6C9}" type="pres">
      <dgm:prSet presAssocID="{7D34C475-867D-48C8-A5E6-3E943C93D2FA}" presName="hierRoot2" presStyleCnt="0">
        <dgm:presLayoutVars>
          <dgm:hierBranch val="init"/>
        </dgm:presLayoutVars>
      </dgm:prSet>
      <dgm:spPr/>
    </dgm:pt>
    <dgm:pt modelId="{62D14DC6-8D41-457D-B645-7443858E8552}" type="pres">
      <dgm:prSet presAssocID="{7D34C475-867D-48C8-A5E6-3E943C93D2FA}" presName="rootComposite" presStyleCnt="0"/>
      <dgm:spPr/>
    </dgm:pt>
    <dgm:pt modelId="{E4B4584E-13C3-4598-8FBC-AE220247D02F}" type="pres">
      <dgm:prSet presAssocID="{7D34C475-867D-48C8-A5E6-3E943C93D2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94F24BB-99EE-406E-AFE5-196D5B663631}" type="pres">
      <dgm:prSet presAssocID="{7D34C475-867D-48C8-A5E6-3E943C93D2FA}" presName="rootConnector" presStyleLbl="node2" presStyleIdx="1" presStyleCnt="5"/>
      <dgm:spPr/>
      <dgm:t>
        <a:bodyPr/>
        <a:lstStyle/>
        <a:p>
          <a:endParaRPr lang="fr-BE"/>
        </a:p>
      </dgm:t>
    </dgm:pt>
    <dgm:pt modelId="{B0593664-80B7-4A0E-8005-841AFC210D0A}" type="pres">
      <dgm:prSet presAssocID="{7D34C475-867D-48C8-A5E6-3E943C93D2FA}" presName="hierChild4" presStyleCnt="0"/>
      <dgm:spPr/>
    </dgm:pt>
    <dgm:pt modelId="{9669CC8A-DBFD-4C11-AE5F-F33C359B1C75}" type="pres">
      <dgm:prSet presAssocID="{7D34C475-867D-48C8-A5E6-3E943C93D2FA}" presName="hierChild5" presStyleCnt="0"/>
      <dgm:spPr/>
    </dgm:pt>
    <dgm:pt modelId="{8D307079-5FD8-42BF-9C5D-8E0841D4E5EF}" type="pres">
      <dgm:prSet presAssocID="{118C936A-A7E7-4B9D-BFA4-9C88E95B2396}" presName="Name37" presStyleLbl="parChTrans1D2" presStyleIdx="2" presStyleCnt="5"/>
      <dgm:spPr/>
      <dgm:t>
        <a:bodyPr/>
        <a:lstStyle/>
        <a:p>
          <a:endParaRPr lang="fr-BE"/>
        </a:p>
      </dgm:t>
    </dgm:pt>
    <dgm:pt modelId="{811B3813-7676-43D7-B288-0B262A06F347}" type="pres">
      <dgm:prSet presAssocID="{93A817C7-C28E-47D5-B203-9FBD9E92B1FF}" presName="hierRoot2" presStyleCnt="0">
        <dgm:presLayoutVars>
          <dgm:hierBranch val="init"/>
        </dgm:presLayoutVars>
      </dgm:prSet>
      <dgm:spPr/>
    </dgm:pt>
    <dgm:pt modelId="{8F5FD626-DAE0-4513-AADB-EE19FC9E1414}" type="pres">
      <dgm:prSet presAssocID="{93A817C7-C28E-47D5-B203-9FBD9E92B1FF}" presName="rootComposite" presStyleCnt="0"/>
      <dgm:spPr/>
    </dgm:pt>
    <dgm:pt modelId="{1EC9946F-AE63-4D0B-AF58-E2A2F15B62AD}" type="pres">
      <dgm:prSet presAssocID="{93A817C7-C28E-47D5-B203-9FBD9E92B1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249A639-F792-4207-BC43-47FCBA2AB3B9}" type="pres">
      <dgm:prSet presAssocID="{93A817C7-C28E-47D5-B203-9FBD9E92B1FF}" presName="rootConnector" presStyleLbl="node2" presStyleIdx="2" presStyleCnt="5"/>
      <dgm:spPr/>
      <dgm:t>
        <a:bodyPr/>
        <a:lstStyle/>
        <a:p>
          <a:endParaRPr lang="fr-BE"/>
        </a:p>
      </dgm:t>
    </dgm:pt>
    <dgm:pt modelId="{174E70AE-3C91-4967-B0CF-03F58C3D6860}" type="pres">
      <dgm:prSet presAssocID="{93A817C7-C28E-47D5-B203-9FBD9E92B1FF}" presName="hierChild4" presStyleCnt="0"/>
      <dgm:spPr/>
    </dgm:pt>
    <dgm:pt modelId="{E442789F-2A70-4464-978D-4ABB56DEAE47}" type="pres">
      <dgm:prSet presAssocID="{93A817C7-C28E-47D5-B203-9FBD9E92B1FF}" presName="hierChild5" presStyleCnt="0"/>
      <dgm:spPr/>
    </dgm:pt>
    <dgm:pt modelId="{CA66FFC2-2140-48FB-AABD-F1557B7978CF}" type="pres">
      <dgm:prSet presAssocID="{D62FEE6A-A75C-484B-99AE-B2C03504326A}" presName="Name37" presStyleLbl="parChTrans1D2" presStyleIdx="3" presStyleCnt="5"/>
      <dgm:spPr/>
      <dgm:t>
        <a:bodyPr/>
        <a:lstStyle/>
        <a:p>
          <a:endParaRPr lang="fr-BE"/>
        </a:p>
      </dgm:t>
    </dgm:pt>
    <dgm:pt modelId="{46636B7E-9976-4608-9E21-B533D8C8473B}" type="pres">
      <dgm:prSet presAssocID="{69E06D83-EB41-48E7-BABC-DE1F31396276}" presName="hierRoot2" presStyleCnt="0">
        <dgm:presLayoutVars>
          <dgm:hierBranch val="init"/>
        </dgm:presLayoutVars>
      </dgm:prSet>
      <dgm:spPr/>
    </dgm:pt>
    <dgm:pt modelId="{442E402B-C1E7-443F-BF9B-11AE9A929B42}" type="pres">
      <dgm:prSet presAssocID="{69E06D83-EB41-48E7-BABC-DE1F31396276}" presName="rootComposite" presStyleCnt="0"/>
      <dgm:spPr/>
    </dgm:pt>
    <dgm:pt modelId="{03F20989-BDD9-4A9E-8067-11619AF875EC}" type="pres">
      <dgm:prSet presAssocID="{69E06D83-EB41-48E7-BABC-DE1F313962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2D20EF0-0B58-4606-B898-035FC4C395F5}" type="pres">
      <dgm:prSet presAssocID="{69E06D83-EB41-48E7-BABC-DE1F31396276}" presName="rootConnector" presStyleLbl="node2" presStyleIdx="3" presStyleCnt="5"/>
      <dgm:spPr/>
      <dgm:t>
        <a:bodyPr/>
        <a:lstStyle/>
        <a:p>
          <a:endParaRPr lang="fr-BE"/>
        </a:p>
      </dgm:t>
    </dgm:pt>
    <dgm:pt modelId="{2A666EC7-F83E-4479-919A-C352992591BE}" type="pres">
      <dgm:prSet presAssocID="{69E06D83-EB41-48E7-BABC-DE1F31396276}" presName="hierChild4" presStyleCnt="0"/>
      <dgm:spPr/>
    </dgm:pt>
    <dgm:pt modelId="{2CD7CD48-F932-4B57-824A-AAFC673480CC}" type="pres">
      <dgm:prSet presAssocID="{69E06D83-EB41-48E7-BABC-DE1F31396276}" presName="hierChild5" presStyleCnt="0"/>
      <dgm:spPr/>
    </dgm:pt>
    <dgm:pt modelId="{F255BA52-4E3A-45D6-961C-544A52796360}" type="pres">
      <dgm:prSet presAssocID="{51B2454F-B888-4B92-91D9-3654819A831F}" presName="Name37" presStyleLbl="parChTrans1D2" presStyleIdx="4" presStyleCnt="5"/>
      <dgm:spPr/>
      <dgm:t>
        <a:bodyPr/>
        <a:lstStyle/>
        <a:p>
          <a:endParaRPr lang="fr-BE"/>
        </a:p>
      </dgm:t>
    </dgm:pt>
    <dgm:pt modelId="{37EA0B1B-7A42-4494-8CEE-CC3C84DE58ED}" type="pres">
      <dgm:prSet presAssocID="{87A93132-B651-4D31-BC45-16FD4A59496F}" presName="hierRoot2" presStyleCnt="0">
        <dgm:presLayoutVars>
          <dgm:hierBranch val="init"/>
        </dgm:presLayoutVars>
      </dgm:prSet>
      <dgm:spPr/>
    </dgm:pt>
    <dgm:pt modelId="{19511ABD-C25F-4AC8-86E2-FF0C895733B6}" type="pres">
      <dgm:prSet presAssocID="{87A93132-B651-4D31-BC45-16FD4A59496F}" presName="rootComposite" presStyleCnt="0"/>
      <dgm:spPr/>
    </dgm:pt>
    <dgm:pt modelId="{160BC956-DA4B-4AA4-B93D-06EF8B57F643}" type="pres">
      <dgm:prSet presAssocID="{87A93132-B651-4D31-BC45-16FD4A5949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6870C34-A008-40F8-9B76-D88922997505}" type="pres">
      <dgm:prSet presAssocID="{87A93132-B651-4D31-BC45-16FD4A59496F}" presName="rootConnector" presStyleLbl="node2" presStyleIdx="4" presStyleCnt="5"/>
      <dgm:spPr/>
      <dgm:t>
        <a:bodyPr/>
        <a:lstStyle/>
        <a:p>
          <a:endParaRPr lang="fr-BE"/>
        </a:p>
      </dgm:t>
    </dgm:pt>
    <dgm:pt modelId="{578D908E-1039-4374-AC1B-491FBAD92D41}" type="pres">
      <dgm:prSet presAssocID="{87A93132-B651-4D31-BC45-16FD4A59496F}" presName="hierChild4" presStyleCnt="0"/>
      <dgm:spPr/>
    </dgm:pt>
    <dgm:pt modelId="{7B68BD7D-810B-472E-ADF5-4D3290E1270C}" type="pres">
      <dgm:prSet presAssocID="{87A93132-B651-4D31-BC45-16FD4A59496F}" presName="hierChild5" presStyleCnt="0"/>
      <dgm:spPr/>
    </dgm:pt>
    <dgm:pt modelId="{8AAED65A-DEA3-4877-B6D4-6EBD4276BD33}" type="pres">
      <dgm:prSet presAssocID="{E6B3330F-F1C9-4239-B91E-FDE8A0E4CF51}" presName="hierChild3" presStyleCnt="0"/>
      <dgm:spPr/>
    </dgm:pt>
  </dgm:ptLst>
  <dgm:cxnLst>
    <dgm:cxn modelId="{6E5BE048-B632-483F-B0D2-01E1045E7049}" type="presOf" srcId="{717CB9F2-4B2A-4772-8E54-EACBDE2F199D}" destId="{D098B910-82ED-47C7-971C-28624340E8FB}" srcOrd="0" destOrd="0" presId="urn:microsoft.com/office/officeart/2005/8/layout/orgChart1"/>
    <dgm:cxn modelId="{24804E2F-9CCD-44E2-AFDF-9306E970595A}" srcId="{E6B3330F-F1C9-4239-B91E-FDE8A0E4CF51}" destId="{93A817C7-C28E-47D5-B203-9FBD9E92B1FF}" srcOrd="2" destOrd="0" parTransId="{118C936A-A7E7-4B9D-BFA4-9C88E95B2396}" sibTransId="{1F584006-F945-433B-BBAF-E48EA7226400}"/>
    <dgm:cxn modelId="{61BAA003-F50D-4870-85D4-E63AD2F5801A}" type="presOf" srcId="{87A93132-B651-4D31-BC45-16FD4A59496F}" destId="{E6870C34-A008-40F8-9B76-D88922997505}" srcOrd="1" destOrd="0" presId="urn:microsoft.com/office/officeart/2005/8/layout/orgChart1"/>
    <dgm:cxn modelId="{165C12FA-0C50-443B-8BA7-67D0A2CE9CE4}" type="presOf" srcId="{51B2454F-B888-4B92-91D9-3654819A831F}" destId="{F255BA52-4E3A-45D6-961C-544A52796360}" srcOrd="0" destOrd="0" presId="urn:microsoft.com/office/officeart/2005/8/layout/orgChart1"/>
    <dgm:cxn modelId="{8CC47ECF-0D60-4471-BC1C-BFA995B571C3}" srcId="{E6B3330F-F1C9-4239-B91E-FDE8A0E4CF51}" destId="{87A93132-B651-4D31-BC45-16FD4A59496F}" srcOrd="4" destOrd="0" parTransId="{51B2454F-B888-4B92-91D9-3654819A831F}" sibTransId="{66CE94AA-A146-402E-9182-80EAAF8B0740}"/>
    <dgm:cxn modelId="{FF902ACD-EF29-43A1-A4BF-405A04998890}" type="presOf" srcId="{118C936A-A7E7-4B9D-BFA4-9C88E95B2396}" destId="{8D307079-5FD8-42BF-9C5D-8E0841D4E5EF}" srcOrd="0" destOrd="0" presId="urn:microsoft.com/office/officeart/2005/8/layout/orgChart1"/>
    <dgm:cxn modelId="{590A538A-CF04-400D-AF6E-E84F75103544}" type="presOf" srcId="{7D34C475-867D-48C8-A5E6-3E943C93D2FA}" destId="{E4B4584E-13C3-4598-8FBC-AE220247D02F}" srcOrd="0" destOrd="0" presId="urn:microsoft.com/office/officeart/2005/8/layout/orgChart1"/>
    <dgm:cxn modelId="{1B3564F2-14D6-4A25-85B3-7BDB4E5C4FD4}" type="presOf" srcId="{717CB9F2-4B2A-4772-8E54-EACBDE2F199D}" destId="{E80FA310-9E2D-42DE-BB9E-890AEC4D584D}" srcOrd="1" destOrd="0" presId="urn:microsoft.com/office/officeart/2005/8/layout/orgChart1"/>
    <dgm:cxn modelId="{CFBCDF94-037D-4D3F-A819-AF69A75FB8B6}" type="presOf" srcId="{93A817C7-C28E-47D5-B203-9FBD9E92B1FF}" destId="{9249A639-F792-4207-BC43-47FCBA2AB3B9}" srcOrd="1" destOrd="0" presId="urn:microsoft.com/office/officeart/2005/8/layout/orgChart1"/>
    <dgm:cxn modelId="{17B24D18-F73C-4412-B416-BF20C5A48EE7}" type="presOf" srcId="{69E06D83-EB41-48E7-BABC-DE1F31396276}" destId="{A2D20EF0-0B58-4606-B898-035FC4C395F5}" srcOrd="1" destOrd="0" presId="urn:microsoft.com/office/officeart/2005/8/layout/orgChart1"/>
    <dgm:cxn modelId="{6D3454FB-FEA2-4DC9-92E5-51F5AD4BE441}" srcId="{E6B3330F-F1C9-4239-B91E-FDE8A0E4CF51}" destId="{717CB9F2-4B2A-4772-8E54-EACBDE2F199D}" srcOrd="0" destOrd="0" parTransId="{092FAF24-B7A9-4C28-A8E1-2FF782E8698F}" sibTransId="{1185FC0E-2A51-4131-A15B-D768E64F4274}"/>
    <dgm:cxn modelId="{9ABAABA8-0190-4448-B1A0-93A4815EF459}" srcId="{F573D7C0-8833-4DA1-8C8D-3C3C7AADF3B1}" destId="{E6B3330F-F1C9-4239-B91E-FDE8A0E4CF51}" srcOrd="0" destOrd="0" parTransId="{020DB6B7-328D-42B3-85C0-9C6246DB9191}" sibTransId="{8F3EDA7C-C727-4569-95F0-B128D9EFAFB5}"/>
    <dgm:cxn modelId="{68BB5B81-C486-42D4-BB68-DC3A87F55D01}" srcId="{E6B3330F-F1C9-4239-B91E-FDE8A0E4CF51}" destId="{69E06D83-EB41-48E7-BABC-DE1F31396276}" srcOrd="3" destOrd="0" parTransId="{D62FEE6A-A75C-484B-99AE-B2C03504326A}" sibTransId="{6A7420D6-3324-4C08-875F-CBC74D0DABE4}"/>
    <dgm:cxn modelId="{32930DA4-35BB-4D68-A66A-127C04CA7083}" type="presOf" srcId="{092FAF24-B7A9-4C28-A8E1-2FF782E8698F}" destId="{59497A49-3C93-43ED-A8A7-0EC3E1F43D4A}" srcOrd="0" destOrd="0" presId="urn:microsoft.com/office/officeart/2005/8/layout/orgChart1"/>
    <dgm:cxn modelId="{329AA245-77E3-41E6-8D28-62D6F7E0152D}" type="presOf" srcId="{69E06D83-EB41-48E7-BABC-DE1F31396276}" destId="{03F20989-BDD9-4A9E-8067-11619AF875EC}" srcOrd="0" destOrd="0" presId="urn:microsoft.com/office/officeart/2005/8/layout/orgChart1"/>
    <dgm:cxn modelId="{3A20381E-DAAC-473C-80C7-DB9233D20D54}" type="presOf" srcId="{87A93132-B651-4D31-BC45-16FD4A59496F}" destId="{160BC956-DA4B-4AA4-B93D-06EF8B57F643}" srcOrd="0" destOrd="0" presId="urn:microsoft.com/office/officeart/2005/8/layout/orgChart1"/>
    <dgm:cxn modelId="{E24F0599-9E35-4D44-8BD2-3827478E061C}" type="presOf" srcId="{91D3960A-CD43-4632-9055-5AD28148E4B1}" destId="{C3AEFA68-EE55-4D7C-A6AC-16D828B293BD}" srcOrd="0" destOrd="0" presId="urn:microsoft.com/office/officeart/2005/8/layout/orgChart1"/>
    <dgm:cxn modelId="{B560C238-5891-43F1-BE29-BF30C2516537}" type="presOf" srcId="{E6B3330F-F1C9-4239-B91E-FDE8A0E4CF51}" destId="{53BE3F55-E8C6-4E33-BC12-E5F42EF46F62}" srcOrd="0" destOrd="0" presId="urn:microsoft.com/office/officeart/2005/8/layout/orgChart1"/>
    <dgm:cxn modelId="{CA036470-4B1E-400A-AA63-0246C6E43901}" type="presOf" srcId="{7D34C475-867D-48C8-A5E6-3E943C93D2FA}" destId="{994F24BB-99EE-406E-AFE5-196D5B663631}" srcOrd="1" destOrd="0" presId="urn:microsoft.com/office/officeart/2005/8/layout/orgChart1"/>
    <dgm:cxn modelId="{3FC862FE-CD26-4909-85D9-23B3AAD97A5F}" type="presOf" srcId="{93A817C7-C28E-47D5-B203-9FBD9E92B1FF}" destId="{1EC9946F-AE63-4D0B-AF58-E2A2F15B62AD}" srcOrd="0" destOrd="0" presId="urn:microsoft.com/office/officeart/2005/8/layout/orgChart1"/>
    <dgm:cxn modelId="{5753DD77-171C-4842-B4F8-79821FB96DC2}" type="presOf" srcId="{F573D7C0-8833-4DA1-8C8D-3C3C7AADF3B1}" destId="{37AA7838-74DE-4A7D-8717-17766A36B59D}" srcOrd="0" destOrd="0" presId="urn:microsoft.com/office/officeart/2005/8/layout/orgChart1"/>
    <dgm:cxn modelId="{81449C45-97FB-4F9C-A006-D5A6750AFA8E}" srcId="{E6B3330F-F1C9-4239-B91E-FDE8A0E4CF51}" destId="{7D34C475-867D-48C8-A5E6-3E943C93D2FA}" srcOrd="1" destOrd="0" parTransId="{91D3960A-CD43-4632-9055-5AD28148E4B1}" sibTransId="{AECAFA70-B667-4446-9C3A-5EDB265DD0A1}"/>
    <dgm:cxn modelId="{111D19DE-A9F5-4D36-8874-979B1E6FF989}" type="presOf" srcId="{E6B3330F-F1C9-4239-B91E-FDE8A0E4CF51}" destId="{AC5891E2-05D0-4FF8-BE83-906BBC72750C}" srcOrd="1" destOrd="0" presId="urn:microsoft.com/office/officeart/2005/8/layout/orgChart1"/>
    <dgm:cxn modelId="{5395CBBC-9DCC-4052-ACBD-6BAFA725B49C}" type="presOf" srcId="{D62FEE6A-A75C-484B-99AE-B2C03504326A}" destId="{CA66FFC2-2140-48FB-AABD-F1557B7978CF}" srcOrd="0" destOrd="0" presId="urn:microsoft.com/office/officeart/2005/8/layout/orgChart1"/>
    <dgm:cxn modelId="{88B97AF3-8286-4725-ADC4-6D71CE61276E}" type="presParOf" srcId="{37AA7838-74DE-4A7D-8717-17766A36B59D}" destId="{2B683C8B-C42E-4925-B749-BF2078F40A89}" srcOrd="0" destOrd="0" presId="urn:microsoft.com/office/officeart/2005/8/layout/orgChart1"/>
    <dgm:cxn modelId="{9F8A619D-E4E9-466B-AE5F-C81B7EF604BF}" type="presParOf" srcId="{2B683C8B-C42E-4925-B749-BF2078F40A89}" destId="{863ACA8B-7D71-4C87-982E-509F61E62386}" srcOrd="0" destOrd="0" presId="urn:microsoft.com/office/officeart/2005/8/layout/orgChart1"/>
    <dgm:cxn modelId="{DD85624D-4DE6-416A-8BF8-C3136A11A8CE}" type="presParOf" srcId="{863ACA8B-7D71-4C87-982E-509F61E62386}" destId="{53BE3F55-E8C6-4E33-BC12-E5F42EF46F62}" srcOrd="0" destOrd="0" presId="urn:microsoft.com/office/officeart/2005/8/layout/orgChart1"/>
    <dgm:cxn modelId="{96F37210-868E-45A3-8301-99E0E533AA5B}" type="presParOf" srcId="{863ACA8B-7D71-4C87-982E-509F61E62386}" destId="{AC5891E2-05D0-4FF8-BE83-906BBC72750C}" srcOrd="1" destOrd="0" presId="urn:microsoft.com/office/officeart/2005/8/layout/orgChart1"/>
    <dgm:cxn modelId="{D6A6E88C-FB3F-4A5A-AC61-CDFBA4E520B9}" type="presParOf" srcId="{2B683C8B-C42E-4925-B749-BF2078F40A89}" destId="{CFF8E4AB-7BA7-44B0-9B55-453E0308685B}" srcOrd="1" destOrd="0" presId="urn:microsoft.com/office/officeart/2005/8/layout/orgChart1"/>
    <dgm:cxn modelId="{D9BB78A6-020D-4510-A831-B673A3AE2AA2}" type="presParOf" srcId="{CFF8E4AB-7BA7-44B0-9B55-453E0308685B}" destId="{59497A49-3C93-43ED-A8A7-0EC3E1F43D4A}" srcOrd="0" destOrd="0" presId="urn:microsoft.com/office/officeart/2005/8/layout/orgChart1"/>
    <dgm:cxn modelId="{7F69AC60-0466-44C4-96BA-7806F418B30D}" type="presParOf" srcId="{CFF8E4AB-7BA7-44B0-9B55-453E0308685B}" destId="{320A4C1E-25B9-4629-9053-27E45B8F22C7}" srcOrd="1" destOrd="0" presId="urn:microsoft.com/office/officeart/2005/8/layout/orgChart1"/>
    <dgm:cxn modelId="{E9918516-B9D3-4443-836A-38A6888DB1C4}" type="presParOf" srcId="{320A4C1E-25B9-4629-9053-27E45B8F22C7}" destId="{FEF436AB-E4C7-41EC-B625-FBAF177E6FEF}" srcOrd="0" destOrd="0" presId="urn:microsoft.com/office/officeart/2005/8/layout/orgChart1"/>
    <dgm:cxn modelId="{58D953EE-8AE2-4394-97C5-B03CB919380A}" type="presParOf" srcId="{FEF436AB-E4C7-41EC-B625-FBAF177E6FEF}" destId="{D098B910-82ED-47C7-971C-28624340E8FB}" srcOrd="0" destOrd="0" presId="urn:microsoft.com/office/officeart/2005/8/layout/orgChart1"/>
    <dgm:cxn modelId="{792635ED-15CC-411D-B46B-0703F7367054}" type="presParOf" srcId="{FEF436AB-E4C7-41EC-B625-FBAF177E6FEF}" destId="{E80FA310-9E2D-42DE-BB9E-890AEC4D584D}" srcOrd="1" destOrd="0" presId="urn:microsoft.com/office/officeart/2005/8/layout/orgChart1"/>
    <dgm:cxn modelId="{AA1B525B-0881-42A2-84B6-D0675257EF47}" type="presParOf" srcId="{320A4C1E-25B9-4629-9053-27E45B8F22C7}" destId="{B53AE7D1-152B-4B3D-82A9-A9B7A018189A}" srcOrd="1" destOrd="0" presId="urn:microsoft.com/office/officeart/2005/8/layout/orgChart1"/>
    <dgm:cxn modelId="{4602DBF9-72E0-48E3-9B7D-2D85C7596A3C}" type="presParOf" srcId="{320A4C1E-25B9-4629-9053-27E45B8F22C7}" destId="{80E11F75-0520-4356-8A51-16875269DB69}" srcOrd="2" destOrd="0" presId="urn:microsoft.com/office/officeart/2005/8/layout/orgChart1"/>
    <dgm:cxn modelId="{1CEF109C-6BDD-4831-A5D5-DC3C1BA579B6}" type="presParOf" srcId="{CFF8E4AB-7BA7-44B0-9B55-453E0308685B}" destId="{C3AEFA68-EE55-4D7C-A6AC-16D828B293BD}" srcOrd="2" destOrd="0" presId="urn:microsoft.com/office/officeart/2005/8/layout/orgChart1"/>
    <dgm:cxn modelId="{2DB2B0E8-B735-4729-AB9A-51E41111318F}" type="presParOf" srcId="{CFF8E4AB-7BA7-44B0-9B55-453E0308685B}" destId="{A5F0C3B8-916E-461D-8ABC-981EADD1A6C9}" srcOrd="3" destOrd="0" presId="urn:microsoft.com/office/officeart/2005/8/layout/orgChart1"/>
    <dgm:cxn modelId="{7C60559B-85F2-40E6-A342-0C6982B61280}" type="presParOf" srcId="{A5F0C3B8-916E-461D-8ABC-981EADD1A6C9}" destId="{62D14DC6-8D41-457D-B645-7443858E8552}" srcOrd="0" destOrd="0" presId="urn:microsoft.com/office/officeart/2005/8/layout/orgChart1"/>
    <dgm:cxn modelId="{6FBBAB6C-D47F-4DA6-A47A-ABE07D900470}" type="presParOf" srcId="{62D14DC6-8D41-457D-B645-7443858E8552}" destId="{E4B4584E-13C3-4598-8FBC-AE220247D02F}" srcOrd="0" destOrd="0" presId="urn:microsoft.com/office/officeart/2005/8/layout/orgChart1"/>
    <dgm:cxn modelId="{2DA44F79-0968-4E21-8124-AE9ACDDEE145}" type="presParOf" srcId="{62D14DC6-8D41-457D-B645-7443858E8552}" destId="{994F24BB-99EE-406E-AFE5-196D5B663631}" srcOrd="1" destOrd="0" presId="urn:microsoft.com/office/officeart/2005/8/layout/orgChart1"/>
    <dgm:cxn modelId="{62213F6B-9FA0-4A33-A2E8-C06D0A92EB30}" type="presParOf" srcId="{A5F0C3B8-916E-461D-8ABC-981EADD1A6C9}" destId="{B0593664-80B7-4A0E-8005-841AFC210D0A}" srcOrd="1" destOrd="0" presId="urn:microsoft.com/office/officeart/2005/8/layout/orgChart1"/>
    <dgm:cxn modelId="{99186056-10E5-42BD-8D5D-9FD52E8587E7}" type="presParOf" srcId="{A5F0C3B8-916E-461D-8ABC-981EADD1A6C9}" destId="{9669CC8A-DBFD-4C11-AE5F-F33C359B1C75}" srcOrd="2" destOrd="0" presId="urn:microsoft.com/office/officeart/2005/8/layout/orgChart1"/>
    <dgm:cxn modelId="{C9D793CB-B8F5-4A0D-9237-1A75CCFE21EB}" type="presParOf" srcId="{CFF8E4AB-7BA7-44B0-9B55-453E0308685B}" destId="{8D307079-5FD8-42BF-9C5D-8E0841D4E5EF}" srcOrd="4" destOrd="0" presId="urn:microsoft.com/office/officeart/2005/8/layout/orgChart1"/>
    <dgm:cxn modelId="{610ACFFF-0383-4E30-A032-00163566162D}" type="presParOf" srcId="{CFF8E4AB-7BA7-44B0-9B55-453E0308685B}" destId="{811B3813-7676-43D7-B288-0B262A06F347}" srcOrd="5" destOrd="0" presId="urn:microsoft.com/office/officeart/2005/8/layout/orgChart1"/>
    <dgm:cxn modelId="{F027AB8E-5016-4575-9622-539F6C214E8A}" type="presParOf" srcId="{811B3813-7676-43D7-B288-0B262A06F347}" destId="{8F5FD626-DAE0-4513-AADB-EE19FC9E1414}" srcOrd="0" destOrd="0" presId="urn:microsoft.com/office/officeart/2005/8/layout/orgChart1"/>
    <dgm:cxn modelId="{80F9211E-D784-47A3-B17A-D09D0DF11E37}" type="presParOf" srcId="{8F5FD626-DAE0-4513-AADB-EE19FC9E1414}" destId="{1EC9946F-AE63-4D0B-AF58-E2A2F15B62AD}" srcOrd="0" destOrd="0" presId="urn:microsoft.com/office/officeart/2005/8/layout/orgChart1"/>
    <dgm:cxn modelId="{8EA464BF-EE7A-4680-AB5D-C2B9809D299F}" type="presParOf" srcId="{8F5FD626-DAE0-4513-AADB-EE19FC9E1414}" destId="{9249A639-F792-4207-BC43-47FCBA2AB3B9}" srcOrd="1" destOrd="0" presId="urn:microsoft.com/office/officeart/2005/8/layout/orgChart1"/>
    <dgm:cxn modelId="{FC00AFD9-039A-4A0D-9ACD-F993F9E0B9BC}" type="presParOf" srcId="{811B3813-7676-43D7-B288-0B262A06F347}" destId="{174E70AE-3C91-4967-B0CF-03F58C3D6860}" srcOrd="1" destOrd="0" presId="urn:microsoft.com/office/officeart/2005/8/layout/orgChart1"/>
    <dgm:cxn modelId="{269DA7AC-84D0-481F-94CD-B6A49162EBEF}" type="presParOf" srcId="{811B3813-7676-43D7-B288-0B262A06F347}" destId="{E442789F-2A70-4464-978D-4ABB56DEAE47}" srcOrd="2" destOrd="0" presId="urn:microsoft.com/office/officeart/2005/8/layout/orgChart1"/>
    <dgm:cxn modelId="{9176CECE-7933-4598-8AC5-D4CA673A8AA7}" type="presParOf" srcId="{CFF8E4AB-7BA7-44B0-9B55-453E0308685B}" destId="{CA66FFC2-2140-48FB-AABD-F1557B7978CF}" srcOrd="6" destOrd="0" presId="urn:microsoft.com/office/officeart/2005/8/layout/orgChart1"/>
    <dgm:cxn modelId="{4989D07F-C825-4DAC-B5C5-973D2E8F841D}" type="presParOf" srcId="{CFF8E4AB-7BA7-44B0-9B55-453E0308685B}" destId="{46636B7E-9976-4608-9E21-B533D8C8473B}" srcOrd="7" destOrd="0" presId="urn:microsoft.com/office/officeart/2005/8/layout/orgChart1"/>
    <dgm:cxn modelId="{C33CF21C-F3BD-49FA-AFBF-EE30CA98358C}" type="presParOf" srcId="{46636B7E-9976-4608-9E21-B533D8C8473B}" destId="{442E402B-C1E7-443F-BF9B-11AE9A929B42}" srcOrd="0" destOrd="0" presId="urn:microsoft.com/office/officeart/2005/8/layout/orgChart1"/>
    <dgm:cxn modelId="{3D053925-B9BC-47D5-A38B-1847F5608922}" type="presParOf" srcId="{442E402B-C1E7-443F-BF9B-11AE9A929B42}" destId="{03F20989-BDD9-4A9E-8067-11619AF875EC}" srcOrd="0" destOrd="0" presId="urn:microsoft.com/office/officeart/2005/8/layout/orgChart1"/>
    <dgm:cxn modelId="{20CD19A6-2A9C-4CA6-BFA6-6BCAD8B7E6F4}" type="presParOf" srcId="{442E402B-C1E7-443F-BF9B-11AE9A929B42}" destId="{A2D20EF0-0B58-4606-B898-035FC4C395F5}" srcOrd="1" destOrd="0" presId="urn:microsoft.com/office/officeart/2005/8/layout/orgChart1"/>
    <dgm:cxn modelId="{EB2D45B2-7840-4DDF-A63C-444C76672984}" type="presParOf" srcId="{46636B7E-9976-4608-9E21-B533D8C8473B}" destId="{2A666EC7-F83E-4479-919A-C352992591BE}" srcOrd="1" destOrd="0" presId="urn:microsoft.com/office/officeart/2005/8/layout/orgChart1"/>
    <dgm:cxn modelId="{6FD8F39F-47B1-4435-925B-FD95BA5862FF}" type="presParOf" srcId="{46636B7E-9976-4608-9E21-B533D8C8473B}" destId="{2CD7CD48-F932-4B57-824A-AAFC673480CC}" srcOrd="2" destOrd="0" presId="urn:microsoft.com/office/officeart/2005/8/layout/orgChart1"/>
    <dgm:cxn modelId="{C8D057FE-8FAE-4ADA-9086-4834531F2378}" type="presParOf" srcId="{CFF8E4AB-7BA7-44B0-9B55-453E0308685B}" destId="{F255BA52-4E3A-45D6-961C-544A52796360}" srcOrd="8" destOrd="0" presId="urn:microsoft.com/office/officeart/2005/8/layout/orgChart1"/>
    <dgm:cxn modelId="{61C857D3-93DE-4708-9158-91553119A106}" type="presParOf" srcId="{CFF8E4AB-7BA7-44B0-9B55-453E0308685B}" destId="{37EA0B1B-7A42-4494-8CEE-CC3C84DE58ED}" srcOrd="9" destOrd="0" presId="urn:microsoft.com/office/officeart/2005/8/layout/orgChart1"/>
    <dgm:cxn modelId="{4DE33DA0-1BA3-4958-8AD1-E231CAE250FB}" type="presParOf" srcId="{37EA0B1B-7A42-4494-8CEE-CC3C84DE58ED}" destId="{19511ABD-C25F-4AC8-86E2-FF0C895733B6}" srcOrd="0" destOrd="0" presId="urn:microsoft.com/office/officeart/2005/8/layout/orgChart1"/>
    <dgm:cxn modelId="{F000E716-60C6-41A6-98C2-69B89C0E2EE1}" type="presParOf" srcId="{19511ABD-C25F-4AC8-86E2-FF0C895733B6}" destId="{160BC956-DA4B-4AA4-B93D-06EF8B57F643}" srcOrd="0" destOrd="0" presId="urn:microsoft.com/office/officeart/2005/8/layout/orgChart1"/>
    <dgm:cxn modelId="{746AB410-B621-47EE-9E08-3F950136B7F1}" type="presParOf" srcId="{19511ABD-C25F-4AC8-86E2-FF0C895733B6}" destId="{E6870C34-A008-40F8-9B76-D88922997505}" srcOrd="1" destOrd="0" presId="urn:microsoft.com/office/officeart/2005/8/layout/orgChart1"/>
    <dgm:cxn modelId="{C0C6416E-4CDB-4FDB-852F-D6A3A5BEB9F3}" type="presParOf" srcId="{37EA0B1B-7A42-4494-8CEE-CC3C84DE58ED}" destId="{578D908E-1039-4374-AC1B-491FBAD92D41}" srcOrd="1" destOrd="0" presId="urn:microsoft.com/office/officeart/2005/8/layout/orgChart1"/>
    <dgm:cxn modelId="{D026F942-FE29-405C-A199-7B33A3C59681}" type="presParOf" srcId="{37EA0B1B-7A42-4494-8CEE-CC3C84DE58ED}" destId="{7B68BD7D-810B-472E-ADF5-4D3290E1270C}" srcOrd="2" destOrd="0" presId="urn:microsoft.com/office/officeart/2005/8/layout/orgChart1"/>
    <dgm:cxn modelId="{E2B7E091-CF29-478D-9988-ED927F516A59}" type="presParOf" srcId="{2B683C8B-C42E-4925-B749-BF2078F40A89}" destId="{8AAED65A-DEA3-4877-B6D4-6EBD4276BD33}" srcOrd="2" destOrd="0" presId="urn:microsoft.com/office/officeart/2005/8/layout/orgChart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E53AA-66E6-4A94-B97C-929EEED7901E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BE"/>
        </a:p>
      </dgm:t>
    </dgm:pt>
    <dgm:pt modelId="{B547D8FB-06D2-4E7C-A475-268F191E19E5}">
      <dgm:prSet phldrT="[Text]"/>
      <dgm:spPr/>
      <dgm:t>
        <a:bodyPr/>
        <a:lstStyle/>
        <a:p>
          <a:r>
            <a:rPr lang="fr-BE" dirty="0" smtClean="0"/>
            <a:t>Agile</a:t>
          </a:r>
          <a:endParaRPr lang="fr-BE" dirty="0"/>
        </a:p>
      </dgm:t>
    </dgm:pt>
    <dgm:pt modelId="{7A390D98-DD08-4D50-91CB-9B8AE32A911C}" type="parTrans" cxnId="{E4C82D42-4C77-4BBD-A1D6-1BF1C2E9F95D}">
      <dgm:prSet/>
      <dgm:spPr/>
      <dgm:t>
        <a:bodyPr/>
        <a:lstStyle/>
        <a:p>
          <a:endParaRPr lang="fr-BE"/>
        </a:p>
      </dgm:t>
    </dgm:pt>
    <dgm:pt modelId="{4F3DDEC9-115E-46E8-A3E3-E0186BBAD23E}" type="sibTrans" cxnId="{E4C82D42-4C77-4BBD-A1D6-1BF1C2E9F95D}">
      <dgm:prSet/>
      <dgm:spPr/>
      <dgm:t>
        <a:bodyPr/>
        <a:lstStyle/>
        <a:p>
          <a:endParaRPr lang="fr-BE"/>
        </a:p>
      </dgm:t>
    </dgm:pt>
    <dgm:pt modelId="{0F34F4AD-FF6B-46FC-BB05-9861DEF8341F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fr-BE" dirty="0"/>
        </a:p>
      </dgm:t>
    </dgm:pt>
    <dgm:pt modelId="{F2A9C866-DA01-4762-8BE5-40D87C91EFBE}" type="parTrans" cxnId="{6341A875-74F6-40E0-87AC-71D08011C279}">
      <dgm:prSet/>
      <dgm:spPr/>
      <dgm:t>
        <a:bodyPr/>
        <a:lstStyle/>
        <a:p>
          <a:endParaRPr lang="fr-BE"/>
        </a:p>
      </dgm:t>
    </dgm:pt>
    <dgm:pt modelId="{F5E8EE56-FDD8-42F0-A066-63418B328124}" type="sibTrans" cxnId="{6341A875-74F6-40E0-87AC-71D08011C279}">
      <dgm:prSet/>
      <dgm:spPr/>
      <dgm:t>
        <a:bodyPr/>
        <a:lstStyle/>
        <a:p>
          <a:endParaRPr lang="fr-BE"/>
        </a:p>
      </dgm:t>
    </dgm:pt>
    <dgm:pt modelId="{A7DB11E8-47FA-4345-B9FF-6A0AB536B38E}">
      <dgm:prSet phldrT="[Text]"/>
      <dgm:spPr/>
      <dgm:t>
        <a:bodyPr/>
        <a:lstStyle/>
        <a:p>
          <a:r>
            <a:rPr lang="fr-BE" dirty="0" smtClean="0"/>
            <a:t>XP</a:t>
          </a:r>
          <a:endParaRPr lang="fr-BE" dirty="0"/>
        </a:p>
      </dgm:t>
    </dgm:pt>
    <dgm:pt modelId="{1C9FD734-DA33-4762-B2F3-1867FB3CC2E2}" type="parTrans" cxnId="{D34219BE-95AF-4335-BD7D-7BD0B42AF6D5}">
      <dgm:prSet/>
      <dgm:spPr/>
      <dgm:t>
        <a:bodyPr/>
        <a:lstStyle/>
        <a:p>
          <a:endParaRPr lang="fr-BE"/>
        </a:p>
      </dgm:t>
    </dgm:pt>
    <dgm:pt modelId="{DF75B2B0-5E29-409F-BC88-01DD75CCD1B1}" type="sibTrans" cxnId="{D34219BE-95AF-4335-BD7D-7BD0B42AF6D5}">
      <dgm:prSet/>
      <dgm:spPr/>
      <dgm:t>
        <a:bodyPr/>
        <a:lstStyle/>
        <a:p>
          <a:endParaRPr lang="fr-BE"/>
        </a:p>
      </dgm:t>
    </dgm:pt>
    <dgm:pt modelId="{BBA648BF-27B3-46FC-B426-572E0AC89B96}" type="pres">
      <dgm:prSet presAssocID="{9A7E53AA-66E6-4A94-B97C-929EEED7901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9DBBD03-8700-49D8-8035-4E10584D46D2}" type="pres">
      <dgm:prSet presAssocID="{9A7E53AA-66E6-4A94-B97C-929EEED7901E}" presName="comp1" presStyleCnt="0"/>
      <dgm:spPr/>
    </dgm:pt>
    <dgm:pt modelId="{4A1C5445-54E2-479B-A41A-663143CAE966}" type="pres">
      <dgm:prSet presAssocID="{9A7E53AA-66E6-4A94-B97C-929EEED7901E}" presName="circle1" presStyleLbl="node1" presStyleIdx="0" presStyleCnt="3"/>
      <dgm:spPr/>
      <dgm:t>
        <a:bodyPr/>
        <a:lstStyle/>
        <a:p>
          <a:endParaRPr lang="fr-BE"/>
        </a:p>
      </dgm:t>
    </dgm:pt>
    <dgm:pt modelId="{848CD26E-59DC-4DBB-B272-1EBFD43636EC}" type="pres">
      <dgm:prSet presAssocID="{9A7E53AA-66E6-4A94-B97C-929EEED7901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64EC5F-F2FB-49EA-9914-35FE0CD9512D}" type="pres">
      <dgm:prSet presAssocID="{9A7E53AA-66E6-4A94-B97C-929EEED7901E}" presName="comp2" presStyleCnt="0"/>
      <dgm:spPr/>
    </dgm:pt>
    <dgm:pt modelId="{BCAA00F3-BB8B-40CF-B987-9E8D3A440CDB}" type="pres">
      <dgm:prSet presAssocID="{9A7E53AA-66E6-4A94-B97C-929EEED7901E}" presName="circle2" presStyleLbl="node1" presStyleIdx="1" presStyleCnt="3"/>
      <dgm:spPr/>
      <dgm:t>
        <a:bodyPr/>
        <a:lstStyle/>
        <a:p>
          <a:endParaRPr lang="fr-BE"/>
        </a:p>
      </dgm:t>
    </dgm:pt>
    <dgm:pt modelId="{FACC4D15-4841-4E69-A25E-3C9770ED40E9}" type="pres">
      <dgm:prSet presAssocID="{9A7E53AA-66E6-4A94-B97C-929EEED7901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EEEA4C9-423A-4691-8177-133725D30B79}" type="pres">
      <dgm:prSet presAssocID="{9A7E53AA-66E6-4A94-B97C-929EEED7901E}" presName="comp3" presStyleCnt="0"/>
      <dgm:spPr/>
    </dgm:pt>
    <dgm:pt modelId="{2E045A6E-ADE2-4BA2-AF3C-C43CB0315024}" type="pres">
      <dgm:prSet presAssocID="{9A7E53AA-66E6-4A94-B97C-929EEED7901E}" presName="circle3" presStyleLbl="node1" presStyleIdx="2" presStyleCnt="3"/>
      <dgm:spPr/>
      <dgm:t>
        <a:bodyPr/>
        <a:lstStyle/>
        <a:p>
          <a:endParaRPr lang="fr-BE"/>
        </a:p>
      </dgm:t>
    </dgm:pt>
    <dgm:pt modelId="{741FF3ED-E080-450A-A2E4-C2C8DAF3BEA9}" type="pres">
      <dgm:prSet presAssocID="{9A7E53AA-66E6-4A94-B97C-929EEED7901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34219BE-95AF-4335-BD7D-7BD0B42AF6D5}" srcId="{9A7E53AA-66E6-4A94-B97C-929EEED7901E}" destId="{A7DB11E8-47FA-4345-B9FF-6A0AB536B38E}" srcOrd="2" destOrd="0" parTransId="{1C9FD734-DA33-4762-B2F3-1867FB3CC2E2}" sibTransId="{DF75B2B0-5E29-409F-BC88-01DD75CCD1B1}"/>
    <dgm:cxn modelId="{E30F8BCB-1C8F-4F47-9081-7BE64E6AEDA3}" type="presOf" srcId="{A7DB11E8-47FA-4345-B9FF-6A0AB536B38E}" destId="{741FF3ED-E080-450A-A2E4-C2C8DAF3BEA9}" srcOrd="1" destOrd="0" presId="urn:microsoft.com/office/officeart/2005/8/layout/venn2"/>
    <dgm:cxn modelId="{8D7DAC5B-A37E-46DC-A980-C63DC12C4E49}" type="presOf" srcId="{9A7E53AA-66E6-4A94-B97C-929EEED7901E}" destId="{BBA648BF-27B3-46FC-B426-572E0AC89B96}" srcOrd="0" destOrd="0" presId="urn:microsoft.com/office/officeart/2005/8/layout/venn2"/>
    <dgm:cxn modelId="{6341A875-74F6-40E0-87AC-71D08011C279}" srcId="{9A7E53AA-66E6-4A94-B97C-929EEED7901E}" destId="{0F34F4AD-FF6B-46FC-BB05-9861DEF8341F}" srcOrd="1" destOrd="0" parTransId="{F2A9C866-DA01-4762-8BE5-40D87C91EFBE}" sibTransId="{F5E8EE56-FDD8-42F0-A066-63418B328124}"/>
    <dgm:cxn modelId="{E4C82D42-4C77-4BBD-A1D6-1BF1C2E9F95D}" srcId="{9A7E53AA-66E6-4A94-B97C-929EEED7901E}" destId="{B547D8FB-06D2-4E7C-A475-268F191E19E5}" srcOrd="0" destOrd="0" parTransId="{7A390D98-DD08-4D50-91CB-9B8AE32A911C}" sibTransId="{4F3DDEC9-115E-46E8-A3E3-E0186BBAD23E}"/>
    <dgm:cxn modelId="{662FD88F-191F-41D4-86D3-2A48386B366E}" type="presOf" srcId="{B547D8FB-06D2-4E7C-A475-268F191E19E5}" destId="{848CD26E-59DC-4DBB-B272-1EBFD43636EC}" srcOrd="1" destOrd="0" presId="urn:microsoft.com/office/officeart/2005/8/layout/venn2"/>
    <dgm:cxn modelId="{64BC67F2-EFC6-4A05-A5FF-61E2DDC11F05}" type="presOf" srcId="{A7DB11E8-47FA-4345-B9FF-6A0AB536B38E}" destId="{2E045A6E-ADE2-4BA2-AF3C-C43CB0315024}" srcOrd="0" destOrd="0" presId="urn:microsoft.com/office/officeart/2005/8/layout/venn2"/>
    <dgm:cxn modelId="{9F58FCFB-FFF9-4D29-9268-7F429C56AB3B}" type="presOf" srcId="{0F34F4AD-FF6B-46FC-BB05-9861DEF8341F}" destId="{BCAA00F3-BB8B-40CF-B987-9E8D3A440CDB}" srcOrd="0" destOrd="0" presId="urn:microsoft.com/office/officeart/2005/8/layout/venn2"/>
    <dgm:cxn modelId="{E202F807-A35B-41C8-ADA6-B088A678D893}" type="presOf" srcId="{B547D8FB-06D2-4E7C-A475-268F191E19E5}" destId="{4A1C5445-54E2-479B-A41A-663143CAE966}" srcOrd="0" destOrd="0" presId="urn:microsoft.com/office/officeart/2005/8/layout/venn2"/>
    <dgm:cxn modelId="{1911EA22-8AD4-46BA-BADE-688F6E827418}" type="presOf" srcId="{0F34F4AD-FF6B-46FC-BB05-9861DEF8341F}" destId="{FACC4D15-4841-4E69-A25E-3C9770ED40E9}" srcOrd="1" destOrd="0" presId="urn:microsoft.com/office/officeart/2005/8/layout/venn2"/>
    <dgm:cxn modelId="{8A3EE551-0C57-4E50-90B3-BBB1C6832697}" type="presParOf" srcId="{BBA648BF-27B3-46FC-B426-572E0AC89B96}" destId="{B9DBBD03-8700-49D8-8035-4E10584D46D2}" srcOrd="0" destOrd="0" presId="urn:microsoft.com/office/officeart/2005/8/layout/venn2"/>
    <dgm:cxn modelId="{68BCD51F-38C5-4158-BE39-1FF4289143F7}" type="presParOf" srcId="{B9DBBD03-8700-49D8-8035-4E10584D46D2}" destId="{4A1C5445-54E2-479B-A41A-663143CAE966}" srcOrd="0" destOrd="0" presId="urn:microsoft.com/office/officeart/2005/8/layout/venn2"/>
    <dgm:cxn modelId="{04798A77-F652-40D4-9F44-105ABF5CA331}" type="presParOf" srcId="{B9DBBD03-8700-49D8-8035-4E10584D46D2}" destId="{848CD26E-59DC-4DBB-B272-1EBFD43636EC}" srcOrd="1" destOrd="0" presId="urn:microsoft.com/office/officeart/2005/8/layout/venn2"/>
    <dgm:cxn modelId="{D3B7716F-4957-4BEC-9C5E-053AABB30F5C}" type="presParOf" srcId="{BBA648BF-27B3-46FC-B426-572E0AC89B96}" destId="{FF64EC5F-F2FB-49EA-9914-35FE0CD9512D}" srcOrd="1" destOrd="0" presId="urn:microsoft.com/office/officeart/2005/8/layout/venn2"/>
    <dgm:cxn modelId="{BFBE5343-FC50-43DE-9C53-89EB17AE337C}" type="presParOf" srcId="{FF64EC5F-F2FB-49EA-9914-35FE0CD9512D}" destId="{BCAA00F3-BB8B-40CF-B987-9E8D3A440CDB}" srcOrd="0" destOrd="0" presId="urn:microsoft.com/office/officeart/2005/8/layout/venn2"/>
    <dgm:cxn modelId="{8E6B1698-51BA-4186-A028-BD97D80DF8AE}" type="presParOf" srcId="{FF64EC5F-F2FB-49EA-9914-35FE0CD9512D}" destId="{FACC4D15-4841-4E69-A25E-3C9770ED40E9}" srcOrd="1" destOrd="0" presId="urn:microsoft.com/office/officeart/2005/8/layout/venn2"/>
    <dgm:cxn modelId="{43CC4759-057F-4C5D-92BF-6BD0C781B12E}" type="presParOf" srcId="{BBA648BF-27B3-46FC-B426-572E0AC89B96}" destId="{8EEEA4C9-423A-4691-8177-133725D30B79}" srcOrd="2" destOrd="0" presId="urn:microsoft.com/office/officeart/2005/8/layout/venn2"/>
    <dgm:cxn modelId="{C89D81EA-A854-418D-8E1A-76AD0A80A3E4}" type="presParOf" srcId="{8EEEA4C9-423A-4691-8177-133725D30B79}" destId="{2E045A6E-ADE2-4BA2-AF3C-C43CB0315024}" srcOrd="0" destOrd="0" presId="urn:microsoft.com/office/officeart/2005/8/layout/venn2"/>
    <dgm:cxn modelId="{D1132D0E-719D-4DD0-BB9F-4FA09C7D9528}" type="presParOf" srcId="{8EEEA4C9-423A-4691-8177-133725D30B79}" destId="{741FF3ED-E080-450A-A2E4-C2C8DAF3BEA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370AA-2675-5A43-9B60-EE3AF714D548}" type="doc">
      <dgm:prSet loTypeId="urn:microsoft.com/office/officeart/2005/8/layout/cycle7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05E8919B-5C54-FE4E-82B3-4938C17DBE9A}">
      <dgm:prSet phldrT="[Texte]" custT="1"/>
      <dgm:spPr/>
      <dgm:t>
        <a:bodyPr/>
        <a:lstStyle/>
        <a:p>
          <a:r>
            <a:rPr lang="fr-FR" sz="1800" dirty="0" smtClean="0"/>
            <a:t>Communication</a:t>
          </a:r>
          <a:endParaRPr lang="fr-FR" sz="1800" dirty="0"/>
        </a:p>
      </dgm:t>
    </dgm:pt>
    <dgm:pt modelId="{92EB2C5F-B201-D741-ADDA-916087E81E29}" type="parTrans" cxnId="{72E055D9-96D5-E64A-8541-A624C244ED1E}">
      <dgm:prSet/>
      <dgm:spPr/>
      <dgm:t>
        <a:bodyPr/>
        <a:lstStyle/>
        <a:p>
          <a:endParaRPr lang="fr-FR" sz="2000"/>
        </a:p>
      </dgm:t>
    </dgm:pt>
    <dgm:pt modelId="{B953EBF4-432A-B240-AC9E-3BCACFAE696D}" type="sibTrans" cxnId="{72E055D9-96D5-E64A-8541-A624C244ED1E}">
      <dgm:prSet custT="1"/>
      <dgm:spPr/>
      <dgm:t>
        <a:bodyPr/>
        <a:lstStyle/>
        <a:p>
          <a:endParaRPr lang="fr-FR" sz="1400"/>
        </a:p>
      </dgm:t>
    </dgm:pt>
    <dgm:pt modelId="{B52F3522-6E23-EC49-80F0-1D823DD0B76F}">
      <dgm:prSet phldrT="[Texte]" custT="1"/>
      <dgm:spPr/>
      <dgm:t>
        <a:bodyPr/>
        <a:lstStyle/>
        <a:p>
          <a:r>
            <a:rPr lang="fr-FR" sz="1800" dirty="0" smtClean="0"/>
            <a:t>Feedback</a:t>
          </a:r>
          <a:endParaRPr lang="fr-FR" sz="1800" dirty="0"/>
        </a:p>
      </dgm:t>
    </dgm:pt>
    <dgm:pt modelId="{9A891683-EC0F-0948-9547-3AA9AF51DAEF}" type="parTrans" cxnId="{4EB2C192-E294-3841-A2F9-F7F73E38FCC6}">
      <dgm:prSet/>
      <dgm:spPr/>
      <dgm:t>
        <a:bodyPr/>
        <a:lstStyle/>
        <a:p>
          <a:endParaRPr lang="fr-FR" sz="2000"/>
        </a:p>
      </dgm:t>
    </dgm:pt>
    <dgm:pt modelId="{E84AA940-297A-BB42-904F-3BD32B6E43E9}" type="sibTrans" cxnId="{4EB2C192-E294-3841-A2F9-F7F73E38FCC6}">
      <dgm:prSet custT="1"/>
      <dgm:spPr/>
      <dgm:t>
        <a:bodyPr/>
        <a:lstStyle/>
        <a:p>
          <a:endParaRPr lang="fr-FR" sz="1400"/>
        </a:p>
      </dgm:t>
    </dgm:pt>
    <dgm:pt modelId="{1579BB39-AC6F-3F49-9B06-CA2137183174}">
      <dgm:prSet phldrT="[Texte]" custT="1"/>
      <dgm:spPr/>
      <dgm:t>
        <a:bodyPr/>
        <a:lstStyle/>
        <a:p>
          <a:r>
            <a:rPr lang="fr-FR" sz="1800" dirty="0" smtClean="0"/>
            <a:t>Simplicité</a:t>
          </a:r>
          <a:endParaRPr lang="fr-FR" sz="1800" dirty="0"/>
        </a:p>
      </dgm:t>
    </dgm:pt>
    <dgm:pt modelId="{74CB0020-E51D-C248-B904-3A047A1F6C3F}" type="parTrans" cxnId="{BF834CE8-B4DF-754E-A342-52EB7631A983}">
      <dgm:prSet/>
      <dgm:spPr/>
      <dgm:t>
        <a:bodyPr/>
        <a:lstStyle/>
        <a:p>
          <a:endParaRPr lang="fr-FR" sz="2000"/>
        </a:p>
      </dgm:t>
    </dgm:pt>
    <dgm:pt modelId="{73ECC7C2-2E8F-E749-8399-4C398C5D0A80}" type="sibTrans" cxnId="{BF834CE8-B4DF-754E-A342-52EB7631A983}">
      <dgm:prSet custT="1"/>
      <dgm:spPr/>
      <dgm:t>
        <a:bodyPr/>
        <a:lstStyle/>
        <a:p>
          <a:endParaRPr lang="fr-FR" sz="1400"/>
        </a:p>
      </dgm:t>
    </dgm:pt>
    <dgm:pt modelId="{011EF3BC-ED55-2944-963B-B56C23602960}">
      <dgm:prSet phldrT="[Texte]" custT="1"/>
      <dgm:spPr/>
      <dgm:t>
        <a:bodyPr/>
        <a:lstStyle/>
        <a:p>
          <a:r>
            <a:rPr lang="fr-FR" sz="1800" dirty="0" smtClean="0"/>
            <a:t>Courage</a:t>
          </a:r>
          <a:endParaRPr lang="fr-FR" sz="1800" dirty="0"/>
        </a:p>
      </dgm:t>
    </dgm:pt>
    <dgm:pt modelId="{D1DCCDBD-E917-6646-B487-1484D0E2F605}" type="parTrans" cxnId="{38618418-F5A4-8E43-8531-B38EAF663EBC}">
      <dgm:prSet/>
      <dgm:spPr/>
      <dgm:t>
        <a:bodyPr/>
        <a:lstStyle/>
        <a:p>
          <a:endParaRPr lang="fr-FR" sz="2000"/>
        </a:p>
      </dgm:t>
    </dgm:pt>
    <dgm:pt modelId="{FA2206AF-CF30-F64E-83FF-52E7E3CAE000}" type="sibTrans" cxnId="{38618418-F5A4-8E43-8531-B38EAF663EBC}">
      <dgm:prSet custT="1"/>
      <dgm:spPr/>
      <dgm:t>
        <a:bodyPr/>
        <a:lstStyle/>
        <a:p>
          <a:endParaRPr lang="fr-FR" sz="1400"/>
        </a:p>
      </dgm:t>
    </dgm:pt>
    <dgm:pt modelId="{4F26330E-0969-5F4E-9C64-88D18E5200CB}">
      <dgm:prSet phldrT="[Texte]" custT="1"/>
      <dgm:spPr/>
      <dgm:t>
        <a:bodyPr/>
        <a:lstStyle/>
        <a:p>
          <a:r>
            <a:rPr lang="fr-FR" sz="1800" dirty="0" smtClean="0"/>
            <a:t>Respect</a:t>
          </a:r>
          <a:endParaRPr lang="fr-FR" sz="1800" dirty="0"/>
        </a:p>
      </dgm:t>
    </dgm:pt>
    <dgm:pt modelId="{EDE4C0D7-00E9-C349-8D16-6DEE781909E2}" type="parTrans" cxnId="{0BA32D3F-0672-9C49-93BD-9826FC7D126A}">
      <dgm:prSet/>
      <dgm:spPr/>
      <dgm:t>
        <a:bodyPr/>
        <a:lstStyle/>
        <a:p>
          <a:endParaRPr lang="fr-FR" sz="2000"/>
        </a:p>
      </dgm:t>
    </dgm:pt>
    <dgm:pt modelId="{0BBBD431-61FF-7540-8A72-DA45E7F98FA2}" type="sibTrans" cxnId="{0BA32D3F-0672-9C49-93BD-9826FC7D126A}">
      <dgm:prSet custT="1"/>
      <dgm:spPr/>
      <dgm:t>
        <a:bodyPr/>
        <a:lstStyle/>
        <a:p>
          <a:endParaRPr lang="fr-FR" sz="1400"/>
        </a:p>
      </dgm:t>
    </dgm:pt>
    <dgm:pt modelId="{CC71925D-B713-4ABA-892B-75738DF29AD6}" type="pres">
      <dgm:prSet presAssocID="{46B370AA-2675-5A43-9B60-EE3AF714D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D49E83A-F123-486C-B051-DA550310EBF5}" type="pres">
      <dgm:prSet presAssocID="{05E8919B-5C54-FE4E-82B3-4938C17DBE9A}" presName="node" presStyleLbl="node1" presStyleIdx="0" presStyleCnt="5" custScaleX="11939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BB16C8-22D3-41F6-9298-4BE990541E12}" type="pres">
      <dgm:prSet presAssocID="{B953EBF4-432A-B240-AC9E-3BCACFAE696D}" presName="sibTrans" presStyleLbl="sibTrans2D1" presStyleIdx="0" presStyleCnt="5"/>
      <dgm:spPr/>
      <dgm:t>
        <a:bodyPr/>
        <a:lstStyle/>
        <a:p>
          <a:endParaRPr lang="fr-BE"/>
        </a:p>
      </dgm:t>
    </dgm:pt>
    <dgm:pt modelId="{E1576A08-6993-4688-96CA-0748BF557D29}" type="pres">
      <dgm:prSet presAssocID="{B953EBF4-432A-B240-AC9E-3BCACFAE696D}" presName="connectorText" presStyleLbl="sibTrans2D1" presStyleIdx="0" presStyleCnt="5"/>
      <dgm:spPr/>
      <dgm:t>
        <a:bodyPr/>
        <a:lstStyle/>
        <a:p>
          <a:endParaRPr lang="fr-BE"/>
        </a:p>
      </dgm:t>
    </dgm:pt>
    <dgm:pt modelId="{4A22F0C4-793D-4C9F-8F36-B96C3E6C984E}" type="pres">
      <dgm:prSet presAssocID="{B52F3522-6E23-EC49-80F0-1D823DD0B7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E8BEBD0-8682-4DEC-A6BC-0E2E9E8220F0}" type="pres">
      <dgm:prSet presAssocID="{E84AA940-297A-BB42-904F-3BD32B6E43E9}" presName="sibTrans" presStyleLbl="sibTrans2D1" presStyleIdx="1" presStyleCnt="5"/>
      <dgm:spPr/>
      <dgm:t>
        <a:bodyPr/>
        <a:lstStyle/>
        <a:p>
          <a:endParaRPr lang="fr-BE"/>
        </a:p>
      </dgm:t>
    </dgm:pt>
    <dgm:pt modelId="{5FC7CF1E-6FF2-463C-8264-4DCE2D94A8FB}" type="pres">
      <dgm:prSet presAssocID="{E84AA940-297A-BB42-904F-3BD32B6E43E9}" presName="connectorText" presStyleLbl="sibTrans2D1" presStyleIdx="1" presStyleCnt="5"/>
      <dgm:spPr/>
      <dgm:t>
        <a:bodyPr/>
        <a:lstStyle/>
        <a:p>
          <a:endParaRPr lang="fr-BE"/>
        </a:p>
      </dgm:t>
    </dgm:pt>
    <dgm:pt modelId="{D8D1562E-85F7-4127-8045-AD0BE6F7F65D}" type="pres">
      <dgm:prSet presAssocID="{1579BB39-AC6F-3F49-9B06-CA21371831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C90ACAA-DE54-4BAA-B107-2940356C7249}" type="pres">
      <dgm:prSet presAssocID="{73ECC7C2-2E8F-E749-8399-4C398C5D0A80}" presName="sibTrans" presStyleLbl="sibTrans2D1" presStyleIdx="2" presStyleCnt="5"/>
      <dgm:spPr/>
      <dgm:t>
        <a:bodyPr/>
        <a:lstStyle/>
        <a:p>
          <a:endParaRPr lang="fr-BE"/>
        </a:p>
      </dgm:t>
    </dgm:pt>
    <dgm:pt modelId="{76C824EF-9181-461B-873C-F1CE632306AB}" type="pres">
      <dgm:prSet presAssocID="{73ECC7C2-2E8F-E749-8399-4C398C5D0A80}" presName="connectorText" presStyleLbl="sibTrans2D1" presStyleIdx="2" presStyleCnt="5"/>
      <dgm:spPr/>
      <dgm:t>
        <a:bodyPr/>
        <a:lstStyle/>
        <a:p>
          <a:endParaRPr lang="fr-BE"/>
        </a:p>
      </dgm:t>
    </dgm:pt>
    <dgm:pt modelId="{D853BC0D-06AD-4554-87F0-267FD59A5FC5}" type="pres">
      <dgm:prSet presAssocID="{011EF3BC-ED55-2944-963B-B56C236029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EBB476-E465-49F6-B316-E1A60BF51D37}" type="pres">
      <dgm:prSet presAssocID="{FA2206AF-CF30-F64E-83FF-52E7E3CAE000}" presName="sibTrans" presStyleLbl="sibTrans2D1" presStyleIdx="3" presStyleCnt="5"/>
      <dgm:spPr/>
      <dgm:t>
        <a:bodyPr/>
        <a:lstStyle/>
        <a:p>
          <a:endParaRPr lang="fr-BE"/>
        </a:p>
      </dgm:t>
    </dgm:pt>
    <dgm:pt modelId="{D47D17E4-5131-4AC3-8C45-6E7B7C9C73ED}" type="pres">
      <dgm:prSet presAssocID="{FA2206AF-CF30-F64E-83FF-52E7E3CAE000}" presName="connectorText" presStyleLbl="sibTrans2D1" presStyleIdx="3" presStyleCnt="5"/>
      <dgm:spPr/>
      <dgm:t>
        <a:bodyPr/>
        <a:lstStyle/>
        <a:p>
          <a:endParaRPr lang="fr-BE"/>
        </a:p>
      </dgm:t>
    </dgm:pt>
    <dgm:pt modelId="{ADA6C99E-E744-46E6-841F-B66BCB262CAE}" type="pres">
      <dgm:prSet presAssocID="{4F26330E-0969-5F4E-9C64-88D18E520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DCB4C6D-B2F8-4F13-8DD6-A3A4808F5B70}" type="pres">
      <dgm:prSet presAssocID="{0BBBD431-61FF-7540-8A72-DA45E7F98FA2}" presName="sibTrans" presStyleLbl="sibTrans2D1" presStyleIdx="4" presStyleCnt="5"/>
      <dgm:spPr/>
      <dgm:t>
        <a:bodyPr/>
        <a:lstStyle/>
        <a:p>
          <a:endParaRPr lang="fr-BE"/>
        </a:p>
      </dgm:t>
    </dgm:pt>
    <dgm:pt modelId="{645D390C-9447-4A16-B5D7-F4617E0B902F}" type="pres">
      <dgm:prSet presAssocID="{0BBBD431-61FF-7540-8A72-DA45E7F98FA2}" presName="connectorText" presStyleLbl="sibTrans2D1" presStyleIdx="4" presStyleCnt="5"/>
      <dgm:spPr/>
      <dgm:t>
        <a:bodyPr/>
        <a:lstStyle/>
        <a:p>
          <a:endParaRPr lang="fr-BE"/>
        </a:p>
      </dgm:t>
    </dgm:pt>
  </dgm:ptLst>
  <dgm:cxnLst>
    <dgm:cxn modelId="{CAED1164-DD15-4C5A-AE5C-77D98B9BA68B}" type="presOf" srcId="{FA2206AF-CF30-F64E-83FF-52E7E3CAE000}" destId="{D47D17E4-5131-4AC3-8C45-6E7B7C9C73ED}" srcOrd="1" destOrd="0" presId="urn:microsoft.com/office/officeart/2005/8/layout/cycle7"/>
    <dgm:cxn modelId="{E1F2BAAC-E855-4CC6-AD6C-35FBF0FAA8F9}" type="presOf" srcId="{05E8919B-5C54-FE4E-82B3-4938C17DBE9A}" destId="{4D49E83A-F123-486C-B051-DA550310EBF5}" srcOrd="0" destOrd="0" presId="urn:microsoft.com/office/officeart/2005/8/layout/cycle7"/>
    <dgm:cxn modelId="{38618418-F5A4-8E43-8531-B38EAF663EBC}" srcId="{46B370AA-2675-5A43-9B60-EE3AF714D548}" destId="{011EF3BC-ED55-2944-963B-B56C23602960}" srcOrd="3" destOrd="0" parTransId="{D1DCCDBD-E917-6646-B487-1484D0E2F605}" sibTransId="{FA2206AF-CF30-F64E-83FF-52E7E3CAE000}"/>
    <dgm:cxn modelId="{84ABC524-BCDE-4CBA-8FAD-7F4866CFE2DA}" type="presOf" srcId="{B953EBF4-432A-B240-AC9E-3BCACFAE696D}" destId="{E1576A08-6993-4688-96CA-0748BF557D29}" srcOrd="1" destOrd="0" presId="urn:microsoft.com/office/officeart/2005/8/layout/cycle7"/>
    <dgm:cxn modelId="{82F318A8-B374-40BD-93FF-1A45E1B30DBF}" type="presOf" srcId="{0BBBD431-61FF-7540-8A72-DA45E7F98FA2}" destId="{9DCB4C6D-B2F8-4F13-8DD6-A3A4808F5B70}" srcOrd="0" destOrd="0" presId="urn:microsoft.com/office/officeart/2005/8/layout/cycle7"/>
    <dgm:cxn modelId="{70802707-82A5-499C-9E9D-D28E4EEF7C97}" type="presOf" srcId="{E84AA940-297A-BB42-904F-3BD32B6E43E9}" destId="{3E8BEBD0-8682-4DEC-A6BC-0E2E9E8220F0}" srcOrd="0" destOrd="0" presId="urn:microsoft.com/office/officeart/2005/8/layout/cycle7"/>
    <dgm:cxn modelId="{4EB2C192-E294-3841-A2F9-F7F73E38FCC6}" srcId="{46B370AA-2675-5A43-9B60-EE3AF714D548}" destId="{B52F3522-6E23-EC49-80F0-1D823DD0B76F}" srcOrd="1" destOrd="0" parTransId="{9A891683-EC0F-0948-9547-3AA9AF51DAEF}" sibTransId="{E84AA940-297A-BB42-904F-3BD32B6E43E9}"/>
    <dgm:cxn modelId="{CCC973AF-FF48-485F-9BBC-FD9883520CAA}" type="presOf" srcId="{73ECC7C2-2E8F-E749-8399-4C398C5D0A80}" destId="{76C824EF-9181-461B-873C-F1CE632306AB}" srcOrd="1" destOrd="0" presId="urn:microsoft.com/office/officeart/2005/8/layout/cycle7"/>
    <dgm:cxn modelId="{0BA32D3F-0672-9C49-93BD-9826FC7D126A}" srcId="{46B370AA-2675-5A43-9B60-EE3AF714D548}" destId="{4F26330E-0969-5F4E-9C64-88D18E5200CB}" srcOrd="4" destOrd="0" parTransId="{EDE4C0D7-00E9-C349-8D16-6DEE781909E2}" sibTransId="{0BBBD431-61FF-7540-8A72-DA45E7F98FA2}"/>
    <dgm:cxn modelId="{BF834CE8-B4DF-754E-A342-52EB7631A983}" srcId="{46B370AA-2675-5A43-9B60-EE3AF714D548}" destId="{1579BB39-AC6F-3F49-9B06-CA2137183174}" srcOrd="2" destOrd="0" parTransId="{74CB0020-E51D-C248-B904-3A047A1F6C3F}" sibTransId="{73ECC7C2-2E8F-E749-8399-4C398C5D0A80}"/>
    <dgm:cxn modelId="{3488DE54-DB88-411C-BAA8-94DABAFE5DE6}" type="presOf" srcId="{1579BB39-AC6F-3F49-9B06-CA2137183174}" destId="{D8D1562E-85F7-4127-8045-AD0BE6F7F65D}" srcOrd="0" destOrd="0" presId="urn:microsoft.com/office/officeart/2005/8/layout/cycle7"/>
    <dgm:cxn modelId="{1978E0EF-F118-43EB-85E2-7806946FD5D4}" type="presOf" srcId="{FA2206AF-CF30-F64E-83FF-52E7E3CAE000}" destId="{F4EBB476-E465-49F6-B316-E1A60BF51D37}" srcOrd="0" destOrd="0" presId="urn:microsoft.com/office/officeart/2005/8/layout/cycle7"/>
    <dgm:cxn modelId="{EC4005D1-8B3C-46FD-8E93-EA2EBDF5BEAD}" type="presOf" srcId="{B52F3522-6E23-EC49-80F0-1D823DD0B76F}" destId="{4A22F0C4-793D-4C9F-8F36-B96C3E6C984E}" srcOrd="0" destOrd="0" presId="urn:microsoft.com/office/officeart/2005/8/layout/cycle7"/>
    <dgm:cxn modelId="{72E055D9-96D5-E64A-8541-A624C244ED1E}" srcId="{46B370AA-2675-5A43-9B60-EE3AF714D548}" destId="{05E8919B-5C54-FE4E-82B3-4938C17DBE9A}" srcOrd="0" destOrd="0" parTransId="{92EB2C5F-B201-D741-ADDA-916087E81E29}" sibTransId="{B953EBF4-432A-B240-AC9E-3BCACFAE696D}"/>
    <dgm:cxn modelId="{02A8DCCB-4390-44EE-86AD-532D96BCE8EC}" type="presOf" srcId="{E84AA940-297A-BB42-904F-3BD32B6E43E9}" destId="{5FC7CF1E-6FF2-463C-8264-4DCE2D94A8FB}" srcOrd="1" destOrd="0" presId="urn:microsoft.com/office/officeart/2005/8/layout/cycle7"/>
    <dgm:cxn modelId="{0A40F5AE-4C7B-4772-B97B-8D5FEB25323D}" type="presOf" srcId="{46B370AA-2675-5A43-9B60-EE3AF714D548}" destId="{CC71925D-B713-4ABA-892B-75738DF29AD6}" srcOrd="0" destOrd="0" presId="urn:microsoft.com/office/officeart/2005/8/layout/cycle7"/>
    <dgm:cxn modelId="{2199BA0E-EFED-4322-AEBC-63948802AA63}" type="presOf" srcId="{B953EBF4-432A-B240-AC9E-3BCACFAE696D}" destId="{31BB16C8-22D3-41F6-9298-4BE990541E12}" srcOrd="0" destOrd="0" presId="urn:microsoft.com/office/officeart/2005/8/layout/cycle7"/>
    <dgm:cxn modelId="{9EC29634-3B6F-48D3-BAB1-0ED877603E23}" type="presOf" srcId="{73ECC7C2-2E8F-E749-8399-4C398C5D0A80}" destId="{AC90ACAA-DE54-4BAA-B107-2940356C7249}" srcOrd="0" destOrd="0" presId="urn:microsoft.com/office/officeart/2005/8/layout/cycle7"/>
    <dgm:cxn modelId="{E9B201CB-A86D-46F7-9C39-50CEC7B087B5}" type="presOf" srcId="{0BBBD431-61FF-7540-8A72-DA45E7F98FA2}" destId="{645D390C-9447-4A16-B5D7-F4617E0B902F}" srcOrd="1" destOrd="0" presId="urn:microsoft.com/office/officeart/2005/8/layout/cycle7"/>
    <dgm:cxn modelId="{C3C29BBC-1F15-4C80-A6B9-C38832C4BDA0}" type="presOf" srcId="{4F26330E-0969-5F4E-9C64-88D18E5200CB}" destId="{ADA6C99E-E744-46E6-841F-B66BCB262CAE}" srcOrd="0" destOrd="0" presId="urn:microsoft.com/office/officeart/2005/8/layout/cycle7"/>
    <dgm:cxn modelId="{F82E164E-7765-4DBE-B1D9-AB78DAE6BD3F}" type="presOf" srcId="{011EF3BC-ED55-2944-963B-B56C23602960}" destId="{D853BC0D-06AD-4554-87F0-267FD59A5FC5}" srcOrd="0" destOrd="0" presId="urn:microsoft.com/office/officeart/2005/8/layout/cycle7"/>
    <dgm:cxn modelId="{8E0B43A6-392D-46F0-BD87-8CCD84430A5D}" type="presParOf" srcId="{CC71925D-B713-4ABA-892B-75738DF29AD6}" destId="{4D49E83A-F123-486C-B051-DA550310EBF5}" srcOrd="0" destOrd="0" presId="urn:microsoft.com/office/officeart/2005/8/layout/cycle7"/>
    <dgm:cxn modelId="{6FD2A005-6DF7-444C-B2C3-D8C3CBBD4CBF}" type="presParOf" srcId="{CC71925D-B713-4ABA-892B-75738DF29AD6}" destId="{31BB16C8-22D3-41F6-9298-4BE990541E12}" srcOrd="1" destOrd="0" presId="urn:microsoft.com/office/officeart/2005/8/layout/cycle7"/>
    <dgm:cxn modelId="{4D8618C5-F827-444D-BE60-20A902FEE426}" type="presParOf" srcId="{31BB16C8-22D3-41F6-9298-4BE990541E12}" destId="{E1576A08-6993-4688-96CA-0748BF557D29}" srcOrd="0" destOrd="0" presId="urn:microsoft.com/office/officeart/2005/8/layout/cycle7"/>
    <dgm:cxn modelId="{01D5F361-2EC0-457B-9640-FACEA29C5167}" type="presParOf" srcId="{CC71925D-B713-4ABA-892B-75738DF29AD6}" destId="{4A22F0C4-793D-4C9F-8F36-B96C3E6C984E}" srcOrd="2" destOrd="0" presId="urn:microsoft.com/office/officeart/2005/8/layout/cycle7"/>
    <dgm:cxn modelId="{FF7C6755-CFF7-4FEC-BB1A-FF96ED36A89C}" type="presParOf" srcId="{CC71925D-B713-4ABA-892B-75738DF29AD6}" destId="{3E8BEBD0-8682-4DEC-A6BC-0E2E9E8220F0}" srcOrd="3" destOrd="0" presId="urn:microsoft.com/office/officeart/2005/8/layout/cycle7"/>
    <dgm:cxn modelId="{355D9AB7-52AF-4F43-B063-F8727C1D304F}" type="presParOf" srcId="{3E8BEBD0-8682-4DEC-A6BC-0E2E9E8220F0}" destId="{5FC7CF1E-6FF2-463C-8264-4DCE2D94A8FB}" srcOrd="0" destOrd="0" presId="urn:microsoft.com/office/officeart/2005/8/layout/cycle7"/>
    <dgm:cxn modelId="{A69CA12D-CAE3-4A4E-A4FC-6B38CE588CA0}" type="presParOf" srcId="{CC71925D-B713-4ABA-892B-75738DF29AD6}" destId="{D8D1562E-85F7-4127-8045-AD0BE6F7F65D}" srcOrd="4" destOrd="0" presId="urn:microsoft.com/office/officeart/2005/8/layout/cycle7"/>
    <dgm:cxn modelId="{A354AC3B-CA6D-453B-B386-C1BF8AE8F1BE}" type="presParOf" srcId="{CC71925D-B713-4ABA-892B-75738DF29AD6}" destId="{AC90ACAA-DE54-4BAA-B107-2940356C7249}" srcOrd="5" destOrd="0" presId="urn:microsoft.com/office/officeart/2005/8/layout/cycle7"/>
    <dgm:cxn modelId="{BC5834DD-D51E-4FD3-89BD-A14E308210E7}" type="presParOf" srcId="{AC90ACAA-DE54-4BAA-B107-2940356C7249}" destId="{76C824EF-9181-461B-873C-F1CE632306AB}" srcOrd="0" destOrd="0" presId="urn:microsoft.com/office/officeart/2005/8/layout/cycle7"/>
    <dgm:cxn modelId="{6DCEC047-5214-4810-BB33-2B94A7190A9C}" type="presParOf" srcId="{CC71925D-B713-4ABA-892B-75738DF29AD6}" destId="{D853BC0D-06AD-4554-87F0-267FD59A5FC5}" srcOrd="6" destOrd="0" presId="urn:microsoft.com/office/officeart/2005/8/layout/cycle7"/>
    <dgm:cxn modelId="{A682482D-C1D6-4909-8CEB-B40EDA0424D7}" type="presParOf" srcId="{CC71925D-B713-4ABA-892B-75738DF29AD6}" destId="{F4EBB476-E465-49F6-B316-E1A60BF51D37}" srcOrd="7" destOrd="0" presId="urn:microsoft.com/office/officeart/2005/8/layout/cycle7"/>
    <dgm:cxn modelId="{D740E307-0373-412F-9D1A-1F3E0C44D211}" type="presParOf" srcId="{F4EBB476-E465-49F6-B316-E1A60BF51D37}" destId="{D47D17E4-5131-4AC3-8C45-6E7B7C9C73ED}" srcOrd="0" destOrd="0" presId="urn:microsoft.com/office/officeart/2005/8/layout/cycle7"/>
    <dgm:cxn modelId="{076DCFE0-223B-46DE-B620-9B017F076840}" type="presParOf" srcId="{CC71925D-B713-4ABA-892B-75738DF29AD6}" destId="{ADA6C99E-E744-46E6-841F-B66BCB262CAE}" srcOrd="8" destOrd="0" presId="urn:microsoft.com/office/officeart/2005/8/layout/cycle7"/>
    <dgm:cxn modelId="{161099D5-9130-4F2E-8118-1880EE70AF2F}" type="presParOf" srcId="{CC71925D-B713-4ABA-892B-75738DF29AD6}" destId="{9DCB4C6D-B2F8-4F13-8DD6-A3A4808F5B70}" srcOrd="9" destOrd="0" presId="urn:microsoft.com/office/officeart/2005/8/layout/cycle7"/>
    <dgm:cxn modelId="{BCBA9E9A-E98A-4E61-9590-BEC015D56D83}" type="presParOf" srcId="{9DCB4C6D-B2F8-4F13-8DD6-A3A4808F5B70}" destId="{645D390C-9447-4A16-B5D7-F4617E0B90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C94B5118-739C-47F5-AA21-E7C1E43E8D42}" type="presOf" srcId="{456FBAD3-D58B-443A-AC58-DCC9769BEF1F}" destId="{70083ECC-CF09-457C-9A67-8CF63E7F45D3}" srcOrd="0" destOrd="0" presId="urn:microsoft.com/office/officeart/2005/8/layout/hierarchy3"/>
    <dgm:cxn modelId="{EC377DAF-0D75-4F04-82A8-2A33A5702AD1}" type="presOf" srcId="{AD6AA592-A028-4A4A-86CC-4BE134008B81}" destId="{BE148B1E-0D39-4AAC-88B5-B3D8CBEB54E2}" srcOrd="0" destOrd="0" presId="urn:microsoft.com/office/officeart/2005/8/layout/hierarchy3"/>
    <dgm:cxn modelId="{7BD203A6-8052-4F2F-84C1-99596E111EF4}" type="presOf" srcId="{78F573D3-6ADA-4624-ACD9-E4CAA3437D73}" destId="{B723E630-4C6D-43BE-89BB-363B8081E09D}" srcOrd="0" destOrd="0" presId="urn:microsoft.com/office/officeart/2005/8/layout/hierarchy3"/>
    <dgm:cxn modelId="{CBE819BE-7FE6-4A18-8B13-ABD021710482}" type="presOf" srcId="{626383B0-001B-4708-A463-5324FC0E02F9}" destId="{28450765-74F8-4DA6-8693-BD730F432B86}" srcOrd="0" destOrd="0" presId="urn:microsoft.com/office/officeart/2005/8/layout/hierarchy3"/>
    <dgm:cxn modelId="{759EB40D-8340-4F9E-89DB-6F26EFA5222F}" type="presOf" srcId="{E312E8E5-076B-48C3-A667-5CEECC25305B}" destId="{BF772414-2C63-4521-83B9-B21FCED6A385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94168E27-290F-47A9-BA72-D12508D7CB77}" type="presOf" srcId="{9EBBA3C7-7CA1-48A8-9236-F1892E8301AC}" destId="{7B65F524-C7DA-4A59-A79C-CEA955A31BA8}" srcOrd="0" destOrd="0" presId="urn:microsoft.com/office/officeart/2005/8/layout/hierarchy3"/>
    <dgm:cxn modelId="{59AB7441-90EA-4922-A6EC-DFD1023CF117}" type="presOf" srcId="{270D403F-A7E9-41AD-8AC9-8E38905C98FF}" destId="{8C8C0024-5F55-4702-AED8-16952D6596DF}" srcOrd="0" destOrd="0" presId="urn:microsoft.com/office/officeart/2005/8/layout/hierarchy3"/>
    <dgm:cxn modelId="{2A9C5426-96D3-4E9B-B3B9-463F9C69F707}" type="presOf" srcId="{9EBBA3C7-7CA1-48A8-9236-F1892E8301AC}" destId="{819E4634-DF51-478F-8590-96EE13361B03}" srcOrd="1" destOrd="0" presId="urn:microsoft.com/office/officeart/2005/8/layout/hierarchy3"/>
    <dgm:cxn modelId="{79C0B383-63F5-46A4-9337-62FDF7945BEE}" type="presOf" srcId="{5D28F061-058A-4C35-B619-6103D1DD2825}" destId="{D75C0A2C-8250-471C-B151-6A5C2D8D5185}" srcOrd="0" destOrd="0" presId="urn:microsoft.com/office/officeart/2005/8/layout/hierarchy3"/>
    <dgm:cxn modelId="{6D11B003-2AA0-4964-B981-2DE6E0B09668}" type="presOf" srcId="{6DB7B0D2-AE0D-48C6-A744-39946CF5A7D4}" destId="{6F898E0B-7930-474E-98BA-D464207D75A4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53CB64F1-CB67-4E3F-81ED-373C369334C7}" type="presOf" srcId="{CC84B68F-6CF7-458A-A318-FC74299E889F}" destId="{669A6EFE-55A8-48FC-AB1E-501B7AC75318}" srcOrd="0" destOrd="0" presId="urn:microsoft.com/office/officeart/2005/8/layout/hierarchy3"/>
    <dgm:cxn modelId="{9D2C09A1-5860-4AF6-8022-C58D28D09F17}" type="presOf" srcId="{EE791D6D-4728-46EF-B504-565E09019770}" destId="{40C65C29-3E32-47A1-98C6-CEE15F36B507}" srcOrd="0" destOrd="0" presId="urn:microsoft.com/office/officeart/2005/8/layout/hierarchy3"/>
    <dgm:cxn modelId="{E63E6793-A880-4C13-8050-16D0227E38A0}" type="presOf" srcId="{5BBA4AF7-D009-46DB-A7FE-AEBE061EFC10}" destId="{23C36ADE-ECE9-4E35-A73D-FC4BFDC3FA15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E8168E5F-7289-428E-892F-7037D3C31DA8}" type="presOf" srcId="{77B54DA3-1012-4218-9106-FCD163C9F9D0}" destId="{D43A028C-63EA-41A7-9459-C93C018BCB5B}" srcOrd="0" destOrd="0" presId="urn:microsoft.com/office/officeart/2005/8/layout/hierarchy3"/>
    <dgm:cxn modelId="{61BA2FC2-2410-4FD3-A8E5-C2DCA4B97345}" type="presOf" srcId="{387C6FFB-F64F-4618-BB44-3A427D4E6CD5}" destId="{B471E933-0C1B-4FE1-9FEF-4562D60AF065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87A53D9F-51B8-4668-B6CA-9886266D9A11}" type="presOf" srcId="{930ED09E-8598-4F99-9ADB-C1E83C9E571C}" destId="{85582599-4F49-478B-BBB1-E3242EC7A7A5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51004EF1-523C-4052-964B-1CCFF856DF2A}" type="presOf" srcId="{0DE40C32-AF95-42AD-8AD6-F24F35001559}" destId="{B1DB4239-1565-48E3-8C01-0493B1D1D383}" srcOrd="0" destOrd="0" presId="urn:microsoft.com/office/officeart/2005/8/layout/hierarchy3"/>
    <dgm:cxn modelId="{96E20FDB-1083-4C24-9D79-3CFCB6D1CD5F}" type="presOf" srcId="{B0C44ECA-CFF0-4B43-A691-4CE92FE8681A}" destId="{C44B36A6-91A2-45D9-9788-40A389D44378}" srcOrd="0" destOrd="0" presId="urn:microsoft.com/office/officeart/2005/8/layout/hierarchy3"/>
    <dgm:cxn modelId="{77BD751C-18A3-414E-8FF5-7273F03F25EF}" type="presOf" srcId="{2441288E-19FD-46A3-A179-4D133E9F9F89}" destId="{E77A038F-D504-42B0-AAC3-80D0891920FE}" srcOrd="0" destOrd="0" presId="urn:microsoft.com/office/officeart/2005/8/layout/hierarchy3"/>
    <dgm:cxn modelId="{AA501125-BFCC-468D-8B07-2D516E77A541}" type="presOf" srcId="{6D938703-6E0F-4714-9AED-59B930D61C50}" destId="{060709DB-9CFF-4826-B56C-2A74A7F43330}" srcOrd="0" destOrd="0" presId="urn:microsoft.com/office/officeart/2005/8/layout/hierarchy3"/>
    <dgm:cxn modelId="{31B0F43E-B94F-4BB9-9A44-C905A13C879C}" type="presOf" srcId="{F9E8C57F-5196-4E52-AFD2-C51BEF73E2F2}" destId="{A482D1DC-D7C3-43D6-BFB4-0365A3E8F826}" srcOrd="0" destOrd="0" presId="urn:microsoft.com/office/officeart/2005/8/layout/hierarchy3"/>
    <dgm:cxn modelId="{F2072A6E-43FF-4A09-8AA7-18EB9A0B6566}" type="presOf" srcId="{47C213A5-AFD2-409B-BEE7-046B401512AE}" destId="{0ED613BA-706D-4D42-806F-6B19A5AE7B2E}" srcOrd="1" destOrd="0" presId="urn:microsoft.com/office/officeart/2005/8/layout/hierarchy3"/>
    <dgm:cxn modelId="{51D57318-2C18-48EB-B87E-E43B4167278C}" type="presOf" srcId="{C75B3A11-1A63-4500-86E6-D5C2F8E5FD85}" destId="{5FDC6286-89BA-4855-98C5-D28E72D1C29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B6326AAB-5EE6-4B6C-AD1B-7347A5552945}" type="presOf" srcId="{6D1122E1-5AE9-4373-A077-75B17F1DB372}" destId="{1BF42174-58F7-40CB-B403-2268B16C22BB}" srcOrd="0" destOrd="0" presId="urn:microsoft.com/office/officeart/2005/8/layout/hierarchy3"/>
    <dgm:cxn modelId="{C37FEF53-56C6-4243-A349-98EA47923C05}" type="presOf" srcId="{7BBE010D-08DD-42F0-9729-56C7BB75FCE2}" destId="{5FDC05FE-B7ED-4F6A-9EB5-E64276F537BE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1968AB5D-F7B7-4732-8CFF-112E68829FCB}" type="presOf" srcId="{BC030D92-6F84-427C-83F1-47BADF6EA076}" destId="{9EC3FD5B-4989-4BA7-B4D2-6786FC4CCCE7}" srcOrd="0" destOrd="0" presId="urn:microsoft.com/office/officeart/2005/8/layout/hierarchy3"/>
    <dgm:cxn modelId="{DE50E0A9-79F5-49B0-9915-DAA001C278FF}" type="presOf" srcId="{B29EA048-2168-4094-B848-594A613F8587}" destId="{C7C92FAD-91AB-4463-91DB-1DAFDCD1E33E}" srcOrd="0" destOrd="0" presId="urn:microsoft.com/office/officeart/2005/8/layout/hierarchy3"/>
    <dgm:cxn modelId="{94D3C6D2-0CE2-4AB3-AA2D-79472965EDC6}" type="presOf" srcId="{87E19A77-91ED-43D2-928F-0F91EAB14108}" destId="{A8993313-A484-4036-9762-43CEC9648623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11B8D5E6-3126-4F76-81A6-086A47B5A357}" type="presOf" srcId="{9F5C6B60-1354-4681-8D75-B9B7F4049708}" destId="{0C71C525-5486-433D-9331-35F3A26263FE}" srcOrd="0" destOrd="0" presId="urn:microsoft.com/office/officeart/2005/8/layout/hierarchy3"/>
    <dgm:cxn modelId="{E033E239-6611-4833-A831-B3F620485FDB}" type="presOf" srcId="{F7D3D631-964E-481F-A6C9-D8DA9859B3E8}" destId="{9FEA127F-210B-4E5F-A514-E81FBE34A8E0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55A64C50-3151-41A8-A816-CFF5153AEE11}" type="presOf" srcId="{CBEC482A-4267-4548-BA70-037F0C4C3B76}" destId="{866FB2DA-E7CE-4861-A2A4-BD64AAC2C603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3E6A3245-BB19-481D-801F-5CF4D6ABF17A}" type="presOf" srcId="{CD23B587-CDE8-4D2A-8E7A-5F0A2B7E0358}" destId="{11CCB3CC-A35A-4D23-AAE3-818A74C86E11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97E18FDC-82AF-4C51-B301-C97B38D2F9BE}" type="presOf" srcId="{456FBAD3-D58B-443A-AC58-DCC9769BEF1F}" destId="{D31BE008-DE1D-463C-A59B-650EFF45B94E}" srcOrd="1" destOrd="0" presId="urn:microsoft.com/office/officeart/2005/8/layout/hierarchy3"/>
    <dgm:cxn modelId="{E7C0207E-BA0F-4916-9218-AA5752400074}" type="presOf" srcId="{6543770D-AD42-4295-A616-7F9A3964FC7F}" destId="{9AA1D6DD-B1A5-4343-A32D-6685849EFFDF}" srcOrd="0" destOrd="0" presId="urn:microsoft.com/office/officeart/2005/8/layout/hierarchy3"/>
    <dgm:cxn modelId="{366BC702-BFC7-417F-97F0-F4EACDBDC9AB}" type="presOf" srcId="{899A7E36-930A-4415-871A-44279699F490}" destId="{BD402AD3-DE39-45B5-A494-9C339DC1604E}" srcOrd="0" destOrd="0" presId="urn:microsoft.com/office/officeart/2005/8/layout/hierarchy3"/>
    <dgm:cxn modelId="{D679EEB7-065E-448A-8918-9482CADAB9A0}" type="presOf" srcId="{47C213A5-AFD2-409B-BEE7-046B401512AE}" destId="{F7AB7B24-8CE6-46FE-86CB-D21F8A5863A6}" srcOrd="0" destOrd="0" presId="urn:microsoft.com/office/officeart/2005/8/layout/hierarchy3"/>
    <dgm:cxn modelId="{9699E2AD-84CF-45D0-9B96-C6FF3E1DDDCD}" type="presOf" srcId="{B68FD5AA-6F19-4873-8376-E1CC8A83BE43}" destId="{61438B48-3652-4718-BF62-71A5AD388452}" srcOrd="0" destOrd="0" presId="urn:microsoft.com/office/officeart/2005/8/layout/hierarchy3"/>
    <dgm:cxn modelId="{8DB5C08D-2E96-4DED-89A3-AC50AAE0513B}" type="presOf" srcId="{B68FD5AA-6F19-4873-8376-E1CC8A83BE43}" destId="{1AB6A816-893C-4010-90DD-8FEFF3E8470B}" srcOrd="1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F3DD87B7-46E8-4D47-B4A7-CE2EF0BE7420}" type="presOf" srcId="{78F573D3-6ADA-4624-ACD9-E4CAA3437D73}" destId="{39C48F2A-A6FC-4AD0-921F-0C60D512777D}" srcOrd="1" destOrd="0" presId="urn:microsoft.com/office/officeart/2005/8/layout/hierarchy3"/>
    <dgm:cxn modelId="{155B656C-6FD4-4D86-A0BF-28EE2BE225BA}" type="presParOf" srcId="{9FEA127F-210B-4E5F-A514-E81FBE34A8E0}" destId="{3DB87BA5-AEDD-441E-9C85-4F83388C0568}" srcOrd="0" destOrd="0" presId="urn:microsoft.com/office/officeart/2005/8/layout/hierarchy3"/>
    <dgm:cxn modelId="{F0ABDEB4-BBCF-405A-9197-DB1928EEB20E}" type="presParOf" srcId="{3DB87BA5-AEDD-441E-9C85-4F83388C0568}" destId="{56658D4D-FEF1-4C2C-9F17-8441662F8AF9}" srcOrd="0" destOrd="0" presId="urn:microsoft.com/office/officeart/2005/8/layout/hierarchy3"/>
    <dgm:cxn modelId="{F7FA0B5C-7E31-4AB3-A228-403946EA3CAC}" type="presParOf" srcId="{56658D4D-FEF1-4C2C-9F17-8441662F8AF9}" destId="{70083ECC-CF09-457C-9A67-8CF63E7F45D3}" srcOrd="0" destOrd="0" presId="urn:microsoft.com/office/officeart/2005/8/layout/hierarchy3"/>
    <dgm:cxn modelId="{2D09E384-871B-479A-925A-27FB95AA5854}" type="presParOf" srcId="{56658D4D-FEF1-4C2C-9F17-8441662F8AF9}" destId="{D31BE008-DE1D-463C-A59B-650EFF45B94E}" srcOrd="1" destOrd="0" presId="urn:microsoft.com/office/officeart/2005/8/layout/hierarchy3"/>
    <dgm:cxn modelId="{0A57544B-9EF7-44A5-BEEB-3FC3B1466283}" type="presParOf" srcId="{3DB87BA5-AEDD-441E-9C85-4F83388C0568}" destId="{8746EB98-3F45-4508-A679-95C15F77AD58}" srcOrd="1" destOrd="0" presId="urn:microsoft.com/office/officeart/2005/8/layout/hierarchy3"/>
    <dgm:cxn modelId="{EFD62BF9-3CDE-494C-BBD5-BEB0B16465E0}" type="presParOf" srcId="{8746EB98-3F45-4508-A679-95C15F77AD58}" destId="{23C36ADE-ECE9-4E35-A73D-FC4BFDC3FA15}" srcOrd="0" destOrd="0" presId="urn:microsoft.com/office/officeart/2005/8/layout/hierarchy3"/>
    <dgm:cxn modelId="{2DD9D108-4D23-403B-85CA-D04C1A04DD15}" type="presParOf" srcId="{8746EB98-3F45-4508-A679-95C15F77AD58}" destId="{28450765-74F8-4DA6-8693-BD730F432B86}" srcOrd="1" destOrd="0" presId="urn:microsoft.com/office/officeart/2005/8/layout/hierarchy3"/>
    <dgm:cxn modelId="{35A47641-D40E-4F4F-860C-AA479DCE5AAE}" type="presParOf" srcId="{8746EB98-3F45-4508-A679-95C15F77AD58}" destId="{5FDC05FE-B7ED-4F6A-9EB5-E64276F537BE}" srcOrd="2" destOrd="0" presId="urn:microsoft.com/office/officeart/2005/8/layout/hierarchy3"/>
    <dgm:cxn modelId="{DE16184E-78EA-4CA7-9CD2-6B33877E0131}" type="presParOf" srcId="{8746EB98-3F45-4508-A679-95C15F77AD58}" destId="{85582599-4F49-478B-BBB1-E3242EC7A7A5}" srcOrd="3" destOrd="0" presId="urn:microsoft.com/office/officeart/2005/8/layout/hierarchy3"/>
    <dgm:cxn modelId="{CADA97B0-939C-4BA9-A49C-70D47E882FE9}" type="presParOf" srcId="{8746EB98-3F45-4508-A679-95C15F77AD58}" destId="{D75C0A2C-8250-471C-B151-6A5C2D8D5185}" srcOrd="4" destOrd="0" presId="urn:microsoft.com/office/officeart/2005/8/layout/hierarchy3"/>
    <dgm:cxn modelId="{51FD10D3-66E3-47E0-BA82-245CD6C828A0}" type="presParOf" srcId="{8746EB98-3F45-4508-A679-95C15F77AD58}" destId="{11CCB3CC-A35A-4D23-AAE3-818A74C86E11}" srcOrd="5" destOrd="0" presId="urn:microsoft.com/office/officeart/2005/8/layout/hierarchy3"/>
    <dgm:cxn modelId="{BF209879-BE32-4E75-85E4-22373188DCDF}" type="presParOf" srcId="{9FEA127F-210B-4E5F-A514-E81FBE34A8E0}" destId="{FAFDB136-292E-4996-955A-DCB5B8243AA4}" srcOrd="1" destOrd="0" presId="urn:microsoft.com/office/officeart/2005/8/layout/hierarchy3"/>
    <dgm:cxn modelId="{AEE495AE-AFAD-4AFA-9E38-5E8A08A233FC}" type="presParOf" srcId="{FAFDB136-292E-4996-955A-DCB5B8243AA4}" destId="{815CDEDB-DA64-4B34-8A9E-70575CA38121}" srcOrd="0" destOrd="0" presId="urn:microsoft.com/office/officeart/2005/8/layout/hierarchy3"/>
    <dgm:cxn modelId="{4F91ACE1-9EB0-4008-AD27-5BEED3751949}" type="presParOf" srcId="{815CDEDB-DA64-4B34-8A9E-70575CA38121}" destId="{B723E630-4C6D-43BE-89BB-363B8081E09D}" srcOrd="0" destOrd="0" presId="urn:microsoft.com/office/officeart/2005/8/layout/hierarchy3"/>
    <dgm:cxn modelId="{ACD65700-674F-462E-A77A-FBD928A90722}" type="presParOf" srcId="{815CDEDB-DA64-4B34-8A9E-70575CA38121}" destId="{39C48F2A-A6FC-4AD0-921F-0C60D512777D}" srcOrd="1" destOrd="0" presId="urn:microsoft.com/office/officeart/2005/8/layout/hierarchy3"/>
    <dgm:cxn modelId="{547DFB07-62BD-49D0-8DF5-010423953CDD}" type="presParOf" srcId="{FAFDB136-292E-4996-955A-DCB5B8243AA4}" destId="{36DFB3F6-CA17-4869-B19C-A9929EAC4E04}" srcOrd="1" destOrd="0" presId="urn:microsoft.com/office/officeart/2005/8/layout/hierarchy3"/>
    <dgm:cxn modelId="{6ACDED39-1F6C-4857-9B75-8527CF45A0AF}" type="presParOf" srcId="{36DFB3F6-CA17-4869-B19C-A9929EAC4E04}" destId="{D43A028C-63EA-41A7-9459-C93C018BCB5B}" srcOrd="0" destOrd="0" presId="urn:microsoft.com/office/officeart/2005/8/layout/hierarchy3"/>
    <dgm:cxn modelId="{03276EF0-D742-4E94-9E82-BF298E552BFF}" type="presParOf" srcId="{36DFB3F6-CA17-4869-B19C-A9929EAC4E04}" destId="{866FB2DA-E7CE-4861-A2A4-BD64AAC2C603}" srcOrd="1" destOrd="0" presId="urn:microsoft.com/office/officeart/2005/8/layout/hierarchy3"/>
    <dgm:cxn modelId="{FF260C40-9DCF-463D-A0B1-891ED6A5D9AD}" type="presParOf" srcId="{36DFB3F6-CA17-4869-B19C-A9929EAC4E04}" destId="{060709DB-9CFF-4826-B56C-2A74A7F43330}" srcOrd="2" destOrd="0" presId="urn:microsoft.com/office/officeart/2005/8/layout/hierarchy3"/>
    <dgm:cxn modelId="{C8D59CF4-929D-42EF-9387-A5282B5BB192}" type="presParOf" srcId="{36DFB3F6-CA17-4869-B19C-A9929EAC4E04}" destId="{B1DB4239-1565-48E3-8C01-0493B1D1D383}" srcOrd="3" destOrd="0" presId="urn:microsoft.com/office/officeart/2005/8/layout/hierarchy3"/>
    <dgm:cxn modelId="{CB91C73D-FC28-418C-915E-23D7337D8E5D}" type="presParOf" srcId="{36DFB3F6-CA17-4869-B19C-A9929EAC4E04}" destId="{669A6EFE-55A8-48FC-AB1E-501B7AC75318}" srcOrd="4" destOrd="0" presId="urn:microsoft.com/office/officeart/2005/8/layout/hierarchy3"/>
    <dgm:cxn modelId="{B7ADA748-3688-4B4B-A26A-4240CB20ECDF}" type="presParOf" srcId="{36DFB3F6-CA17-4869-B19C-A9929EAC4E04}" destId="{5FDC6286-89BA-4855-98C5-D28E72D1C295}" srcOrd="5" destOrd="0" presId="urn:microsoft.com/office/officeart/2005/8/layout/hierarchy3"/>
    <dgm:cxn modelId="{D1D34B33-E33D-4233-9A5A-311B6A27356D}" type="presParOf" srcId="{9FEA127F-210B-4E5F-A514-E81FBE34A8E0}" destId="{4E08D6ED-9039-4FFC-BEE5-014E11635187}" srcOrd="2" destOrd="0" presId="urn:microsoft.com/office/officeart/2005/8/layout/hierarchy3"/>
    <dgm:cxn modelId="{6ED5A335-5114-4FD4-8C60-204FA5B9EEC9}" type="presParOf" srcId="{4E08D6ED-9039-4FFC-BEE5-014E11635187}" destId="{80C1DDAF-5A6C-4DD8-8D4E-E99AA6752805}" srcOrd="0" destOrd="0" presId="urn:microsoft.com/office/officeart/2005/8/layout/hierarchy3"/>
    <dgm:cxn modelId="{0A9C7515-AAD2-450A-B04C-648F8C086757}" type="presParOf" srcId="{80C1DDAF-5A6C-4DD8-8D4E-E99AA6752805}" destId="{61438B48-3652-4718-BF62-71A5AD388452}" srcOrd="0" destOrd="0" presId="urn:microsoft.com/office/officeart/2005/8/layout/hierarchy3"/>
    <dgm:cxn modelId="{376FCE2B-1FDB-4AE4-BD41-37C39CA6213F}" type="presParOf" srcId="{80C1DDAF-5A6C-4DD8-8D4E-E99AA6752805}" destId="{1AB6A816-893C-4010-90DD-8FEFF3E8470B}" srcOrd="1" destOrd="0" presId="urn:microsoft.com/office/officeart/2005/8/layout/hierarchy3"/>
    <dgm:cxn modelId="{CDD44FE9-90D8-444B-B596-B4DCDE6BFA7B}" type="presParOf" srcId="{4E08D6ED-9039-4FFC-BEE5-014E11635187}" destId="{740B76D7-BE84-4671-BAC6-BB9ACD8346D8}" srcOrd="1" destOrd="0" presId="urn:microsoft.com/office/officeart/2005/8/layout/hierarchy3"/>
    <dgm:cxn modelId="{73A6D742-C600-4CEB-B32C-322BA6577480}" type="presParOf" srcId="{740B76D7-BE84-4671-BAC6-BB9ACD8346D8}" destId="{9AA1D6DD-B1A5-4343-A32D-6685849EFFDF}" srcOrd="0" destOrd="0" presId="urn:microsoft.com/office/officeart/2005/8/layout/hierarchy3"/>
    <dgm:cxn modelId="{18C302B2-FFCE-4BCC-839A-DBC1C5C2491A}" type="presParOf" srcId="{740B76D7-BE84-4671-BAC6-BB9ACD8346D8}" destId="{0C71C525-5486-433D-9331-35F3A26263FE}" srcOrd="1" destOrd="0" presId="urn:microsoft.com/office/officeart/2005/8/layout/hierarchy3"/>
    <dgm:cxn modelId="{53A2C1B2-795E-4CD1-A20F-54336E937F2D}" type="presParOf" srcId="{740B76D7-BE84-4671-BAC6-BB9ACD8346D8}" destId="{9EC3FD5B-4989-4BA7-B4D2-6786FC4CCCE7}" srcOrd="2" destOrd="0" presId="urn:microsoft.com/office/officeart/2005/8/layout/hierarchy3"/>
    <dgm:cxn modelId="{20403CAB-EA29-47B1-8E5A-0634673C516D}" type="presParOf" srcId="{740B76D7-BE84-4671-BAC6-BB9ACD8346D8}" destId="{8C8C0024-5F55-4702-AED8-16952D6596DF}" srcOrd="3" destOrd="0" presId="urn:microsoft.com/office/officeart/2005/8/layout/hierarchy3"/>
    <dgm:cxn modelId="{2206F65A-7AF5-42A2-AE64-AAEB25596B7A}" type="presParOf" srcId="{740B76D7-BE84-4671-BAC6-BB9ACD8346D8}" destId="{A482D1DC-D7C3-43D6-BFB4-0365A3E8F826}" srcOrd="4" destOrd="0" presId="urn:microsoft.com/office/officeart/2005/8/layout/hierarchy3"/>
    <dgm:cxn modelId="{9435E2D0-57C4-4099-88A7-B6D2FD5DDE87}" type="presParOf" srcId="{740B76D7-BE84-4671-BAC6-BB9ACD8346D8}" destId="{40C65C29-3E32-47A1-98C6-CEE15F36B507}" srcOrd="5" destOrd="0" presId="urn:microsoft.com/office/officeart/2005/8/layout/hierarchy3"/>
    <dgm:cxn modelId="{9AFDF6A9-FFAE-4EB7-8CFC-C01B9216EE16}" type="presParOf" srcId="{9FEA127F-210B-4E5F-A514-E81FBE34A8E0}" destId="{3BA8B100-3E57-42E4-9760-3A69CEFA748B}" srcOrd="3" destOrd="0" presId="urn:microsoft.com/office/officeart/2005/8/layout/hierarchy3"/>
    <dgm:cxn modelId="{51F95951-40A9-42FA-AEE5-A39B071E60BC}" type="presParOf" srcId="{3BA8B100-3E57-42E4-9760-3A69CEFA748B}" destId="{591300DD-692B-4A4E-B9C6-6E23EBDA9D09}" srcOrd="0" destOrd="0" presId="urn:microsoft.com/office/officeart/2005/8/layout/hierarchy3"/>
    <dgm:cxn modelId="{F042D534-AB87-42A6-B1A8-C6AAC73AD3FB}" type="presParOf" srcId="{591300DD-692B-4A4E-B9C6-6E23EBDA9D09}" destId="{F7AB7B24-8CE6-46FE-86CB-D21F8A5863A6}" srcOrd="0" destOrd="0" presId="urn:microsoft.com/office/officeart/2005/8/layout/hierarchy3"/>
    <dgm:cxn modelId="{2606B989-D9C7-4BC2-BB41-A2CE96BD769A}" type="presParOf" srcId="{591300DD-692B-4A4E-B9C6-6E23EBDA9D09}" destId="{0ED613BA-706D-4D42-806F-6B19A5AE7B2E}" srcOrd="1" destOrd="0" presId="urn:microsoft.com/office/officeart/2005/8/layout/hierarchy3"/>
    <dgm:cxn modelId="{B3AD5F2B-1F0F-4BCC-A2D8-DBF104F2155B}" type="presParOf" srcId="{3BA8B100-3E57-42E4-9760-3A69CEFA748B}" destId="{EF08DFCE-D2EC-40E8-B5B7-1D84FDEC2D0D}" srcOrd="1" destOrd="0" presId="urn:microsoft.com/office/officeart/2005/8/layout/hierarchy3"/>
    <dgm:cxn modelId="{14C0B062-D4B2-422E-8471-F882BB7983F1}" type="presParOf" srcId="{EF08DFCE-D2EC-40E8-B5B7-1D84FDEC2D0D}" destId="{BF772414-2C63-4521-83B9-B21FCED6A385}" srcOrd="0" destOrd="0" presId="urn:microsoft.com/office/officeart/2005/8/layout/hierarchy3"/>
    <dgm:cxn modelId="{66E1824F-C61B-4BB8-A003-34AAF3FB535F}" type="presParOf" srcId="{EF08DFCE-D2EC-40E8-B5B7-1D84FDEC2D0D}" destId="{1BF42174-58F7-40CB-B403-2268B16C22BB}" srcOrd="1" destOrd="0" presId="urn:microsoft.com/office/officeart/2005/8/layout/hierarchy3"/>
    <dgm:cxn modelId="{075C1772-3750-4F9A-B1C8-91082A91A8EE}" type="presParOf" srcId="{EF08DFCE-D2EC-40E8-B5B7-1D84FDEC2D0D}" destId="{A8993313-A484-4036-9762-43CEC9648623}" srcOrd="2" destOrd="0" presId="urn:microsoft.com/office/officeart/2005/8/layout/hierarchy3"/>
    <dgm:cxn modelId="{440208F7-8999-4BE7-B5E9-1340180DF6EB}" type="presParOf" srcId="{EF08DFCE-D2EC-40E8-B5B7-1D84FDEC2D0D}" destId="{C44B36A6-91A2-45D9-9788-40A389D44378}" srcOrd="3" destOrd="0" presId="urn:microsoft.com/office/officeart/2005/8/layout/hierarchy3"/>
    <dgm:cxn modelId="{D7DE075A-2720-4CE1-8F0E-60E6BA3FFC17}" type="presParOf" srcId="{EF08DFCE-D2EC-40E8-B5B7-1D84FDEC2D0D}" destId="{BD402AD3-DE39-45B5-A494-9C339DC1604E}" srcOrd="4" destOrd="0" presId="urn:microsoft.com/office/officeart/2005/8/layout/hierarchy3"/>
    <dgm:cxn modelId="{6E2B2500-AFF0-4B37-A4F8-F494D2EF5BDC}" type="presParOf" srcId="{EF08DFCE-D2EC-40E8-B5B7-1D84FDEC2D0D}" destId="{6F898E0B-7930-474E-98BA-D464207D75A4}" srcOrd="5" destOrd="0" presId="urn:microsoft.com/office/officeart/2005/8/layout/hierarchy3"/>
    <dgm:cxn modelId="{D526C8DD-2E3C-430E-B549-DC71654532F2}" type="presParOf" srcId="{9FEA127F-210B-4E5F-A514-E81FBE34A8E0}" destId="{B6EFDEE0-0B7A-4175-80D4-F164440E7862}" srcOrd="4" destOrd="0" presId="urn:microsoft.com/office/officeart/2005/8/layout/hierarchy3"/>
    <dgm:cxn modelId="{49EFA14D-C285-44A0-AA60-425C2CA3B176}" type="presParOf" srcId="{B6EFDEE0-0B7A-4175-80D4-F164440E7862}" destId="{AAA903FF-4D50-4C83-9F1C-3C3A069DA57B}" srcOrd="0" destOrd="0" presId="urn:microsoft.com/office/officeart/2005/8/layout/hierarchy3"/>
    <dgm:cxn modelId="{31F239FD-E86F-413D-B1CA-6C0A1FEDB45E}" type="presParOf" srcId="{AAA903FF-4D50-4C83-9F1C-3C3A069DA57B}" destId="{7B65F524-C7DA-4A59-A79C-CEA955A31BA8}" srcOrd="0" destOrd="0" presId="urn:microsoft.com/office/officeart/2005/8/layout/hierarchy3"/>
    <dgm:cxn modelId="{6072D1AB-E6DD-441A-A93E-B5E75369CF35}" type="presParOf" srcId="{AAA903FF-4D50-4C83-9F1C-3C3A069DA57B}" destId="{819E4634-DF51-478F-8590-96EE13361B03}" srcOrd="1" destOrd="0" presId="urn:microsoft.com/office/officeart/2005/8/layout/hierarchy3"/>
    <dgm:cxn modelId="{AD82B4E3-4B60-45CA-A19A-6BA8C81AC2B5}" type="presParOf" srcId="{B6EFDEE0-0B7A-4175-80D4-F164440E7862}" destId="{8F639A4A-9439-4546-B831-B6568D6D2B0B}" srcOrd="1" destOrd="0" presId="urn:microsoft.com/office/officeart/2005/8/layout/hierarchy3"/>
    <dgm:cxn modelId="{C5B3A60F-A431-4817-8642-D495DB597FBC}" type="presParOf" srcId="{8F639A4A-9439-4546-B831-B6568D6D2B0B}" destId="{BE148B1E-0D39-4AAC-88B5-B3D8CBEB54E2}" srcOrd="0" destOrd="0" presId="urn:microsoft.com/office/officeart/2005/8/layout/hierarchy3"/>
    <dgm:cxn modelId="{96F08E94-C41E-41D5-A44D-B658827681C8}" type="presParOf" srcId="{8F639A4A-9439-4546-B831-B6568D6D2B0B}" destId="{E77A038F-D504-42B0-AAC3-80D0891920FE}" srcOrd="1" destOrd="0" presId="urn:microsoft.com/office/officeart/2005/8/layout/hierarchy3"/>
    <dgm:cxn modelId="{AEEB601D-B539-4E20-9BBD-4CD3C3D2B1E2}" type="presParOf" srcId="{8F639A4A-9439-4546-B831-B6568D6D2B0B}" destId="{B471E933-0C1B-4FE1-9FEF-4562D60AF065}" srcOrd="2" destOrd="0" presId="urn:microsoft.com/office/officeart/2005/8/layout/hierarchy3"/>
    <dgm:cxn modelId="{23DDDB49-2AF6-4EE2-BEC1-828E275AEBF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70B5130-E166-4EFD-B164-BFC4F63708CE}" type="presOf" srcId="{EE791D6D-4728-46EF-B504-565E09019770}" destId="{40C65C29-3E32-47A1-98C6-CEE15F36B507}" srcOrd="0" destOrd="0" presId="urn:microsoft.com/office/officeart/2005/8/layout/hierarchy3"/>
    <dgm:cxn modelId="{084B11B1-9A8D-48BA-BB3F-EC5AAB2AC5F0}" type="presOf" srcId="{9F5C6B60-1354-4681-8D75-B9B7F4049708}" destId="{0C71C525-5486-433D-9331-35F3A26263FE}" srcOrd="0" destOrd="0" presId="urn:microsoft.com/office/officeart/2005/8/layout/hierarchy3"/>
    <dgm:cxn modelId="{4E331C95-268E-4D4B-80A5-E136AB8E6FEA}" type="presOf" srcId="{47C213A5-AFD2-409B-BEE7-046B401512AE}" destId="{0ED613BA-706D-4D42-806F-6B19A5AE7B2E}" srcOrd="1" destOrd="0" presId="urn:microsoft.com/office/officeart/2005/8/layout/hierarchy3"/>
    <dgm:cxn modelId="{1CD26FB1-2768-433B-A9F3-377438A80D72}" type="presOf" srcId="{6D1122E1-5AE9-4373-A077-75B17F1DB372}" destId="{1BF42174-58F7-40CB-B403-2268B16C22BB}" srcOrd="0" destOrd="0" presId="urn:microsoft.com/office/officeart/2005/8/layout/hierarchy3"/>
    <dgm:cxn modelId="{CA70993F-6C46-4471-81B0-8F2111E6B3E5}" type="presOf" srcId="{87E19A77-91ED-43D2-928F-0F91EAB14108}" destId="{A8993313-A484-4036-9762-43CEC9648623}" srcOrd="0" destOrd="0" presId="urn:microsoft.com/office/officeart/2005/8/layout/hierarchy3"/>
    <dgm:cxn modelId="{22E65A68-DE34-464E-AEC6-8697F5AB49B8}" type="presOf" srcId="{E312E8E5-076B-48C3-A667-5CEECC25305B}" destId="{BF772414-2C63-4521-83B9-B21FCED6A385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831BE86D-637B-4E5A-990D-43476F6E2816}" type="presOf" srcId="{CBEC482A-4267-4548-BA70-037F0C4C3B76}" destId="{866FB2DA-E7CE-4861-A2A4-BD64AAC2C603}" srcOrd="0" destOrd="0" presId="urn:microsoft.com/office/officeart/2005/8/layout/hierarchy3"/>
    <dgm:cxn modelId="{7713945B-94FD-4D88-A316-64BB9D278309}" type="presOf" srcId="{626383B0-001B-4708-A463-5324FC0E02F9}" destId="{28450765-74F8-4DA6-8693-BD730F432B86}" srcOrd="0" destOrd="0" presId="urn:microsoft.com/office/officeart/2005/8/layout/hierarchy3"/>
    <dgm:cxn modelId="{4EC6A8B3-5DF0-4EE3-A8F2-703910581A2A}" type="presOf" srcId="{B68FD5AA-6F19-4873-8376-E1CC8A83BE43}" destId="{61438B48-3652-4718-BF62-71A5AD388452}" srcOrd="0" destOrd="0" presId="urn:microsoft.com/office/officeart/2005/8/layout/hierarchy3"/>
    <dgm:cxn modelId="{E5CB5420-C86B-448D-BB34-46D78E4A6E97}" type="presOf" srcId="{47C213A5-AFD2-409B-BEE7-046B401512AE}" destId="{F7AB7B24-8CE6-46FE-86CB-D21F8A5863A6}" srcOrd="0" destOrd="0" presId="urn:microsoft.com/office/officeart/2005/8/layout/hierarchy3"/>
    <dgm:cxn modelId="{AA6BA746-C01F-4BAC-BAC0-9D604114CED6}" type="presOf" srcId="{5D28F061-058A-4C35-B619-6103D1DD2825}" destId="{D75C0A2C-8250-471C-B151-6A5C2D8D5185}" srcOrd="0" destOrd="0" presId="urn:microsoft.com/office/officeart/2005/8/layout/hierarchy3"/>
    <dgm:cxn modelId="{6AA6A5B6-DCD5-4250-A64F-08E631744A21}" type="presOf" srcId="{9EBBA3C7-7CA1-48A8-9236-F1892E8301AC}" destId="{7B65F524-C7DA-4A59-A79C-CEA955A31BA8}" srcOrd="0" destOrd="0" presId="urn:microsoft.com/office/officeart/2005/8/layout/hierarchy3"/>
    <dgm:cxn modelId="{DDFE5D6D-86BB-4678-A585-5E1302F4365D}" type="presOf" srcId="{2441288E-19FD-46A3-A179-4D133E9F9F89}" destId="{E77A038F-D504-42B0-AAC3-80D0891920FE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DC14709C-8469-4221-8301-0E7A529FDC33}" type="presOf" srcId="{CC84B68F-6CF7-458A-A318-FC74299E889F}" destId="{669A6EFE-55A8-48FC-AB1E-501B7AC75318}" srcOrd="0" destOrd="0" presId="urn:microsoft.com/office/officeart/2005/8/layout/hierarchy3"/>
    <dgm:cxn modelId="{431C6060-4219-4FC9-A012-B33AB952E540}" type="presOf" srcId="{B68FD5AA-6F19-4873-8376-E1CC8A83BE43}" destId="{1AB6A816-893C-4010-90DD-8FEFF3E8470B}" srcOrd="1" destOrd="0" presId="urn:microsoft.com/office/officeart/2005/8/layout/hierarchy3"/>
    <dgm:cxn modelId="{BF658041-362A-4D4A-A831-AE0EF84BD6FB}" type="presOf" srcId="{C75B3A11-1A63-4500-86E6-D5C2F8E5FD85}" destId="{5FDC6286-89BA-4855-98C5-D28E72D1C295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68A62392-A665-498E-BBCB-D4C598B7B6E8}" type="presOf" srcId="{F9E8C57F-5196-4E52-AFD2-C51BEF73E2F2}" destId="{A482D1DC-D7C3-43D6-BFB4-0365A3E8F826}" srcOrd="0" destOrd="0" presId="urn:microsoft.com/office/officeart/2005/8/layout/hierarchy3"/>
    <dgm:cxn modelId="{5FA52F50-AB85-4385-81BC-AF29A7ADDBB9}" type="presOf" srcId="{456FBAD3-D58B-443A-AC58-DCC9769BEF1F}" destId="{D31BE008-DE1D-463C-A59B-650EFF45B94E}" srcOrd="1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F192AB98-1532-42A6-B328-2C7FB457A6A1}" type="presOf" srcId="{0DE40C32-AF95-42AD-8AD6-F24F35001559}" destId="{B1DB4239-1565-48E3-8C01-0493B1D1D383}" srcOrd="0" destOrd="0" presId="urn:microsoft.com/office/officeart/2005/8/layout/hierarchy3"/>
    <dgm:cxn modelId="{0B32F8BE-1EB1-495A-A533-7EE6A7A2245C}" type="presOf" srcId="{899A7E36-930A-4415-871A-44279699F490}" destId="{BD402AD3-DE39-45B5-A494-9C339DC1604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75E7647A-9563-49EB-AC8F-05692DBB5ABD}" type="presOf" srcId="{6D938703-6E0F-4714-9AED-59B930D61C50}" destId="{060709DB-9CFF-4826-B56C-2A74A7F43330}" srcOrd="0" destOrd="0" presId="urn:microsoft.com/office/officeart/2005/8/layout/hierarchy3"/>
    <dgm:cxn modelId="{BEC905D3-83AE-47B5-BCB8-028C79722948}" type="presOf" srcId="{78F573D3-6ADA-4624-ACD9-E4CAA3437D73}" destId="{39C48F2A-A6FC-4AD0-921F-0C60D512777D}" srcOrd="1" destOrd="0" presId="urn:microsoft.com/office/officeart/2005/8/layout/hierarchy3"/>
    <dgm:cxn modelId="{7CC953DE-ACD8-404D-BEE8-9234253286D0}" type="presOf" srcId="{B0C44ECA-CFF0-4B43-A691-4CE92FE8681A}" destId="{C44B36A6-91A2-45D9-9788-40A389D44378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890C79BC-668A-4AE2-B2B7-961EB3052325}" type="presOf" srcId="{6DB7B0D2-AE0D-48C6-A744-39946CF5A7D4}" destId="{6F898E0B-7930-474E-98BA-D464207D75A4}" srcOrd="0" destOrd="0" presId="urn:microsoft.com/office/officeart/2005/8/layout/hierarchy3"/>
    <dgm:cxn modelId="{26610459-4D51-49A9-80C3-798F479DAC03}" type="presOf" srcId="{7BBE010D-08DD-42F0-9729-56C7BB75FCE2}" destId="{5FDC05FE-B7ED-4F6A-9EB5-E64276F537BE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666595E-F838-4008-A1B1-3C1FD032F2DD}" type="presOf" srcId="{77B54DA3-1012-4218-9106-FCD163C9F9D0}" destId="{D43A028C-63EA-41A7-9459-C93C018BCB5B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44B43AFE-66E7-4088-AFA3-B30462BA99C9}" type="presOf" srcId="{5BBA4AF7-D009-46DB-A7FE-AEBE061EFC10}" destId="{23C36ADE-ECE9-4E35-A73D-FC4BFDC3FA15}" srcOrd="0" destOrd="0" presId="urn:microsoft.com/office/officeart/2005/8/layout/hierarchy3"/>
    <dgm:cxn modelId="{599BB09B-C406-4463-B5BB-F57B88A4789D}" type="presOf" srcId="{CD23B587-CDE8-4D2A-8E7A-5F0A2B7E0358}" destId="{11CCB3CC-A35A-4D23-AAE3-818A74C86E11}" srcOrd="0" destOrd="0" presId="urn:microsoft.com/office/officeart/2005/8/layout/hierarchy3"/>
    <dgm:cxn modelId="{A533F680-2741-47BD-98DE-203195295300}" type="presOf" srcId="{6543770D-AD42-4295-A616-7F9A3964FC7F}" destId="{9AA1D6DD-B1A5-4343-A32D-6685849EFFDF}" srcOrd="0" destOrd="0" presId="urn:microsoft.com/office/officeart/2005/8/layout/hierarchy3"/>
    <dgm:cxn modelId="{02563C7C-2758-4AB7-BA92-6949C21B2B6B}" type="presOf" srcId="{AD6AA592-A028-4A4A-86CC-4BE134008B81}" destId="{BE148B1E-0D39-4AAC-88B5-B3D8CBEB54E2}" srcOrd="0" destOrd="0" presId="urn:microsoft.com/office/officeart/2005/8/layout/hierarchy3"/>
    <dgm:cxn modelId="{12DB5FDC-5F27-4CCF-9AB1-898FC5DE8906}" type="presOf" srcId="{387C6FFB-F64F-4618-BB44-3A427D4E6CD5}" destId="{B471E933-0C1B-4FE1-9FEF-4562D60AF065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9816F727-2E2B-4A5C-A490-11EACF177457}" type="presOf" srcId="{456FBAD3-D58B-443A-AC58-DCC9769BEF1F}" destId="{70083ECC-CF09-457C-9A67-8CF63E7F45D3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A97AA8C4-2F4A-4348-B26C-00AE271BDA27}" type="presOf" srcId="{930ED09E-8598-4F99-9ADB-C1E83C9E571C}" destId="{85582599-4F49-478B-BBB1-E3242EC7A7A5}" srcOrd="0" destOrd="0" presId="urn:microsoft.com/office/officeart/2005/8/layout/hierarchy3"/>
    <dgm:cxn modelId="{F01A3236-773D-42C0-A080-BDF439DB3C70}" type="presOf" srcId="{9EBBA3C7-7CA1-48A8-9236-F1892E8301AC}" destId="{819E4634-DF51-478F-8590-96EE13361B03}" srcOrd="1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6ED944B4-BDBC-476E-BF08-739073261461}" type="presOf" srcId="{78F573D3-6ADA-4624-ACD9-E4CAA3437D73}" destId="{B723E630-4C6D-43BE-89BB-363B8081E09D}" srcOrd="0" destOrd="0" presId="urn:microsoft.com/office/officeart/2005/8/layout/hierarchy3"/>
    <dgm:cxn modelId="{809F515A-C60F-42FF-96AC-4629507EA502}" type="presOf" srcId="{F7D3D631-964E-481F-A6C9-D8DA9859B3E8}" destId="{9FEA127F-210B-4E5F-A514-E81FBE34A8E0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94FF8A0F-B19C-4662-A08B-2D97A2CDA603}" type="presOf" srcId="{BC030D92-6F84-427C-83F1-47BADF6EA076}" destId="{9EC3FD5B-4989-4BA7-B4D2-6786FC4CCCE7}" srcOrd="0" destOrd="0" presId="urn:microsoft.com/office/officeart/2005/8/layout/hierarchy3"/>
    <dgm:cxn modelId="{DA7E48D2-9AC6-49D9-8BCA-F214B5790D49}" type="presOf" srcId="{270D403F-A7E9-41AD-8AC9-8E38905C98FF}" destId="{8C8C0024-5F55-4702-AED8-16952D6596DF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26419001-28F4-4D04-9FB6-669884FC057F}" type="presOf" srcId="{B29EA048-2168-4094-B848-594A613F8587}" destId="{C7C92FAD-91AB-4463-91DB-1DAFDCD1E33E}" srcOrd="0" destOrd="0" presId="urn:microsoft.com/office/officeart/2005/8/layout/hierarchy3"/>
    <dgm:cxn modelId="{BB5851D4-2DFA-46B6-98BD-D464429D55C1}" type="presParOf" srcId="{9FEA127F-210B-4E5F-A514-E81FBE34A8E0}" destId="{3DB87BA5-AEDD-441E-9C85-4F83388C0568}" srcOrd="0" destOrd="0" presId="urn:microsoft.com/office/officeart/2005/8/layout/hierarchy3"/>
    <dgm:cxn modelId="{F3E06FA2-5016-4955-BFC5-BC9A3FB63142}" type="presParOf" srcId="{3DB87BA5-AEDD-441E-9C85-4F83388C0568}" destId="{56658D4D-FEF1-4C2C-9F17-8441662F8AF9}" srcOrd="0" destOrd="0" presId="urn:microsoft.com/office/officeart/2005/8/layout/hierarchy3"/>
    <dgm:cxn modelId="{BBCC192E-9B78-43DC-BF86-896FE4E985FA}" type="presParOf" srcId="{56658D4D-FEF1-4C2C-9F17-8441662F8AF9}" destId="{70083ECC-CF09-457C-9A67-8CF63E7F45D3}" srcOrd="0" destOrd="0" presId="urn:microsoft.com/office/officeart/2005/8/layout/hierarchy3"/>
    <dgm:cxn modelId="{6FDAD0EE-347A-43DD-9B97-9868546A3D16}" type="presParOf" srcId="{56658D4D-FEF1-4C2C-9F17-8441662F8AF9}" destId="{D31BE008-DE1D-463C-A59B-650EFF45B94E}" srcOrd="1" destOrd="0" presId="urn:microsoft.com/office/officeart/2005/8/layout/hierarchy3"/>
    <dgm:cxn modelId="{6466237B-6F19-4C7C-86D8-6E8DDA292576}" type="presParOf" srcId="{3DB87BA5-AEDD-441E-9C85-4F83388C0568}" destId="{8746EB98-3F45-4508-A679-95C15F77AD58}" srcOrd="1" destOrd="0" presId="urn:microsoft.com/office/officeart/2005/8/layout/hierarchy3"/>
    <dgm:cxn modelId="{A4A0FA92-6585-473E-A6B4-AAD1B0C5ABAD}" type="presParOf" srcId="{8746EB98-3F45-4508-A679-95C15F77AD58}" destId="{23C36ADE-ECE9-4E35-A73D-FC4BFDC3FA15}" srcOrd="0" destOrd="0" presId="urn:microsoft.com/office/officeart/2005/8/layout/hierarchy3"/>
    <dgm:cxn modelId="{0AAC9AC8-2614-4FA3-82BA-DDC9085D2399}" type="presParOf" srcId="{8746EB98-3F45-4508-A679-95C15F77AD58}" destId="{28450765-74F8-4DA6-8693-BD730F432B86}" srcOrd="1" destOrd="0" presId="urn:microsoft.com/office/officeart/2005/8/layout/hierarchy3"/>
    <dgm:cxn modelId="{C0E293E8-8F13-423A-8F48-0FCF73203FE0}" type="presParOf" srcId="{8746EB98-3F45-4508-A679-95C15F77AD58}" destId="{5FDC05FE-B7ED-4F6A-9EB5-E64276F537BE}" srcOrd="2" destOrd="0" presId="urn:microsoft.com/office/officeart/2005/8/layout/hierarchy3"/>
    <dgm:cxn modelId="{2749EA79-6C06-412D-BB8B-99451064D26A}" type="presParOf" srcId="{8746EB98-3F45-4508-A679-95C15F77AD58}" destId="{85582599-4F49-478B-BBB1-E3242EC7A7A5}" srcOrd="3" destOrd="0" presId="urn:microsoft.com/office/officeart/2005/8/layout/hierarchy3"/>
    <dgm:cxn modelId="{2E38299D-A048-4593-9C3E-31BD9159867D}" type="presParOf" srcId="{8746EB98-3F45-4508-A679-95C15F77AD58}" destId="{D75C0A2C-8250-471C-B151-6A5C2D8D5185}" srcOrd="4" destOrd="0" presId="urn:microsoft.com/office/officeart/2005/8/layout/hierarchy3"/>
    <dgm:cxn modelId="{5DE52E8E-22C7-4D7C-8334-E134964ADA50}" type="presParOf" srcId="{8746EB98-3F45-4508-A679-95C15F77AD58}" destId="{11CCB3CC-A35A-4D23-AAE3-818A74C86E11}" srcOrd="5" destOrd="0" presId="urn:microsoft.com/office/officeart/2005/8/layout/hierarchy3"/>
    <dgm:cxn modelId="{9D962394-5C39-4B9E-BE40-20B3E4260079}" type="presParOf" srcId="{9FEA127F-210B-4E5F-A514-E81FBE34A8E0}" destId="{FAFDB136-292E-4996-955A-DCB5B8243AA4}" srcOrd="1" destOrd="0" presId="urn:microsoft.com/office/officeart/2005/8/layout/hierarchy3"/>
    <dgm:cxn modelId="{EA75372C-0AF9-48C2-A70B-BA5B05098705}" type="presParOf" srcId="{FAFDB136-292E-4996-955A-DCB5B8243AA4}" destId="{815CDEDB-DA64-4B34-8A9E-70575CA38121}" srcOrd="0" destOrd="0" presId="urn:microsoft.com/office/officeart/2005/8/layout/hierarchy3"/>
    <dgm:cxn modelId="{A857EC0A-C6E4-48F1-951D-7CA96969CE5D}" type="presParOf" srcId="{815CDEDB-DA64-4B34-8A9E-70575CA38121}" destId="{B723E630-4C6D-43BE-89BB-363B8081E09D}" srcOrd="0" destOrd="0" presId="urn:microsoft.com/office/officeart/2005/8/layout/hierarchy3"/>
    <dgm:cxn modelId="{4163341B-54C4-4983-ACDE-33681EBD9C53}" type="presParOf" srcId="{815CDEDB-DA64-4B34-8A9E-70575CA38121}" destId="{39C48F2A-A6FC-4AD0-921F-0C60D512777D}" srcOrd="1" destOrd="0" presId="urn:microsoft.com/office/officeart/2005/8/layout/hierarchy3"/>
    <dgm:cxn modelId="{E2357FAB-38A6-4704-928B-DD0EC199C7BC}" type="presParOf" srcId="{FAFDB136-292E-4996-955A-DCB5B8243AA4}" destId="{36DFB3F6-CA17-4869-B19C-A9929EAC4E04}" srcOrd="1" destOrd="0" presId="urn:microsoft.com/office/officeart/2005/8/layout/hierarchy3"/>
    <dgm:cxn modelId="{5BCF2922-5500-4647-8084-F0951A94FDF7}" type="presParOf" srcId="{36DFB3F6-CA17-4869-B19C-A9929EAC4E04}" destId="{D43A028C-63EA-41A7-9459-C93C018BCB5B}" srcOrd="0" destOrd="0" presId="urn:microsoft.com/office/officeart/2005/8/layout/hierarchy3"/>
    <dgm:cxn modelId="{C60703D1-B25E-4A11-8D4C-192C4942ED6A}" type="presParOf" srcId="{36DFB3F6-CA17-4869-B19C-A9929EAC4E04}" destId="{866FB2DA-E7CE-4861-A2A4-BD64AAC2C603}" srcOrd="1" destOrd="0" presId="urn:microsoft.com/office/officeart/2005/8/layout/hierarchy3"/>
    <dgm:cxn modelId="{4CD0806A-A25C-494F-A30B-F6DE24E8F59D}" type="presParOf" srcId="{36DFB3F6-CA17-4869-B19C-A9929EAC4E04}" destId="{060709DB-9CFF-4826-B56C-2A74A7F43330}" srcOrd="2" destOrd="0" presId="urn:microsoft.com/office/officeart/2005/8/layout/hierarchy3"/>
    <dgm:cxn modelId="{2F0BAE1A-C846-4F5B-B79B-5BBDFAB08880}" type="presParOf" srcId="{36DFB3F6-CA17-4869-B19C-A9929EAC4E04}" destId="{B1DB4239-1565-48E3-8C01-0493B1D1D383}" srcOrd="3" destOrd="0" presId="urn:microsoft.com/office/officeart/2005/8/layout/hierarchy3"/>
    <dgm:cxn modelId="{D32EC7E7-3B3F-4DEA-ADBA-1CE6FA7714C9}" type="presParOf" srcId="{36DFB3F6-CA17-4869-B19C-A9929EAC4E04}" destId="{669A6EFE-55A8-48FC-AB1E-501B7AC75318}" srcOrd="4" destOrd="0" presId="urn:microsoft.com/office/officeart/2005/8/layout/hierarchy3"/>
    <dgm:cxn modelId="{F9227E19-F491-403B-B9A9-F58847392D01}" type="presParOf" srcId="{36DFB3F6-CA17-4869-B19C-A9929EAC4E04}" destId="{5FDC6286-89BA-4855-98C5-D28E72D1C295}" srcOrd="5" destOrd="0" presId="urn:microsoft.com/office/officeart/2005/8/layout/hierarchy3"/>
    <dgm:cxn modelId="{9A4E65C6-DF3A-49D3-885E-E65C649858BC}" type="presParOf" srcId="{9FEA127F-210B-4E5F-A514-E81FBE34A8E0}" destId="{4E08D6ED-9039-4FFC-BEE5-014E11635187}" srcOrd="2" destOrd="0" presId="urn:microsoft.com/office/officeart/2005/8/layout/hierarchy3"/>
    <dgm:cxn modelId="{88419A7B-0CDB-4735-8898-60CD66C52C74}" type="presParOf" srcId="{4E08D6ED-9039-4FFC-BEE5-014E11635187}" destId="{80C1DDAF-5A6C-4DD8-8D4E-E99AA6752805}" srcOrd="0" destOrd="0" presId="urn:microsoft.com/office/officeart/2005/8/layout/hierarchy3"/>
    <dgm:cxn modelId="{898225BD-5F3E-4E81-8277-C7D69E368AFE}" type="presParOf" srcId="{80C1DDAF-5A6C-4DD8-8D4E-E99AA6752805}" destId="{61438B48-3652-4718-BF62-71A5AD388452}" srcOrd="0" destOrd="0" presId="urn:microsoft.com/office/officeart/2005/8/layout/hierarchy3"/>
    <dgm:cxn modelId="{C23AB769-9D4E-4FF9-B42C-A29310C29830}" type="presParOf" srcId="{80C1DDAF-5A6C-4DD8-8D4E-E99AA6752805}" destId="{1AB6A816-893C-4010-90DD-8FEFF3E8470B}" srcOrd="1" destOrd="0" presId="urn:microsoft.com/office/officeart/2005/8/layout/hierarchy3"/>
    <dgm:cxn modelId="{B4B6CC35-0D1B-4D43-ADD5-61D6A4F8A1EB}" type="presParOf" srcId="{4E08D6ED-9039-4FFC-BEE5-014E11635187}" destId="{740B76D7-BE84-4671-BAC6-BB9ACD8346D8}" srcOrd="1" destOrd="0" presId="urn:microsoft.com/office/officeart/2005/8/layout/hierarchy3"/>
    <dgm:cxn modelId="{5B7F0798-6927-4B6B-8EAA-4678840B1288}" type="presParOf" srcId="{740B76D7-BE84-4671-BAC6-BB9ACD8346D8}" destId="{9AA1D6DD-B1A5-4343-A32D-6685849EFFDF}" srcOrd="0" destOrd="0" presId="urn:microsoft.com/office/officeart/2005/8/layout/hierarchy3"/>
    <dgm:cxn modelId="{87678A51-BDC3-4002-B176-12F35F49D7F2}" type="presParOf" srcId="{740B76D7-BE84-4671-BAC6-BB9ACD8346D8}" destId="{0C71C525-5486-433D-9331-35F3A26263FE}" srcOrd="1" destOrd="0" presId="urn:microsoft.com/office/officeart/2005/8/layout/hierarchy3"/>
    <dgm:cxn modelId="{4DFA9DB2-47D4-4EB8-A809-271795D68C15}" type="presParOf" srcId="{740B76D7-BE84-4671-BAC6-BB9ACD8346D8}" destId="{9EC3FD5B-4989-4BA7-B4D2-6786FC4CCCE7}" srcOrd="2" destOrd="0" presId="urn:microsoft.com/office/officeart/2005/8/layout/hierarchy3"/>
    <dgm:cxn modelId="{16BBE9A2-51D0-4E9B-93E2-CCFA0F2D379F}" type="presParOf" srcId="{740B76D7-BE84-4671-BAC6-BB9ACD8346D8}" destId="{8C8C0024-5F55-4702-AED8-16952D6596DF}" srcOrd="3" destOrd="0" presId="urn:microsoft.com/office/officeart/2005/8/layout/hierarchy3"/>
    <dgm:cxn modelId="{C22F9C3D-AE29-4536-B1F9-AF666D07BF1B}" type="presParOf" srcId="{740B76D7-BE84-4671-BAC6-BB9ACD8346D8}" destId="{A482D1DC-D7C3-43D6-BFB4-0365A3E8F826}" srcOrd="4" destOrd="0" presId="urn:microsoft.com/office/officeart/2005/8/layout/hierarchy3"/>
    <dgm:cxn modelId="{CC27D745-2D60-42DD-8419-C310E2990612}" type="presParOf" srcId="{740B76D7-BE84-4671-BAC6-BB9ACD8346D8}" destId="{40C65C29-3E32-47A1-98C6-CEE15F36B507}" srcOrd="5" destOrd="0" presId="urn:microsoft.com/office/officeart/2005/8/layout/hierarchy3"/>
    <dgm:cxn modelId="{D1F50C95-83BF-4B6F-BD45-AE5D030D7FBB}" type="presParOf" srcId="{9FEA127F-210B-4E5F-A514-E81FBE34A8E0}" destId="{3BA8B100-3E57-42E4-9760-3A69CEFA748B}" srcOrd="3" destOrd="0" presId="urn:microsoft.com/office/officeart/2005/8/layout/hierarchy3"/>
    <dgm:cxn modelId="{88F04145-0707-4404-8F4D-0B1B713A96A2}" type="presParOf" srcId="{3BA8B100-3E57-42E4-9760-3A69CEFA748B}" destId="{591300DD-692B-4A4E-B9C6-6E23EBDA9D09}" srcOrd="0" destOrd="0" presId="urn:microsoft.com/office/officeart/2005/8/layout/hierarchy3"/>
    <dgm:cxn modelId="{D635DC05-C249-4A88-BB16-AB78588B10C1}" type="presParOf" srcId="{591300DD-692B-4A4E-B9C6-6E23EBDA9D09}" destId="{F7AB7B24-8CE6-46FE-86CB-D21F8A5863A6}" srcOrd="0" destOrd="0" presId="urn:microsoft.com/office/officeart/2005/8/layout/hierarchy3"/>
    <dgm:cxn modelId="{AD16388A-C822-4700-998D-BAEEFF3E10A6}" type="presParOf" srcId="{591300DD-692B-4A4E-B9C6-6E23EBDA9D09}" destId="{0ED613BA-706D-4D42-806F-6B19A5AE7B2E}" srcOrd="1" destOrd="0" presId="urn:microsoft.com/office/officeart/2005/8/layout/hierarchy3"/>
    <dgm:cxn modelId="{1C0C0E2C-AEC7-4885-80C7-4CB39CF4048D}" type="presParOf" srcId="{3BA8B100-3E57-42E4-9760-3A69CEFA748B}" destId="{EF08DFCE-D2EC-40E8-B5B7-1D84FDEC2D0D}" srcOrd="1" destOrd="0" presId="urn:microsoft.com/office/officeart/2005/8/layout/hierarchy3"/>
    <dgm:cxn modelId="{0C6EBB0C-AC30-40CA-A1F4-B0F320936AF6}" type="presParOf" srcId="{EF08DFCE-D2EC-40E8-B5B7-1D84FDEC2D0D}" destId="{BF772414-2C63-4521-83B9-B21FCED6A385}" srcOrd="0" destOrd="0" presId="urn:microsoft.com/office/officeart/2005/8/layout/hierarchy3"/>
    <dgm:cxn modelId="{2DDECC89-3AEB-4665-A331-52618573ED16}" type="presParOf" srcId="{EF08DFCE-D2EC-40E8-B5B7-1D84FDEC2D0D}" destId="{1BF42174-58F7-40CB-B403-2268B16C22BB}" srcOrd="1" destOrd="0" presId="urn:microsoft.com/office/officeart/2005/8/layout/hierarchy3"/>
    <dgm:cxn modelId="{95ADC57E-50A6-414D-87EF-F21246C92942}" type="presParOf" srcId="{EF08DFCE-D2EC-40E8-B5B7-1D84FDEC2D0D}" destId="{A8993313-A484-4036-9762-43CEC9648623}" srcOrd="2" destOrd="0" presId="urn:microsoft.com/office/officeart/2005/8/layout/hierarchy3"/>
    <dgm:cxn modelId="{F7C9379C-F1BD-40EE-8739-9A59897F3285}" type="presParOf" srcId="{EF08DFCE-D2EC-40E8-B5B7-1D84FDEC2D0D}" destId="{C44B36A6-91A2-45D9-9788-40A389D44378}" srcOrd="3" destOrd="0" presId="urn:microsoft.com/office/officeart/2005/8/layout/hierarchy3"/>
    <dgm:cxn modelId="{39E7E5AC-443E-49E5-9A00-ADB4802FF15D}" type="presParOf" srcId="{EF08DFCE-D2EC-40E8-B5B7-1D84FDEC2D0D}" destId="{BD402AD3-DE39-45B5-A494-9C339DC1604E}" srcOrd="4" destOrd="0" presId="urn:microsoft.com/office/officeart/2005/8/layout/hierarchy3"/>
    <dgm:cxn modelId="{41A31F36-85A3-4CCB-9152-92942AA770A1}" type="presParOf" srcId="{EF08DFCE-D2EC-40E8-B5B7-1D84FDEC2D0D}" destId="{6F898E0B-7930-474E-98BA-D464207D75A4}" srcOrd="5" destOrd="0" presId="urn:microsoft.com/office/officeart/2005/8/layout/hierarchy3"/>
    <dgm:cxn modelId="{D7676839-780A-42CC-8EFE-BAA81C11E29E}" type="presParOf" srcId="{9FEA127F-210B-4E5F-A514-E81FBE34A8E0}" destId="{B6EFDEE0-0B7A-4175-80D4-F164440E7862}" srcOrd="4" destOrd="0" presId="urn:microsoft.com/office/officeart/2005/8/layout/hierarchy3"/>
    <dgm:cxn modelId="{EEC17FE3-4B1C-4344-8388-52C4FF579E26}" type="presParOf" srcId="{B6EFDEE0-0B7A-4175-80D4-F164440E7862}" destId="{AAA903FF-4D50-4C83-9F1C-3C3A069DA57B}" srcOrd="0" destOrd="0" presId="urn:microsoft.com/office/officeart/2005/8/layout/hierarchy3"/>
    <dgm:cxn modelId="{82A09592-160A-4497-A4F9-70D64E248194}" type="presParOf" srcId="{AAA903FF-4D50-4C83-9F1C-3C3A069DA57B}" destId="{7B65F524-C7DA-4A59-A79C-CEA955A31BA8}" srcOrd="0" destOrd="0" presId="urn:microsoft.com/office/officeart/2005/8/layout/hierarchy3"/>
    <dgm:cxn modelId="{E010D628-C31D-4C4A-A1BC-8A9EBFAABEFA}" type="presParOf" srcId="{AAA903FF-4D50-4C83-9F1C-3C3A069DA57B}" destId="{819E4634-DF51-478F-8590-96EE13361B03}" srcOrd="1" destOrd="0" presId="urn:microsoft.com/office/officeart/2005/8/layout/hierarchy3"/>
    <dgm:cxn modelId="{34ECF6E8-0AF5-4C08-9C9D-A9F1C5C6F0A5}" type="presParOf" srcId="{B6EFDEE0-0B7A-4175-80D4-F164440E7862}" destId="{8F639A4A-9439-4546-B831-B6568D6D2B0B}" srcOrd="1" destOrd="0" presId="urn:microsoft.com/office/officeart/2005/8/layout/hierarchy3"/>
    <dgm:cxn modelId="{779EC2B9-92B1-4F84-9D5D-3D05C5881117}" type="presParOf" srcId="{8F639A4A-9439-4546-B831-B6568D6D2B0B}" destId="{BE148B1E-0D39-4AAC-88B5-B3D8CBEB54E2}" srcOrd="0" destOrd="0" presId="urn:microsoft.com/office/officeart/2005/8/layout/hierarchy3"/>
    <dgm:cxn modelId="{82163745-C87E-423A-8B2D-2BCCBF6A68C3}" type="presParOf" srcId="{8F639A4A-9439-4546-B831-B6568D6D2B0B}" destId="{E77A038F-D504-42B0-AAC3-80D0891920FE}" srcOrd="1" destOrd="0" presId="urn:microsoft.com/office/officeart/2005/8/layout/hierarchy3"/>
    <dgm:cxn modelId="{8709A359-F242-4B3E-8F6D-88E20C8BE3D2}" type="presParOf" srcId="{8F639A4A-9439-4546-B831-B6568D6D2B0B}" destId="{B471E933-0C1B-4FE1-9FEF-4562D60AF065}" srcOrd="2" destOrd="0" presId="urn:microsoft.com/office/officeart/2005/8/layout/hierarchy3"/>
    <dgm:cxn modelId="{A3B20E32-190B-401C-86CB-016A4B717B2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9DFF749-B6FD-4D0D-A6A3-6C337C02E620}" type="presOf" srcId="{5D28F061-058A-4C35-B619-6103D1DD2825}" destId="{D75C0A2C-8250-471C-B151-6A5C2D8D5185}" srcOrd="0" destOrd="0" presId="urn:microsoft.com/office/officeart/2005/8/layout/hierarchy3"/>
    <dgm:cxn modelId="{19CD176E-0853-4BFB-8CE3-8E5C02E54ECF}" type="presOf" srcId="{EE791D6D-4728-46EF-B504-565E09019770}" destId="{40C65C29-3E32-47A1-98C6-CEE15F36B507}" srcOrd="0" destOrd="0" presId="urn:microsoft.com/office/officeart/2005/8/layout/hierarchy3"/>
    <dgm:cxn modelId="{8BA0D606-83B2-42C0-97EC-BE9B67DF666D}" type="presOf" srcId="{E312E8E5-076B-48C3-A667-5CEECC25305B}" destId="{BF772414-2C63-4521-83B9-B21FCED6A385}" srcOrd="0" destOrd="0" presId="urn:microsoft.com/office/officeart/2005/8/layout/hierarchy3"/>
    <dgm:cxn modelId="{A44BCB98-9DDF-4B27-A899-E5B67C6C4C58}" type="presOf" srcId="{CD23B587-CDE8-4D2A-8E7A-5F0A2B7E0358}" destId="{11CCB3CC-A35A-4D23-AAE3-818A74C86E11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E7425564-CCE3-4F1F-845B-6C206892B6ED}" type="presOf" srcId="{AD6AA592-A028-4A4A-86CC-4BE134008B81}" destId="{BE148B1E-0D39-4AAC-88B5-B3D8CBEB54E2}" srcOrd="0" destOrd="0" presId="urn:microsoft.com/office/officeart/2005/8/layout/hierarchy3"/>
    <dgm:cxn modelId="{6241DE3A-BDCE-4083-9921-170502C13269}" type="presOf" srcId="{0DE40C32-AF95-42AD-8AD6-F24F35001559}" destId="{B1DB4239-1565-48E3-8C01-0493B1D1D383}" srcOrd="0" destOrd="0" presId="urn:microsoft.com/office/officeart/2005/8/layout/hierarchy3"/>
    <dgm:cxn modelId="{B67E9C04-FBBC-4421-95BC-CED7E553D6D5}" type="presOf" srcId="{B0C44ECA-CFF0-4B43-A691-4CE92FE8681A}" destId="{C44B36A6-91A2-45D9-9788-40A389D44378}" srcOrd="0" destOrd="0" presId="urn:microsoft.com/office/officeart/2005/8/layout/hierarchy3"/>
    <dgm:cxn modelId="{713BC036-FC6F-46EA-878E-9ECFF6D2E0AC}" type="presOf" srcId="{270D403F-A7E9-41AD-8AC9-8E38905C98FF}" destId="{8C8C0024-5F55-4702-AED8-16952D6596DF}" srcOrd="0" destOrd="0" presId="urn:microsoft.com/office/officeart/2005/8/layout/hierarchy3"/>
    <dgm:cxn modelId="{C018E9DD-704D-4029-9ED3-1FEAB254D58F}" type="presOf" srcId="{9EBBA3C7-7CA1-48A8-9236-F1892E8301AC}" destId="{819E4634-DF51-478F-8590-96EE13361B03}" srcOrd="1" destOrd="0" presId="urn:microsoft.com/office/officeart/2005/8/layout/hierarchy3"/>
    <dgm:cxn modelId="{15DE49BB-8C74-4951-95B1-748BF7FD8ED4}" type="presOf" srcId="{7BBE010D-08DD-42F0-9729-56C7BB75FCE2}" destId="{5FDC05FE-B7ED-4F6A-9EB5-E64276F537BE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D5D31DFE-9A95-4230-BBBC-D317C2964E4C}" type="presOf" srcId="{C75B3A11-1A63-4500-86E6-D5C2F8E5FD85}" destId="{5FDC6286-89BA-4855-98C5-D28E72D1C295}" srcOrd="0" destOrd="0" presId="urn:microsoft.com/office/officeart/2005/8/layout/hierarchy3"/>
    <dgm:cxn modelId="{35D32304-AA57-4B44-A8F1-EE0555960BC9}" type="presOf" srcId="{77B54DA3-1012-4218-9106-FCD163C9F9D0}" destId="{D43A028C-63EA-41A7-9459-C93C018BCB5B}" srcOrd="0" destOrd="0" presId="urn:microsoft.com/office/officeart/2005/8/layout/hierarchy3"/>
    <dgm:cxn modelId="{CFD39022-E63C-4188-9CD0-C60144675E09}" type="presOf" srcId="{B68FD5AA-6F19-4873-8376-E1CC8A83BE43}" destId="{1AB6A816-893C-4010-90DD-8FEFF3E8470B}" srcOrd="1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A3D5B983-95F5-497B-9803-F74703AD333A}" type="presOf" srcId="{6D1122E1-5AE9-4373-A077-75B17F1DB372}" destId="{1BF42174-58F7-40CB-B403-2268B16C22BB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478A3945-503B-4C32-9C64-DB26678295C3}" type="presOf" srcId="{9F5C6B60-1354-4681-8D75-B9B7F4049708}" destId="{0C71C525-5486-433D-9331-35F3A26263FE}" srcOrd="0" destOrd="0" presId="urn:microsoft.com/office/officeart/2005/8/layout/hierarchy3"/>
    <dgm:cxn modelId="{49528D55-2EEB-47C1-8E0B-7A3A911ECCC9}" type="presOf" srcId="{87E19A77-91ED-43D2-928F-0F91EAB14108}" destId="{A8993313-A484-4036-9762-43CEC9648623}" srcOrd="0" destOrd="0" presId="urn:microsoft.com/office/officeart/2005/8/layout/hierarchy3"/>
    <dgm:cxn modelId="{35CE6FBA-88F8-4D50-B435-529B448DD10F}" type="presOf" srcId="{47C213A5-AFD2-409B-BEE7-046B401512AE}" destId="{0ED613BA-706D-4D42-806F-6B19A5AE7B2E}" srcOrd="1" destOrd="0" presId="urn:microsoft.com/office/officeart/2005/8/layout/hierarchy3"/>
    <dgm:cxn modelId="{F33AC142-1A6D-42C5-8357-E35B2DE5133E}" type="presOf" srcId="{B68FD5AA-6F19-4873-8376-E1CC8A83BE43}" destId="{61438B48-3652-4718-BF62-71A5AD388452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266810C8-E8B2-45E9-A205-74CD726998A0}" type="presOf" srcId="{456FBAD3-D58B-443A-AC58-DCC9769BEF1F}" destId="{D31BE008-DE1D-463C-A59B-650EFF45B94E}" srcOrd="1" destOrd="0" presId="urn:microsoft.com/office/officeart/2005/8/layout/hierarchy3"/>
    <dgm:cxn modelId="{1DD4D88B-BDCD-4328-A23E-AE1F18043FF6}" type="presOf" srcId="{2441288E-19FD-46A3-A179-4D133E9F9F89}" destId="{E77A038F-D504-42B0-AAC3-80D0891920FE}" srcOrd="0" destOrd="0" presId="urn:microsoft.com/office/officeart/2005/8/layout/hierarchy3"/>
    <dgm:cxn modelId="{B265242C-78A3-4449-9D59-D9E970BB7593}" type="presOf" srcId="{456FBAD3-D58B-443A-AC58-DCC9769BEF1F}" destId="{70083ECC-CF09-457C-9A67-8CF63E7F45D3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655CA1A-E676-4E68-B16D-DAC0D6EB65CB}" type="presOf" srcId="{F7D3D631-964E-481F-A6C9-D8DA9859B3E8}" destId="{9FEA127F-210B-4E5F-A514-E81FBE34A8E0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45041100-DF15-4663-9F07-113B270C9191}" type="presOf" srcId="{CBEC482A-4267-4548-BA70-037F0C4C3B76}" destId="{866FB2DA-E7CE-4861-A2A4-BD64AAC2C603}" srcOrd="0" destOrd="0" presId="urn:microsoft.com/office/officeart/2005/8/layout/hierarchy3"/>
    <dgm:cxn modelId="{CCF56AC9-7964-4D90-9848-5AFCD748DBDC}" type="presOf" srcId="{6D938703-6E0F-4714-9AED-59B930D61C50}" destId="{060709DB-9CFF-4826-B56C-2A74A7F43330}" srcOrd="0" destOrd="0" presId="urn:microsoft.com/office/officeart/2005/8/layout/hierarchy3"/>
    <dgm:cxn modelId="{12F6097A-59CC-43AF-8BE9-221AA3369AC1}" type="presOf" srcId="{78F573D3-6ADA-4624-ACD9-E4CAA3437D73}" destId="{B723E630-4C6D-43BE-89BB-363B8081E09D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E6CCFD1-92F5-4BCF-83EA-C4FBD0166A14}" type="presOf" srcId="{BC030D92-6F84-427C-83F1-47BADF6EA076}" destId="{9EC3FD5B-4989-4BA7-B4D2-6786FC4CCCE7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03F706B0-8752-4127-AB95-BA7A009EB687}" type="presOf" srcId="{78F573D3-6ADA-4624-ACD9-E4CAA3437D73}" destId="{39C48F2A-A6FC-4AD0-921F-0C60D512777D}" srcOrd="1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F97F84A9-A78D-408D-9431-306322A50F5A}" type="presOf" srcId="{F9E8C57F-5196-4E52-AFD2-C51BEF73E2F2}" destId="{A482D1DC-D7C3-43D6-BFB4-0365A3E8F826}" srcOrd="0" destOrd="0" presId="urn:microsoft.com/office/officeart/2005/8/layout/hierarchy3"/>
    <dgm:cxn modelId="{09F1D28F-166B-4C01-A335-E89EFEDDF650}" type="presOf" srcId="{CC84B68F-6CF7-458A-A318-FC74299E889F}" destId="{669A6EFE-55A8-48FC-AB1E-501B7AC75318}" srcOrd="0" destOrd="0" presId="urn:microsoft.com/office/officeart/2005/8/layout/hierarchy3"/>
    <dgm:cxn modelId="{162D4B7D-355D-4DD3-A6CF-FACF97676AE4}" type="presOf" srcId="{47C213A5-AFD2-409B-BEE7-046B401512AE}" destId="{F7AB7B24-8CE6-46FE-86CB-D21F8A5863A6}" srcOrd="0" destOrd="0" presId="urn:microsoft.com/office/officeart/2005/8/layout/hierarchy3"/>
    <dgm:cxn modelId="{3B8442F3-7119-4A27-B09B-C4E24BFB7A31}" type="presOf" srcId="{899A7E36-930A-4415-871A-44279699F490}" destId="{BD402AD3-DE39-45B5-A494-9C339DC1604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B13E7548-52FE-4FF6-AE18-793EB2519339}" type="presOf" srcId="{5BBA4AF7-D009-46DB-A7FE-AEBE061EFC10}" destId="{23C36ADE-ECE9-4E35-A73D-FC4BFDC3FA15}" srcOrd="0" destOrd="0" presId="urn:microsoft.com/office/officeart/2005/8/layout/hierarchy3"/>
    <dgm:cxn modelId="{0D995770-86A7-4B5A-9D36-9E5AB7C9C2EA}" type="presOf" srcId="{387C6FFB-F64F-4618-BB44-3A427D4E6CD5}" destId="{B471E933-0C1B-4FE1-9FEF-4562D60AF065}" srcOrd="0" destOrd="0" presId="urn:microsoft.com/office/officeart/2005/8/layout/hierarchy3"/>
    <dgm:cxn modelId="{9AF7FE1D-8681-45D3-A851-865172E1C9B0}" type="presOf" srcId="{930ED09E-8598-4F99-9ADB-C1E83C9E571C}" destId="{85582599-4F49-478B-BBB1-E3242EC7A7A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278BA77-F1E6-4527-A8CE-6A7A4D3AF628}" type="presOf" srcId="{626383B0-001B-4708-A463-5324FC0E02F9}" destId="{28450765-74F8-4DA6-8693-BD730F432B86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8785C478-6C6F-4C7D-B3BB-0D5A2E19CA3E}" type="presOf" srcId="{6543770D-AD42-4295-A616-7F9A3964FC7F}" destId="{9AA1D6DD-B1A5-4343-A32D-6685849EFFDF}" srcOrd="0" destOrd="0" presId="urn:microsoft.com/office/officeart/2005/8/layout/hierarchy3"/>
    <dgm:cxn modelId="{C46C7162-6906-412A-9357-3130355109BC}" type="presOf" srcId="{6DB7B0D2-AE0D-48C6-A744-39946CF5A7D4}" destId="{6F898E0B-7930-474E-98BA-D464207D75A4}" srcOrd="0" destOrd="0" presId="urn:microsoft.com/office/officeart/2005/8/layout/hierarchy3"/>
    <dgm:cxn modelId="{9485BEA5-0D6D-4D23-84EF-F571D85B0297}" type="presOf" srcId="{9EBBA3C7-7CA1-48A8-9236-F1892E8301AC}" destId="{7B65F524-C7DA-4A59-A79C-CEA955A31BA8}" srcOrd="0" destOrd="0" presId="urn:microsoft.com/office/officeart/2005/8/layout/hierarchy3"/>
    <dgm:cxn modelId="{F4896D29-8FF7-44BA-B1AC-0B120C900F43}" type="presOf" srcId="{B29EA048-2168-4094-B848-594A613F8587}" destId="{C7C92FAD-91AB-4463-91DB-1DAFDCD1E33E}" srcOrd="0" destOrd="0" presId="urn:microsoft.com/office/officeart/2005/8/layout/hierarchy3"/>
    <dgm:cxn modelId="{392DFD02-4669-4537-B884-DEEB7127AA0D}" type="presParOf" srcId="{9FEA127F-210B-4E5F-A514-E81FBE34A8E0}" destId="{3DB87BA5-AEDD-441E-9C85-4F83388C0568}" srcOrd="0" destOrd="0" presId="urn:microsoft.com/office/officeart/2005/8/layout/hierarchy3"/>
    <dgm:cxn modelId="{D907260F-9E55-49DD-B6D0-853D2DAE82AB}" type="presParOf" srcId="{3DB87BA5-AEDD-441E-9C85-4F83388C0568}" destId="{56658D4D-FEF1-4C2C-9F17-8441662F8AF9}" srcOrd="0" destOrd="0" presId="urn:microsoft.com/office/officeart/2005/8/layout/hierarchy3"/>
    <dgm:cxn modelId="{D91922B5-8014-4F16-BD15-28AB0048A00F}" type="presParOf" srcId="{56658D4D-FEF1-4C2C-9F17-8441662F8AF9}" destId="{70083ECC-CF09-457C-9A67-8CF63E7F45D3}" srcOrd="0" destOrd="0" presId="urn:microsoft.com/office/officeart/2005/8/layout/hierarchy3"/>
    <dgm:cxn modelId="{08572D92-8515-4454-9E04-751F0E5BB794}" type="presParOf" srcId="{56658D4D-FEF1-4C2C-9F17-8441662F8AF9}" destId="{D31BE008-DE1D-463C-A59B-650EFF45B94E}" srcOrd="1" destOrd="0" presId="urn:microsoft.com/office/officeart/2005/8/layout/hierarchy3"/>
    <dgm:cxn modelId="{14E2DA38-8E7B-4028-8B7B-6B31673114AF}" type="presParOf" srcId="{3DB87BA5-AEDD-441E-9C85-4F83388C0568}" destId="{8746EB98-3F45-4508-A679-95C15F77AD58}" srcOrd="1" destOrd="0" presId="urn:microsoft.com/office/officeart/2005/8/layout/hierarchy3"/>
    <dgm:cxn modelId="{5E703834-2C66-437B-BB5A-FBC4C0F33AE1}" type="presParOf" srcId="{8746EB98-3F45-4508-A679-95C15F77AD58}" destId="{23C36ADE-ECE9-4E35-A73D-FC4BFDC3FA15}" srcOrd="0" destOrd="0" presId="urn:microsoft.com/office/officeart/2005/8/layout/hierarchy3"/>
    <dgm:cxn modelId="{47BA2466-8301-4037-8A11-08133BC4E6EF}" type="presParOf" srcId="{8746EB98-3F45-4508-A679-95C15F77AD58}" destId="{28450765-74F8-4DA6-8693-BD730F432B86}" srcOrd="1" destOrd="0" presId="urn:microsoft.com/office/officeart/2005/8/layout/hierarchy3"/>
    <dgm:cxn modelId="{00B21EEC-BC9C-4C7A-88B6-CD76F6D7D855}" type="presParOf" srcId="{8746EB98-3F45-4508-A679-95C15F77AD58}" destId="{5FDC05FE-B7ED-4F6A-9EB5-E64276F537BE}" srcOrd="2" destOrd="0" presId="urn:microsoft.com/office/officeart/2005/8/layout/hierarchy3"/>
    <dgm:cxn modelId="{6D6DF0E1-8E4E-430B-8102-D341B178A041}" type="presParOf" srcId="{8746EB98-3F45-4508-A679-95C15F77AD58}" destId="{85582599-4F49-478B-BBB1-E3242EC7A7A5}" srcOrd="3" destOrd="0" presId="urn:microsoft.com/office/officeart/2005/8/layout/hierarchy3"/>
    <dgm:cxn modelId="{B9A5F55A-477E-429E-9B5F-8650FE83FA47}" type="presParOf" srcId="{8746EB98-3F45-4508-A679-95C15F77AD58}" destId="{D75C0A2C-8250-471C-B151-6A5C2D8D5185}" srcOrd="4" destOrd="0" presId="urn:microsoft.com/office/officeart/2005/8/layout/hierarchy3"/>
    <dgm:cxn modelId="{BBB6B227-D24F-4B48-B40E-FBA967B79DE0}" type="presParOf" srcId="{8746EB98-3F45-4508-A679-95C15F77AD58}" destId="{11CCB3CC-A35A-4D23-AAE3-818A74C86E11}" srcOrd="5" destOrd="0" presId="urn:microsoft.com/office/officeart/2005/8/layout/hierarchy3"/>
    <dgm:cxn modelId="{C00DA9C8-13E1-4B40-8FB4-46221B434210}" type="presParOf" srcId="{9FEA127F-210B-4E5F-A514-E81FBE34A8E0}" destId="{FAFDB136-292E-4996-955A-DCB5B8243AA4}" srcOrd="1" destOrd="0" presId="urn:microsoft.com/office/officeart/2005/8/layout/hierarchy3"/>
    <dgm:cxn modelId="{3BC064E9-66C8-4049-A606-C24EAA61F31A}" type="presParOf" srcId="{FAFDB136-292E-4996-955A-DCB5B8243AA4}" destId="{815CDEDB-DA64-4B34-8A9E-70575CA38121}" srcOrd="0" destOrd="0" presId="urn:microsoft.com/office/officeart/2005/8/layout/hierarchy3"/>
    <dgm:cxn modelId="{9ACE2030-3FCD-4310-BF55-7FD8A39FEA98}" type="presParOf" srcId="{815CDEDB-DA64-4B34-8A9E-70575CA38121}" destId="{B723E630-4C6D-43BE-89BB-363B8081E09D}" srcOrd="0" destOrd="0" presId="urn:microsoft.com/office/officeart/2005/8/layout/hierarchy3"/>
    <dgm:cxn modelId="{273B8544-118A-4083-AB2B-436FFE72AA36}" type="presParOf" srcId="{815CDEDB-DA64-4B34-8A9E-70575CA38121}" destId="{39C48F2A-A6FC-4AD0-921F-0C60D512777D}" srcOrd="1" destOrd="0" presId="urn:microsoft.com/office/officeart/2005/8/layout/hierarchy3"/>
    <dgm:cxn modelId="{E2157EBA-1C71-4456-B7D0-5538AF36570F}" type="presParOf" srcId="{FAFDB136-292E-4996-955A-DCB5B8243AA4}" destId="{36DFB3F6-CA17-4869-B19C-A9929EAC4E04}" srcOrd="1" destOrd="0" presId="urn:microsoft.com/office/officeart/2005/8/layout/hierarchy3"/>
    <dgm:cxn modelId="{44DE5B46-D19D-4F5D-BB4A-1D02AF34B1A9}" type="presParOf" srcId="{36DFB3F6-CA17-4869-B19C-A9929EAC4E04}" destId="{D43A028C-63EA-41A7-9459-C93C018BCB5B}" srcOrd="0" destOrd="0" presId="urn:microsoft.com/office/officeart/2005/8/layout/hierarchy3"/>
    <dgm:cxn modelId="{7BD852CF-6553-4E0C-A12A-432D36182DA7}" type="presParOf" srcId="{36DFB3F6-CA17-4869-B19C-A9929EAC4E04}" destId="{866FB2DA-E7CE-4861-A2A4-BD64AAC2C603}" srcOrd="1" destOrd="0" presId="urn:microsoft.com/office/officeart/2005/8/layout/hierarchy3"/>
    <dgm:cxn modelId="{D05AB9D7-4BC4-4F9B-A4D0-5A159BB5F4E3}" type="presParOf" srcId="{36DFB3F6-CA17-4869-B19C-A9929EAC4E04}" destId="{060709DB-9CFF-4826-B56C-2A74A7F43330}" srcOrd="2" destOrd="0" presId="urn:microsoft.com/office/officeart/2005/8/layout/hierarchy3"/>
    <dgm:cxn modelId="{28FEEF20-535A-41D5-B6B0-D3A6946F3BE1}" type="presParOf" srcId="{36DFB3F6-CA17-4869-B19C-A9929EAC4E04}" destId="{B1DB4239-1565-48E3-8C01-0493B1D1D383}" srcOrd="3" destOrd="0" presId="urn:microsoft.com/office/officeart/2005/8/layout/hierarchy3"/>
    <dgm:cxn modelId="{E6D73928-E879-41D8-B935-8017D74F4776}" type="presParOf" srcId="{36DFB3F6-CA17-4869-B19C-A9929EAC4E04}" destId="{669A6EFE-55A8-48FC-AB1E-501B7AC75318}" srcOrd="4" destOrd="0" presId="urn:microsoft.com/office/officeart/2005/8/layout/hierarchy3"/>
    <dgm:cxn modelId="{B8C9970F-CF29-42DD-B776-3BB212771A80}" type="presParOf" srcId="{36DFB3F6-CA17-4869-B19C-A9929EAC4E04}" destId="{5FDC6286-89BA-4855-98C5-D28E72D1C295}" srcOrd="5" destOrd="0" presId="urn:microsoft.com/office/officeart/2005/8/layout/hierarchy3"/>
    <dgm:cxn modelId="{6AF0C8CA-7A87-4ED8-8F89-DD3C168DA427}" type="presParOf" srcId="{9FEA127F-210B-4E5F-A514-E81FBE34A8E0}" destId="{4E08D6ED-9039-4FFC-BEE5-014E11635187}" srcOrd="2" destOrd="0" presId="urn:microsoft.com/office/officeart/2005/8/layout/hierarchy3"/>
    <dgm:cxn modelId="{861707F6-5853-4D08-B035-73F4A7136FDF}" type="presParOf" srcId="{4E08D6ED-9039-4FFC-BEE5-014E11635187}" destId="{80C1DDAF-5A6C-4DD8-8D4E-E99AA6752805}" srcOrd="0" destOrd="0" presId="urn:microsoft.com/office/officeart/2005/8/layout/hierarchy3"/>
    <dgm:cxn modelId="{A4F8C22D-8CAB-40F1-B8CE-9FAF6B3DC8E3}" type="presParOf" srcId="{80C1DDAF-5A6C-4DD8-8D4E-E99AA6752805}" destId="{61438B48-3652-4718-BF62-71A5AD388452}" srcOrd="0" destOrd="0" presId="urn:microsoft.com/office/officeart/2005/8/layout/hierarchy3"/>
    <dgm:cxn modelId="{F012E3C7-AEE1-4503-9C05-66B24BAF1E50}" type="presParOf" srcId="{80C1DDAF-5A6C-4DD8-8D4E-E99AA6752805}" destId="{1AB6A816-893C-4010-90DD-8FEFF3E8470B}" srcOrd="1" destOrd="0" presId="urn:microsoft.com/office/officeart/2005/8/layout/hierarchy3"/>
    <dgm:cxn modelId="{AE53E15D-46F9-4B6C-B6C8-E434EDBCC075}" type="presParOf" srcId="{4E08D6ED-9039-4FFC-BEE5-014E11635187}" destId="{740B76D7-BE84-4671-BAC6-BB9ACD8346D8}" srcOrd="1" destOrd="0" presId="urn:microsoft.com/office/officeart/2005/8/layout/hierarchy3"/>
    <dgm:cxn modelId="{3E4E5BA8-6EA0-4E91-841F-45A7744121CC}" type="presParOf" srcId="{740B76D7-BE84-4671-BAC6-BB9ACD8346D8}" destId="{9AA1D6DD-B1A5-4343-A32D-6685849EFFDF}" srcOrd="0" destOrd="0" presId="urn:microsoft.com/office/officeart/2005/8/layout/hierarchy3"/>
    <dgm:cxn modelId="{DC68C348-B0E6-4DF3-ABC0-74B79FC7BA44}" type="presParOf" srcId="{740B76D7-BE84-4671-BAC6-BB9ACD8346D8}" destId="{0C71C525-5486-433D-9331-35F3A26263FE}" srcOrd="1" destOrd="0" presId="urn:microsoft.com/office/officeart/2005/8/layout/hierarchy3"/>
    <dgm:cxn modelId="{BF4193A1-6DDF-4C12-B2D2-2820315C7E60}" type="presParOf" srcId="{740B76D7-BE84-4671-BAC6-BB9ACD8346D8}" destId="{9EC3FD5B-4989-4BA7-B4D2-6786FC4CCCE7}" srcOrd="2" destOrd="0" presId="urn:microsoft.com/office/officeart/2005/8/layout/hierarchy3"/>
    <dgm:cxn modelId="{E397552B-D62F-4567-9951-59384B9C46C9}" type="presParOf" srcId="{740B76D7-BE84-4671-BAC6-BB9ACD8346D8}" destId="{8C8C0024-5F55-4702-AED8-16952D6596DF}" srcOrd="3" destOrd="0" presId="urn:microsoft.com/office/officeart/2005/8/layout/hierarchy3"/>
    <dgm:cxn modelId="{8B45C8D2-5F17-4762-9A16-DFA947B3B067}" type="presParOf" srcId="{740B76D7-BE84-4671-BAC6-BB9ACD8346D8}" destId="{A482D1DC-D7C3-43D6-BFB4-0365A3E8F826}" srcOrd="4" destOrd="0" presId="urn:microsoft.com/office/officeart/2005/8/layout/hierarchy3"/>
    <dgm:cxn modelId="{2A7B73AE-8A13-4EC3-845D-A7ACD582A737}" type="presParOf" srcId="{740B76D7-BE84-4671-BAC6-BB9ACD8346D8}" destId="{40C65C29-3E32-47A1-98C6-CEE15F36B507}" srcOrd="5" destOrd="0" presId="urn:microsoft.com/office/officeart/2005/8/layout/hierarchy3"/>
    <dgm:cxn modelId="{35609E20-2777-46C3-9518-77413135082E}" type="presParOf" srcId="{9FEA127F-210B-4E5F-A514-E81FBE34A8E0}" destId="{3BA8B100-3E57-42E4-9760-3A69CEFA748B}" srcOrd="3" destOrd="0" presId="urn:microsoft.com/office/officeart/2005/8/layout/hierarchy3"/>
    <dgm:cxn modelId="{96ECCE55-B9AC-4F3C-9AA4-5670458BF208}" type="presParOf" srcId="{3BA8B100-3E57-42E4-9760-3A69CEFA748B}" destId="{591300DD-692B-4A4E-B9C6-6E23EBDA9D09}" srcOrd="0" destOrd="0" presId="urn:microsoft.com/office/officeart/2005/8/layout/hierarchy3"/>
    <dgm:cxn modelId="{471B3A99-EC80-42D2-813C-9FF4B1B2D89C}" type="presParOf" srcId="{591300DD-692B-4A4E-B9C6-6E23EBDA9D09}" destId="{F7AB7B24-8CE6-46FE-86CB-D21F8A5863A6}" srcOrd="0" destOrd="0" presId="urn:microsoft.com/office/officeart/2005/8/layout/hierarchy3"/>
    <dgm:cxn modelId="{F0E222E3-3EE3-444C-8E9E-1D1206C695D9}" type="presParOf" srcId="{591300DD-692B-4A4E-B9C6-6E23EBDA9D09}" destId="{0ED613BA-706D-4D42-806F-6B19A5AE7B2E}" srcOrd="1" destOrd="0" presId="urn:microsoft.com/office/officeart/2005/8/layout/hierarchy3"/>
    <dgm:cxn modelId="{EB05082C-511A-47BD-8C7A-095CC0F04F18}" type="presParOf" srcId="{3BA8B100-3E57-42E4-9760-3A69CEFA748B}" destId="{EF08DFCE-D2EC-40E8-B5B7-1D84FDEC2D0D}" srcOrd="1" destOrd="0" presId="urn:microsoft.com/office/officeart/2005/8/layout/hierarchy3"/>
    <dgm:cxn modelId="{81C261A3-790D-415E-AB97-0F4781A35FEB}" type="presParOf" srcId="{EF08DFCE-D2EC-40E8-B5B7-1D84FDEC2D0D}" destId="{BF772414-2C63-4521-83B9-B21FCED6A385}" srcOrd="0" destOrd="0" presId="urn:microsoft.com/office/officeart/2005/8/layout/hierarchy3"/>
    <dgm:cxn modelId="{AAAB11B6-6F7C-4E40-8486-DF07102CA7B2}" type="presParOf" srcId="{EF08DFCE-D2EC-40E8-B5B7-1D84FDEC2D0D}" destId="{1BF42174-58F7-40CB-B403-2268B16C22BB}" srcOrd="1" destOrd="0" presId="urn:microsoft.com/office/officeart/2005/8/layout/hierarchy3"/>
    <dgm:cxn modelId="{39646AEE-DB2C-48DA-BC16-BD058B7F66C0}" type="presParOf" srcId="{EF08DFCE-D2EC-40E8-B5B7-1D84FDEC2D0D}" destId="{A8993313-A484-4036-9762-43CEC9648623}" srcOrd="2" destOrd="0" presId="urn:microsoft.com/office/officeart/2005/8/layout/hierarchy3"/>
    <dgm:cxn modelId="{D786E972-70DE-424B-BF66-AA204B9BF341}" type="presParOf" srcId="{EF08DFCE-D2EC-40E8-B5B7-1D84FDEC2D0D}" destId="{C44B36A6-91A2-45D9-9788-40A389D44378}" srcOrd="3" destOrd="0" presId="urn:microsoft.com/office/officeart/2005/8/layout/hierarchy3"/>
    <dgm:cxn modelId="{3D8192C7-3715-45A7-9F6A-A4CCCAAACB8E}" type="presParOf" srcId="{EF08DFCE-D2EC-40E8-B5B7-1D84FDEC2D0D}" destId="{BD402AD3-DE39-45B5-A494-9C339DC1604E}" srcOrd="4" destOrd="0" presId="urn:microsoft.com/office/officeart/2005/8/layout/hierarchy3"/>
    <dgm:cxn modelId="{7BDF88BC-545F-4F0E-8958-7A22B9065826}" type="presParOf" srcId="{EF08DFCE-D2EC-40E8-B5B7-1D84FDEC2D0D}" destId="{6F898E0B-7930-474E-98BA-D464207D75A4}" srcOrd="5" destOrd="0" presId="urn:microsoft.com/office/officeart/2005/8/layout/hierarchy3"/>
    <dgm:cxn modelId="{64043904-F49B-4945-AB8E-FD09C426234F}" type="presParOf" srcId="{9FEA127F-210B-4E5F-A514-E81FBE34A8E0}" destId="{B6EFDEE0-0B7A-4175-80D4-F164440E7862}" srcOrd="4" destOrd="0" presId="urn:microsoft.com/office/officeart/2005/8/layout/hierarchy3"/>
    <dgm:cxn modelId="{6897DBC7-092E-4015-98D7-C81304A0A571}" type="presParOf" srcId="{B6EFDEE0-0B7A-4175-80D4-F164440E7862}" destId="{AAA903FF-4D50-4C83-9F1C-3C3A069DA57B}" srcOrd="0" destOrd="0" presId="urn:microsoft.com/office/officeart/2005/8/layout/hierarchy3"/>
    <dgm:cxn modelId="{E98DDE63-BB99-4CD4-AA66-5FFCF3AD425C}" type="presParOf" srcId="{AAA903FF-4D50-4C83-9F1C-3C3A069DA57B}" destId="{7B65F524-C7DA-4A59-A79C-CEA955A31BA8}" srcOrd="0" destOrd="0" presId="urn:microsoft.com/office/officeart/2005/8/layout/hierarchy3"/>
    <dgm:cxn modelId="{95F88ADC-27F2-4CB2-B7FF-D5393AAC1794}" type="presParOf" srcId="{AAA903FF-4D50-4C83-9F1C-3C3A069DA57B}" destId="{819E4634-DF51-478F-8590-96EE13361B03}" srcOrd="1" destOrd="0" presId="urn:microsoft.com/office/officeart/2005/8/layout/hierarchy3"/>
    <dgm:cxn modelId="{F8851BF2-D52C-4C93-8BC2-578ADBE5EA9E}" type="presParOf" srcId="{B6EFDEE0-0B7A-4175-80D4-F164440E7862}" destId="{8F639A4A-9439-4546-B831-B6568D6D2B0B}" srcOrd="1" destOrd="0" presId="urn:microsoft.com/office/officeart/2005/8/layout/hierarchy3"/>
    <dgm:cxn modelId="{A1F4F356-3693-4F21-A8C8-591EDD8C7936}" type="presParOf" srcId="{8F639A4A-9439-4546-B831-B6568D6D2B0B}" destId="{BE148B1E-0D39-4AAC-88B5-B3D8CBEB54E2}" srcOrd="0" destOrd="0" presId="urn:microsoft.com/office/officeart/2005/8/layout/hierarchy3"/>
    <dgm:cxn modelId="{430399E3-3ED1-455F-A615-AFCA3C156E0A}" type="presParOf" srcId="{8F639A4A-9439-4546-B831-B6568D6D2B0B}" destId="{E77A038F-D504-42B0-AAC3-80D0891920FE}" srcOrd="1" destOrd="0" presId="urn:microsoft.com/office/officeart/2005/8/layout/hierarchy3"/>
    <dgm:cxn modelId="{C315FEDF-EA17-4B09-8C9C-7FF260DF648E}" type="presParOf" srcId="{8F639A4A-9439-4546-B831-B6568D6D2B0B}" destId="{B471E933-0C1B-4FE1-9FEF-4562D60AF065}" srcOrd="2" destOrd="0" presId="urn:microsoft.com/office/officeart/2005/8/layout/hierarchy3"/>
    <dgm:cxn modelId="{50A10CB1-78F5-498F-8FED-601311FC3227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1F12C88-2EF2-4108-B011-1FD13A9EBC8F}" type="presOf" srcId="{6D1122E1-5AE9-4373-A077-75B17F1DB372}" destId="{1BF42174-58F7-40CB-B403-2268B16C22BB}" srcOrd="0" destOrd="0" presId="urn:microsoft.com/office/officeart/2005/8/layout/hierarchy3"/>
    <dgm:cxn modelId="{D68D77FA-57C1-44B6-85B3-591347BBFCB1}" type="presOf" srcId="{6D938703-6E0F-4714-9AED-59B930D61C50}" destId="{060709DB-9CFF-4826-B56C-2A74A7F43330}" srcOrd="0" destOrd="0" presId="urn:microsoft.com/office/officeart/2005/8/layout/hierarchy3"/>
    <dgm:cxn modelId="{C7FA3470-39F3-49DF-977C-64F674DE48BB}" type="presOf" srcId="{B29EA048-2168-4094-B848-594A613F8587}" destId="{C7C92FAD-91AB-4463-91DB-1DAFDCD1E33E}" srcOrd="0" destOrd="0" presId="urn:microsoft.com/office/officeart/2005/8/layout/hierarchy3"/>
    <dgm:cxn modelId="{E4140E03-7FD8-48D6-8525-2B39FAFBAF87}" type="presOf" srcId="{EE791D6D-4728-46EF-B504-565E09019770}" destId="{40C65C29-3E32-47A1-98C6-CEE15F36B507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04CCC499-C7E8-4B0E-885C-7833E0B8462B}" type="presOf" srcId="{F7D3D631-964E-481F-A6C9-D8DA9859B3E8}" destId="{9FEA127F-210B-4E5F-A514-E81FBE34A8E0}" srcOrd="0" destOrd="0" presId="urn:microsoft.com/office/officeart/2005/8/layout/hierarchy3"/>
    <dgm:cxn modelId="{486754B0-15BA-4B03-BC5D-B68867A4B267}" type="presOf" srcId="{456FBAD3-D58B-443A-AC58-DCC9769BEF1F}" destId="{70083ECC-CF09-457C-9A67-8CF63E7F45D3}" srcOrd="0" destOrd="0" presId="urn:microsoft.com/office/officeart/2005/8/layout/hierarchy3"/>
    <dgm:cxn modelId="{BC0659DB-89CA-45A5-B5D5-79C167833810}" type="presOf" srcId="{F9E8C57F-5196-4E52-AFD2-C51BEF73E2F2}" destId="{A482D1DC-D7C3-43D6-BFB4-0365A3E8F826}" srcOrd="0" destOrd="0" presId="urn:microsoft.com/office/officeart/2005/8/layout/hierarchy3"/>
    <dgm:cxn modelId="{6DBC9A8D-556C-4772-918E-71CEAB609EE4}" type="presOf" srcId="{5BBA4AF7-D009-46DB-A7FE-AEBE061EFC10}" destId="{23C36ADE-ECE9-4E35-A73D-FC4BFDC3FA15}" srcOrd="0" destOrd="0" presId="urn:microsoft.com/office/officeart/2005/8/layout/hierarchy3"/>
    <dgm:cxn modelId="{7AE0C63F-75AA-49AC-B983-EB8218ACC939}" type="presOf" srcId="{626383B0-001B-4708-A463-5324FC0E02F9}" destId="{28450765-74F8-4DA6-8693-BD730F432B86}" srcOrd="0" destOrd="0" presId="urn:microsoft.com/office/officeart/2005/8/layout/hierarchy3"/>
    <dgm:cxn modelId="{BEFCAE40-6B49-4B3C-9B39-DBF5E7AD6CAF}" type="presOf" srcId="{9EBBA3C7-7CA1-48A8-9236-F1892E8301AC}" destId="{819E4634-DF51-478F-8590-96EE13361B03}" srcOrd="1" destOrd="0" presId="urn:microsoft.com/office/officeart/2005/8/layout/hierarchy3"/>
    <dgm:cxn modelId="{6ECD85BC-0B20-4254-B9F0-FE3B3103957F}" type="presOf" srcId="{0DE40C32-AF95-42AD-8AD6-F24F35001559}" destId="{B1DB4239-1565-48E3-8C01-0493B1D1D383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3E9EA75C-F468-4C1E-88E1-0D81DDEE1C07}" type="presOf" srcId="{456FBAD3-D58B-443A-AC58-DCC9769BEF1F}" destId="{D31BE008-DE1D-463C-A59B-650EFF45B94E}" srcOrd="1" destOrd="0" presId="urn:microsoft.com/office/officeart/2005/8/layout/hierarchy3"/>
    <dgm:cxn modelId="{32F9D5C7-5DBD-4CED-AA7D-52B3AADB2DC7}" type="presOf" srcId="{78F573D3-6ADA-4624-ACD9-E4CAA3437D73}" destId="{B723E630-4C6D-43BE-89BB-363B8081E09D}" srcOrd="0" destOrd="0" presId="urn:microsoft.com/office/officeart/2005/8/layout/hierarchy3"/>
    <dgm:cxn modelId="{AC0183BB-C821-413C-8A14-275AAD8BF49D}" type="presOf" srcId="{5D28F061-058A-4C35-B619-6103D1DD2825}" destId="{D75C0A2C-8250-471C-B151-6A5C2D8D5185}" srcOrd="0" destOrd="0" presId="urn:microsoft.com/office/officeart/2005/8/layout/hierarchy3"/>
    <dgm:cxn modelId="{F1E1D12B-D98B-4814-879F-D18DB4E24035}" type="presOf" srcId="{899A7E36-930A-4415-871A-44279699F490}" destId="{BD402AD3-DE39-45B5-A494-9C339DC1604E}" srcOrd="0" destOrd="0" presId="urn:microsoft.com/office/officeart/2005/8/layout/hierarchy3"/>
    <dgm:cxn modelId="{019C6178-5B40-4F19-B0CC-DE32B5D3C603}" type="presOf" srcId="{9EBBA3C7-7CA1-48A8-9236-F1892E8301AC}" destId="{7B65F524-C7DA-4A59-A79C-CEA955A31BA8}" srcOrd="0" destOrd="0" presId="urn:microsoft.com/office/officeart/2005/8/layout/hierarchy3"/>
    <dgm:cxn modelId="{7BF7E10A-C2AA-49E7-A1E9-B40785E60456}" type="presOf" srcId="{BC030D92-6F84-427C-83F1-47BADF6EA076}" destId="{9EC3FD5B-4989-4BA7-B4D2-6786FC4CCCE7}" srcOrd="0" destOrd="0" presId="urn:microsoft.com/office/officeart/2005/8/layout/hierarchy3"/>
    <dgm:cxn modelId="{54E91AA0-2A80-4BA0-A1BD-4AD512868FE3}" type="presOf" srcId="{CC84B68F-6CF7-458A-A318-FC74299E889F}" destId="{669A6EFE-55A8-48FC-AB1E-501B7AC75318}" srcOrd="0" destOrd="0" presId="urn:microsoft.com/office/officeart/2005/8/layout/hierarchy3"/>
    <dgm:cxn modelId="{196BDA82-55DB-402D-89AD-F57EE1007CCF}" type="presOf" srcId="{77B54DA3-1012-4218-9106-FCD163C9F9D0}" destId="{D43A028C-63EA-41A7-9459-C93C018BCB5B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B2F16C7-6CD1-469B-BF53-3FEAA52AF21B}" type="presOf" srcId="{387C6FFB-F64F-4618-BB44-3A427D4E6CD5}" destId="{B471E933-0C1B-4FE1-9FEF-4562D60AF065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5617A3E5-DA3B-4569-9918-D671358B2973}" type="presOf" srcId="{2441288E-19FD-46A3-A179-4D133E9F9F89}" destId="{E77A038F-D504-42B0-AAC3-80D0891920F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82D3304B-7BA6-4FBB-9D7C-81A7D9059191}" type="presOf" srcId="{87E19A77-91ED-43D2-928F-0F91EAB14108}" destId="{A8993313-A484-4036-9762-43CEC9648623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CBD92451-E245-49DF-9734-9A63DAF0137E}" type="presOf" srcId="{B68FD5AA-6F19-4873-8376-E1CC8A83BE43}" destId="{1AB6A816-893C-4010-90DD-8FEFF3E8470B}" srcOrd="1" destOrd="0" presId="urn:microsoft.com/office/officeart/2005/8/layout/hierarchy3"/>
    <dgm:cxn modelId="{44E03236-4FC7-403E-BE79-0F570B8F7F14}" type="presOf" srcId="{47C213A5-AFD2-409B-BEE7-046B401512AE}" destId="{F7AB7B24-8CE6-46FE-86CB-D21F8A5863A6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887FCB0B-50E4-47CE-9FD1-F57615DFF593}" type="presOf" srcId="{47C213A5-AFD2-409B-BEE7-046B401512AE}" destId="{0ED613BA-706D-4D42-806F-6B19A5AE7B2E}" srcOrd="1" destOrd="0" presId="urn:microsoft.com/office/officeart/2005/8/layout/hierarchy3"/>
    <dgm:cxn modelId="{82AB04BE-B70C-4B7D-A14E-89A4465F501D}" type="presOf" srcId="{CD23B587-CDE8-4D2A-8E7A-5F0A2B7E0358}" destId="{11CCB3CC-A35A-4D23-AAE3-818A74C86E11}" srcOrd="0" destOrd="0" presId="urn:microsoft.com/office/officeart/2005/8/layout/hierarchy3"/>
    <dgm:cxn modelId="{CF7BD9D1-F28C-444E-ADDC-2ECA9F268EBE}" type="presOf" srcId="{AD6AA592-A028-4A4A-86CC-4BE134008B81}" destId="{BE148B1E-0D39-4AAC-88B5-B3D8CBEB54E2}" srcOrd="0" destOrd="0" presId="urn:microsoft.com/office/officeart/2005/8/layout/hierarchy3"/>
    <dgm:cxn modelId="{803DD1E2-CF2E-47E9-BB41-B029588629E8}" type="presOf" srcId="{E312E8E5-076B-48C3-A667-5CEECC25305B}" destId="{BF772414-2C63-4521-83B9-B21FCED6A385}" srcOrd="0" destOrd="0" presId="urn:microsoft.com/office/officeart/2005/8/layout/hierarchy3"/>
    <dgm:cxn modelId="{B6732145-92F3-48AD-934C-A80C9EDA2BF8}" type="presOf" srcId="{9F5C6B60-1354-4681-8D75-B9B7F4049708}" destId="{0C71C525-5486-433D-9331-35F3A26263FE}" srcOrd="0" destOrd="0" presId="urn:microsoft.com/office/officeart/2005/8/layout/hierarchy3"/>
    <dgm:cxn modelId="{D24AB9EF-2EAC-459E-B2E9-CE477C9D1872}" type="presOf" srcId="{270D403F-A7E9-41AD-8AC9-8E38905C98FF}" destId="{8C8C0024-5F55-4702-AED8-16952D6596DF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D4224BDD-18A8-406F-B9FC-86835295570C}" type="presOf" srcId="{78F573D3-6ADA-4624-ACD9-E4CAA3437D73}" destId="{39C48F2A-A6FC-4AD0-921F-0C60D512777D}" srcOrd="1" destOrd="0" presId="urn:microsoft.com/office/officeart/2005/8/layout/hierarchy3"/>
    <dgm:cxn modelId="{D81053B4-853A-43FB-A7C9-2B3586E36029}" type="presOf" srcId="{CBEC482A-4267-4548-BA70-037F0C4C3B76}" destId="{866FB2DA-E7CE-4861-A2A4-BD64AAC2C603}" srcOrd="0" destOrd="0" presId="urn:microsoft.com/office/officeart/2005/8/layout/hierarchy3"/>
    <dgm:cxn modelId="{13CF0964-9B63-4749-B0BC-F1F4C85F5E95}" type="presOf" srcId="{B68FD5AA-6F19-4873-8376-E1CC8A83BE43}" destId="{61438B48-3652-4718-BF62-71A5AD388452}" srcOrd="0" destOrd="0" presId="urn:microsoft.com/office/officeart/2005/8/layout/hierarchy3"/>
    <dgm:cxn modelId="{FDD1E305-3C34-4672-BB6F-293BFCE2A895}" type="presOf" srcId="{6DB7B0D2-AE0D-48C6-A744-39946CF5A7D4}" destId="{6F898E0B-7930-474E-98BA-D464207D75A4}" srcOrd="0" destOrd="0" presId="urn:microsoft.com/office/officeart/2005/8/layout/hierarchy3"/>
    <dgm:cxn modelId="{5A3C03A0-F318-41A1-8B9D-3BD9696F530D}" type="presOf" srcId="{7BBE010D-08DD-42F0-9729-56C7BB75FCE2}" destId="{5FDC05FE-B7ED-4F6A-9EB5-E64276F537B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9C2A637C-5CD3-40F4-8E58-7084AAF8C7D0}" type="presOf" srcId="{930ED09E-8598-4F99-9ADB-C1E83C9E571C}" destId="{85582599-4F49-478B-BBB1-E3242EC7A7A5}" srcOrd="0" destOrd="0" presId="urn:microsoft.com/office/officeart/2005/8/layout/hierarchy3"/>
    <dgm:cxn modelId="{5BA49B1E-D2BC-4658-9C91-4705AD6A1A02}" type="presOf" srcId="{B0C44ECA-CFF0-4B43-A691-4CE92FE8681A}" destId="{C44B36A6-91A2-45D9-9788-40A389D44378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A06406F1-0854-49FF-A027-6CB87D25B545}" type="presOf" srcId="{C75B3A11-1A63-4500-86E6-D5C2F8E5FD85}" destId="{5FDC6286-89BA-4855-98C5-D28E72D1C295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47DF5058-E4E7-4225-83DF-C4512B5216DF}" type="presOf" srcId="{6543770D-AD42-4295-A616-7F9A3964FC7F}" destId="{9AA1D6DD-B1A5-4343-A32D-6685849EFFDF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3BDF7F95-F76D-4466-9A3C-975C8C9BC50D}" type="presParOf" srcId="{9FEA127F-210B-4E5F-A514-E81FBE34A8E0}" destId="{3DB87BA5-AEDD-441E-9C85-4F83388C0568}" srcOrd="0" destOrd="0" presId="urn:microsoft.com/office/officeart/2005/8/layout/hierarchy3"/>
    <dgm:cxn modelId="{564B7BAF-D219-4AFF-BBBC-0A2215CC5219}" type="presParOf" srcId="{3DB87BA5-AEDD-441E-9C85-4F83388C0568}" destId="{56658D4D-FEF1-4C2C-9F17-8441662F8AF9}" srcOrd="0" destOrd="0" presId="urn:microsoft.com/office/officeart/2005/8/layout/hierarchy3"/>
    <dgm:cxn modelId="{B17A7994-83AE-4AD8-BD67-810C56A7986B}" type="presParOf" srcId="{56658D4D-FEF1-4C2C-9F17-8441662F8AF9}" destId="{70083ECC-CF09-457C-9A67-8CF63E7F45D3}" srcOrd="0" destOrd="0" presId="urn:microsoft.com/office/officeart/2005/8/layout/hierarchy3"/>
    <dgm:cxn modelId="{265646A8-576E-477A-B2A5-ADB2D6367D83}" type="presParOf" srcId="{56658D4D-FEF1-4C2C-9F17-8441662F8AF9}" destId="{D31BE008-DE1D-463C-A59B-650EFF45B94E}" srcOrd="1" destOrd="0" presId="urn:microsoft.com/office/officeart/2005/8/layout/hierarchy3"/>
    <dgm:cxn modelId="{367EB4E0-42FB-4D0C-8419-2F19FE12896B}" type="presParOf" srcId="{3DB87BA5-AEDD-441E-9C85-4F83388C0568}" destId="{8746EB98-3F45-4508-A679-95C15F77AD58}" srcOrd="1" destOrd="0" presId="urn:microsoft.com/office/officeart/2005/8/layout/hierarchy3"/>
    <dgm:cxn modelId="{F20CE3D9-0DF6-4F41-8B8D-89967F1FCA56}" type="presParOf" srcId="{8746EB98-3F45-4508-A679-95C15F77AD58}" destId="{23C36ADE-ECE9-4E35-A73D-FC4BFDC3FA15}" srcOrd="0" destOrd="0" presId="urn:microsoft.com/office/officeart/2005/8/layout/hierarchy3"/>
    <dgm:cxn modelId="{BDA078D1-253C-4CD5-8602-7AD1B96E2C2D}" type="presParOf" srcId="{8746EB98-3F45-4508-A679-95C15F77AD58}" destId="{28450765-74F8-4DA6-8693-BD730F432B86}" srcOrd="1" destOrd="0" presId="urn:microsoft.com/office/officeart/2005/8/layout/hierarchy3"/>
    <dgm:cxn modelId="{984F98E1-841A-49A5-AA3E-4C945A861826}" type="presParOf" srcId="{8746EB98-3F45-4508-A679-95C15F77AD58}" destId="{5FDC05FE-B7ED-4F6A-9EB5-E64276F537BE}" srcOrd="2" destOrd="0" presId="urn:microsoft.com/office/officeart/2005/8/layout/hierarchy3"/>
    <dgm:cxn modelId="{E4D25705-A7A5-46EA-B46B-BD3D4CB7C2BC}" type="presParOf" srcId="{8746EB98-3F45-4508-A679-95C15F77AD58}" destId="{85582599-4F49-478B-BBB1-E3242EC7A7A5}" srcOrd="3" destOrd="0" presId="urn:microsoft.com/office/officeart/2005/8/layout/hierarchy3"/>
    <dgm:cxn modelId="{A2A926A6-C418-4B3F-9E1F-5C6285B0BEAF}" type="presParOf" srcId="{8746EB98-3F45-4508-A679-95C15F77AD58}" destId="{D75C0A2C-8250-471C-B151-6A5C2D8D5185}" srcOrd="4" destOrd="0" presId="urn:microsoft.com/office/officeart/2005/8/layout/hierarchy3"/>
    <dgm:cxn modelId="{A72DFD5D-81AA-4214-99CE-189D29E60D59}" type="presParOf" srcId="{8746EB98-3F45-4508-A679-95C15F77AD58}" destId="{11CCB3CC-A35A-4D23-AAE3-818A74C86E11}" srcOrd="5" destOrd="0" presId="urn:microsoft.com/office/officeart/2005/8/layout/hierarchy3"/>
    <dgm:cxn modelId="{78593D65-9530-4DD5-AAC1-9D8CC735E68D}" type="presParOf" srcId="{9FEA127F-210B-4E5F-A514-E81FBE34A8E0}" destId="{FAFDB136-292E-4996-955A-DCB5B8243AA4}" srcOrd="1" destOrd="0" presId="urn:microsoft.com/office/officeart/2005/8/layout/hierarchy3"/>
    <dgm:cxn modelId="{8F1FB2E9-3020-4ABF-9AE0-33988F24048D}" type="presParOf" srcId="{FAFDB136-292E-4996-955A-DCB5B8243AA4}" destId="{815CDEDB-DA64-4B34-8A9E-70575CA38121}" srcOrd="0" destOrd="0" presId="urn:microsoft.com/office/officeart/2005/8/layout/hierarchy3"/>
    <dgm:cxn modelId="{F160EF1A-B4F1-4A88-905C-05F308B5EC57}" type="presParOf" srcId="{815CDEDB-DA64-4B34-8A9E-70575CA38121}" destId="{B723E630-4C6D-43BE-89BB-363B8081E09D}" srcOrd="0" destOrd="0" presId="urn:microsoft.com/office/officeart/2005/8/layout/hierarchy3"/>
    <dgm:cxn modelId="{27DD7961-4C0A-407E-ACEC-23362C895439}" type="presParOf" srcId="{815CDEDB-DA64-4B34-8A9E-70575CA38121}" destId="{39C48F2A-A6FC-4AD0-921F-0C60D512777D}" srcOrd="1" destOrd="0" presId="urn:microsoft.com/office/officeart/2005/8/layout/hierarchy3"/>
    <dgm:cxn modelId="{ABC8C1C5-3929-4134-A070-D099B547A3B3}" type="presParOf" srcId="{FAFDB136-292E-4996-955A-DCB5B8243AA4}" destId="{36DFB3F6-CA17-4869-B19C-A9929EAC4E04}" srcOrd="1" destOrd="0" presId="urn:microsoft.com/office/officeart/2005/8/layout/hierarchy3"/>
    <dgm:cxn modelId="{793CA852-2B29-4CF9-A83D-D7E3D88CA22A}" type="presParOf" srcId="{36DFB3F6-CA17-4869-B19C-A9929EAC4E04}" destId="{D43A028C-63EA-41A7-9459-C93C018BCB5B}" srcOrd="0" destOrd="0" presId="urn:microsoft.com/office/officeart/2005/8/layout/hierarchy3"/>
    <dgm:cxn modelId="{A2197591-8590-40A9-802F-F197922263F1}" type="presParOf" srcId="{36DFB3F6-CA17-4869-B19C-A9929EAC4E04}" destId="{866FB2DA-E7CE-4861-A2A4-BD64AAC2C603}" srcOrd="1" destOrd="0" presId="urn:microsoft.com/office/officeart/2005/8/layout/hierarchy3"/>
    <dgm:cxn modelId="{3D7D6A4B-953C-4930-81E6-BA9A996D0AE9}" type="presParOf" srcId="{36DFB3F6-CA17-4869-B19C-A9929EAC4E04}" destId="{060709DB-9CFF-4826-B56C-2A74A7F43330}" srcOrd="2" destOrd="0" presId="urn:microsoft.com/office/officeart/2005/8/layout/hierarchy3"/>
    <dgm:cxn modelId="{2E4E4701-859A-4BF6-8C9E-DDCF1C03F299}" type="presParOf" srcId="{36DFB3F6-CA17-4869-B19C-A9929EAC4E04}" destId="{B1DB4239-1565-48E3-8C01-0493B1D1D383}" srcOrd="3" destOrd="0" presId="urn:microsoft.com/office/officeart/2005/8/layout/hierarchy3"/>
    <dgm:cxn modelId="{07A2942E-44A0-4C0F-B2BE-BAB548167060}" type="presParOf" srcId="{36DFB3F6-CA17-4869-B19C-A9929EAC4E04}" destId="{669A6EFE-55A8-48FC-AB1E-501B7AC75318}" srcOrd="4" destOrd="0" presId="urn:microsoft.com/office/officeart/2005/8/layout/hierarchy3"/>
    <dgm:cxn modelId="{FB2A2706-550E-41BA-9F29-17ED5C1C22AF}" type="presParOf" srcId="{36DFB3F6-CA17-4869-B19C-A9929EAC4E04}" destId="{5FDC6286-89BA-4855-98C5-D28E72D1C295}" srcOrd="5" destOrd="0" presId="urn:microsoft.com/office/officeart/2005/8/layout/hierarchy3"/>
    <dgm:cxn modelId="{E680AEA4-C0C4-406B-8D13-778C6BA45755}" type="presParOf" srcId="{9FEA127F-210B-4E5F-A514-E81FBE34A8E0}" destId="{4E08D6ED-9039-4FFC-BEE5-014E11635187}" srcOrd="2" destOrd="0" presId="urn:microsoft.com/office/officeart/2005/8/layout/hierarchy3"/>
    <dgm:cxn modelId="{C00CFEDE-13A1-4006-9922-5DA44B13A9E2}" type="presParOf" srcId="{4E08D6ED-9039-4FFC-BEE5-014E11635187}" destId="{80C1DDAF-5A6C-4DD8-8D4E-E99AA6752805}" srcOrd="0" destOrd="0" presId="urn:microsoft.com/office/officeart/2005/8/layout/hierarchy3"/>
    <dgm:cxn modelId="{7F9B0FBB-9253-4B62-B85F-D1E7966FC07E}" type="presParOf" srcId="{80C1DDAF-5A6C-4DD8-8D4E-E99AA6752805}" destId="{61438B48-3652-4718-BF62-71A5AD388452}" srcOrd="0" destOrd="0" presId="urn:microsoft.com/office/officeart/2005/8/layout/hierarchy3"/>
    <dgm:cxn modelId="{F62FF3D9-5014-4181-8340-32842A979C96}" type="presParOf" srcId="{80C1DDAF-5A6C-4DD8-8D4E-E99AA6752805}" destId="{1AB6A816-893C-4010-90DD-8FEFF3E8470B}" srcOrd="1" destOrd="0" presId="urn:microsoft.com/office/officeart/2005/8/layout/hierarchy3"/>
    <dgm:cxn modelId="{7B3EDBE4-49E9-4EAE-89F5-F123D0F38F4F}" type="presParOf" srcId="{4E08D6ED-9039-4FFC-BEE5-014E11635187}" destId="{740B76D7-BE84-4671-BAC6-BB9ACD8346D8}" srcOrd="1" destOrd="0" presId="urn:microsoft.com/office/officeart/2005/8/layout/hierarchy3"/>
    <dgm:cxn modelId="{D4F0C5B4-FC19-424B-BCC2-D457E2F7D876}" type="presParOf" srcId="{740B76D7-BE84-4671-BAC6-BB9ACD8346D8}" destId="{9AA1D6DD-B1A5-4343-A32D-6685849EFFDF}" srcOrd="0" destOrd="0" presId="urn:microsoft.com/office/officeart/2005/8/layout/hierarchy3"/>
    <dgm:cxn modelId="{04BB0924-63FB-484D-81C0-BB100BE4912B}" type="presParOf" srcId="{740B76D7-BE84-4671-BAC6-BB9ACD8346D8}" destId="{0C71C525-5486-433D-9331-35F3A26263FE}" srcOrd="1" destOrd="0" presId="urn:microsoft.com/office/officeart/2005/8/layout/hierarchy3"/>
    <dgm:cxn modelId="{5779AC55-303B-42B0-98C0-E0CF0913AE27}" type="presParOf" srcId="{740B76D7-BE84-4671-BAC6-BB9ACD8346D8}" destId="{9EC3FD5B-4989-4BA7-B4D2-6786FC4CCCE7}" srcOrd="2" destOrd="0" presId="urn:microsoft.com/office/officeart/2005/8/layout/hierarchy3"/>
    <dgm:cxn modelId="{42CC7747-C962-43CB-8AC7-BA991176A831}" type="presParOf" srcId="{740B76D7-BE84-4671-BAC6-BB9ACD8346D8}" destId="{8C8C0024-5F55-4702-AED8-16952D6596DF}" srcOrd="3" destOrd="0" presId="urn:microsoft.com/office/officeart/2005/8/layout/hierarchy3"/>
    <dgm:cxn modelId="{70D381BA-F4F1-439F-8FD2-E0F4020BBEAF}" type="presParOf" srcId="{740B76D7-BE84-4671-BAC6-BB9ACD8346D8}" destId="{A482D1DC-D7C3-43D6-BFB4-0365A3E8F826}" srcOrd="4" destOrd="0" presId="urn:microsoft.com/office/officeart/2005/8/layout/hierarchy3"/>
    <dgm:cxn modelId="{B7D533EE-F533-46DF-A8D1-40226D158F3B}" type="presParOf" srcId="{740B76D7-BE84-4671-BAC6-BB9ACD8346D8}" destId="{40C65C29-3E32-47A1-98C6-CEE15F36B507}" srcOrd="5" destOrd="0" presId="urn:microsoft.com/office/officeart/2005/8/layout/hierarchy3"/>
    <dgm:cxn modelId="{061B1520-C369-4B6C-A099-C00C996D853F}" type="presParOf" srcId="{9FEA127F-210B-4E5F-A514-E81FBE34A8E0}" destId="{3BA8B100-3E57-42E4-9760-3A69CEFA748B}" srcOrd="3" destOrd="0" presId="urn:microsoft.com/office/officeart/2005/8/layout/hierarchy3"/>
    <dgm:cxn modelId="{178F48C6-A28F-4F9E-BCAD-955AD49F4308}" type="presParOf" srcId="{3BA8B100-3E57-42E4-9760-3A69CEFA748B}" destId="{591300DD-692B-4A4E-B9C6-6E23EBDA9D09}" srcOrd="0" destOrd="0" presId="urn:microsoft.com/office/officeart/2005/8/layout/hierarchy3"/>
    <dgm:cxn modelId="{ED464AF7-35D2-4EE8-B467-E722A7BDC556}" type="presParOf" srcId="{591300DD-692B-4A4E-B9C6-6E23EBDA9D09}" destId="{F7AB7B24-8CE6-46FE-86CB-D21F8A5863A6}" srcOrd="0" destOrd="0" presId="urn:microsoft.com/office/officeart/2005/8/layout/hierarchy3"/>
    <dgm:cxn modelId="{9BE91DD8-D18D-4841-B98A-A2D3CC99061D}" type="presParOf" srcId="{591300DD-692B-4A4E-B9C6-6E23EBDA9D09}" destId="{0ED613BA-706D-4D42-806F-6B19A5AE7B2E}" srcOrd="1" destOrd="0" presId="urn:microsoft.com/office/officeart/2005/8/layout/hierarchy3"/>
    <dgm:cxn modelId="{E2D86724-5F73-4610-A02B-E658215EBEC8}" type="presParOf" srcId="{3BA8B100-3E57-42E4-9760-3A69CEFA748B}" destId="{EF08DFCE-D2EC-40E8-B5B7-1D84FDEC2D0D}" srcOrd="1" destOrd="0" presId="urn:microsoft.com/office/officeart/2005/8/layout/hierarchy3"/>
    <dgm:cxn modelId="{9A5661CF-3DCC-4212-AF96-CFFFD6A96152}" type="presParOf" srcId="{EF08DFCE-D2EC-40E8-B5B7-1D84FDEC2D0D}" destId="{BF772414-2C63-4521-83B9-B21FCED6A385}" srcOrd="0" destOrd="0" presId="urn:microsoft.com/office/officeart/2005/8/layout/hierarchy3"/>
    <dgm:cxn modelId="{49512A1B-47BD-4EFA-A723-150C791D780B}" type="presParOf" srcId="{EF08DFCE-D2EC-40E8-B5B7-1D84FDEC2D0D}" destId="{1BF42174-58F7-40CB-B403-2268B16C22BB}" srcOrd="1" destOrd="0" presId="urn:microsoft.com/office/officeart/2005/8/layout/hierarchy3"/>
    <dgm:cxn modelId="{2A9AE483-3F65-4472-8C22-DF7BB8BACC65}" type="presParOf" srcId="{EF08DFCE-D2EC-40E8-B5B7-1D84FDEC2D0D}" destId="{A8993313-A484-4036-9762-43CEC9648623}" srcOrd="2" destOrd="0" presId="urn:microsoft.com/office/officeart/2005/8/layout/hierarchy3"/>
    <dgm:cxn modelId="{D847FF02-1953-456A-AA95-D7DD39528EA4}" type="presParOf" srcId="{EF08DFCE-D2EC-40E8-B5B7-1D84FDEC2D0D}" destId="{C44B36A6-91A2-45D9-9788-40A389D44378}" srcOrd="3" destOrd="0" presId="urn:microsoft.com/office/officeart/2005/8/layout/hierarchy3"/>
    <dgm:cxn modelId="{7C50FC41-9A5F-4F86-BFA2-83CB4A4F9904}" type="presParOf" srcId="{EF08DFCE-D2EC-40E8-B5B7-1D84FDEC2D0D}" destId="{BD402AD3-DE39-45B5-A494-9C339DC1604E}" srcOrd="4" destOrd="0" presId="urn:microsoft.com/office/officeart/2005/8/layout/hierarchy3"/>
    <dgm:cxn modelId="{D37D43DE-B7F9-4AFD-A9FB-98770BC480CF}" type="presParOf" srcId="{EF08DFCE-D2EC-40E8-B5B7-1D84FDEC2D0D}" destId="{6F898E0B-7930-474E-98BA-D464207D75A4}" srcOrd="5" destOrd="0" presId="urn:microsoft.com/office/officeart/2005/8/layout/hierarchy3"/>
    <dgm:cxn modelId="{08C0B893-A9ED-41DA-BFA8-76B48CF8EA18}" type="presParOf" srcId="{9FEA127F-210B-4E5F-A514-E81FBE34A8E0}" destId="{B6EFDEE0-0B7A-4175-80D4-F164440E7862}" srcOrd="4" destOrd="0" presId="urn:microsoft.com/office/officeart/2005/8/layout/hierarchy3"/>
    <dgm:cxn modelId="{A680C7FE-94F7-4C4B-8889-C611C8D341D5}" type="presParOf" srcId="{B6EFDEE0-0B7A-4175-80D4-F164440E7862}" destId="{AAA903FF-4D50-4C83-9F1C-3C3A069DA57B}" srcOrd="0" destOrd="0" presId="urn:microsoft.com/office/officeart/2005/8/layout/hierarchy3"/>
    <dgm:cxn modelId="{95A66ABE-2AB9-4DAD-A903-7E973B5A2777}" type="presParOf" srcId="{AAA903FF-4D50-4C83-9F1C-3C3A069DA57B}" destId="{7B65F524-C7DA-4A59-A79C-CEA955A31BA8}" srcOrd="0" destOrd="0" presId="urn:microsoft.com/office/officeart/2005/8/layout/hierarchy3"/>
    <dgm:cxn modelId="{08BC2AA0-6441-4F4D-A641-1249D71B8180}" type="presParOf" srcId="{AAA903FF-4D50-4C83-9F1C-3C3A069DA57B}" destId="{819E4634-DF51-478F-8590-96EE13361B03}" srcOrd="1" destOrd="0" presId="urn:microsoft.com/office/officeart/2005/8/layout/hierarchy3"/>
    <dgm:cxn modelId="{1CE55933-FCA8-48C9-A195-D4973F47E018}" type="presParOf" srcId="{B6EFDEE0-0B7A-4175-80D4-F164440E7862}" destId="{8F639A4A-9439-4546-B831-B6568D6D2B0B}" srcOrd="1" destOrd="0" presId="urn:microsoft.com/office/officeart/2005/8/layout/hierarchy3"/>
    <dgm:cxn modelId="{A6D52582-8B17-4D18-8C76-A45CF90ECE3C}" type="presParOf" srcId="{8F639A4A-9439-4546-B831-B6568D6D2B0B}" destId="{BE148B1E-0D39-4AAC-88B5-B3D8CBEB54E2}" srcOrd="0" destOrd="0" presId="urn:microsoft.com/office/officeart/2005/8/layout/hierarchy3"/>
    <dgm:cxn modelId="{99FA8AD9-375A-4A5C-89D8-BAF47E5A9F7C}" type="presParOf" srcId="{8F639A4A-9439-4546-B831-B6568D6D2B0B}" destId="{E77A038F-D504-42B0-AAC3-80D0891920FE}" srcOrd="1" destOrd="0" presId="urn:microsoft.com/office/officeart/2005/8/layout/hierarchy3"/>
    <dgm:cxn modelId="{B8E66494-1497-4F12-AEC5-B2F6B8929C08}" type="presParOf" srcId="{8F639A4A-9439-4546-B831-B6568D6D2B0B}" destId="{B471E933-0C1B-4FE1-9FEF-4562D60AF065}" srcOrd="2" destOrd="0" presId="urn:microsoft.com/office/officeart/2005/8/layout/hierarchy3"/>
    <dgm:cxn modelId="{8937BC6E-9B2E-43E8-A214-B6800E7C90F3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0E43-F55A-49C7-97B5-7F200FB31F24}">
      <dsp:nvSpPr>
        <dsp:cNvPr id="0" name=""/>
        <dsp:cNvSpPr/>
      </dsp:nvSpPr>
      <dsp:spPr>
        <a:xfrm>
          <a:off x="3172222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1639-B16D-4D2E-B64D-E4DF98F03545}">
      <dsp:nvSpPr>
        <dsp:cNvPr id="0" name=""/>
        <dsp:cNvSpPr/>
      </dsp:nvSpPr>
      <dsp:spPr>
        <a:xfrm>
          <a:off x="2194681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18"/>
              </a:lnTo>
              <a:lnTo>
                <a:pt x="1460277" y="126718"/>
              </a:lnTo>
              <a:lnTo>
                <a:pt x="1460277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8F247-CFA2-419B-8B19-A9F682606DEE}">
      <dsp:nvSpPr>
        <dsp:cNvPr id="0" name=""/>
        <dsp:cNvSpPr/>
      </dsp:nvSpPr>
      <dsp:spPr>
        <a:xfrm>
          <a:off x="1711945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B4F9-472B-49E4-9F07-3739F7505903}">
      <dsp:nvSpPr>
        <dsp:cNvPr id="0" name=""/>
        <dsp:cNvSpPr/>
      </dsp:nvSpPr>
      <dsp:spPr>
        <a:xfrm>
          <a:off x="1711945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8753B-4BFB-423F-B810-F1E6FBE84C57}">
      <dsp:nvSpPr>
        <dsp:cNvPr id="0" name=""/>
        <dsp:cNvSpPr/>
      </dsp:nvSpPr>
      <dsp:spPr>
        <a:xfrm>
          <a:off x="2148961" y="603928"/>
          <a:ext cx="91440" cy="25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E427-56A9-4487-85EC-8D221D4AB690}">
      <dsp:nvSpPr>
        <dsp:cNvPr id="0" name=""/>
        <dsp:cNvSpPr/>
      </dsp:nvSpPr>
      <dsp:spPr>
        <a:xfrm>
          <a:off x="251668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87CC9-A0F7-4BB4-AA73-DD6BD3960CF4}">
      <dsp:nvSpPr>
        <dsp:cNvPr id="0" name=""/>
        <dsp:cNvSpPr/>
      </dsp:nvSpPr>
      <dsp:spPr>
        <a:xfrm>
          <a:off x="251668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67972-BA58-4E70-868D-3D6C7FBA7B58}">
      <dsp:nvSpPr>
        <dsp:cNvPr id="0" name=""/>
        <dsp:cNvSpPr/>
      </dsp:nvSpPr>
      <dsp:spPr>
        <a:xfrm>
          <a:off x="734404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1460277" y="0"/>
              </a:moveTo>
              <a:lnTo>
                <a:pt x="1460277" y="126718"/>
              </a:lnTo>
              <a:lnTo>
                <a:pt x="0" y="126718"/>
              </a:lnTo>
              <a:lnTo>
                <a:pt x="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3ED8-B283-4165-A8F2-30C94C1D47D8}">
      <dsp:nvSpPr>
        <dsp:cNvPr id="0" name=""/>
        <dsp:cNvSpPr/>
      </dsp:nvSpPr>
      <dsp:spPr>
        <a:xfrm>
          <a:off x="1591261" y="508"/>
          <a:ext cx="1206840" cy="6034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Directeur</a:t>
          </a:r>
          <a:endParaRPr lang="fr-BE" sz="1600" kern="1200" dirty="0"/>
        </a:p>
      </dsp:txBody>
      <dsp:txXfrm>
        <a:off x="1591261" y="508"/>
        <a:ext cx="1206840" cy="603420"/>
      </dsp:txXfrm>
    </dsp:sp>
    <dsp:sp modelId="{88306555-D69F-443D-8A73-3715985A9CA2}">
      <dsp:nvSpPr>
        <dsp:cNvPr id="0" name=""/>
        <dsp:cNvSpPr/>
      </dsp:nvSpPr>
      <dsp:spPr>
        <a:xfrm>
          <a:off x="130984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30984" y="857365"/>
        <a:ext cx="1206840" cy="603420"/>
      </dsp:txXfrm>
    </dsp:sp>
    <dsp:sp modelId="{79C55E8E-DB51-437A-9843-FFF05FCF7E24}">
      <dsp:nvSpPr>
        <dsp:cNvPr id="0" name=""/>
        <dsp:cNvSpPr/>
      </dsp:nvSpPr>
      <dsp:spPr>
        <a:xfrm>
          <a:off x="432694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1</a:t>
          </a:r>
          <a:endParaRPr lang="fr-BE" sz="1600" kern="1200" dirty="0"/>
        </a:p>
      </dsp:txBody>
      <dsp:txXfrm>
        <a:off x="432694" y="1714222"/>
        <a:ext cx="1206840" cy="603420"/>
      </dsp:txXfrm>
    </dsp:sp>
    <dsp:sp modelId="{EEB6F3F2-510A-4F98-B4CB-9FA508D84EFB}">
      <dsp:nvSpPr>
        <dsp:cNvPr id="0" name=""/>
        <dsp:cNvSpPr/>
      </dsp:nvSpPr>
      <dsp:spPr>
        <a:xfrm>
          <a:off x="432694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2</a:t>
          </a:r>
          <a:endParaRPr lang="fr-BE" sz="1600" kern="1200" dirty="0"/>
        </a:p>
      </dsp:txBody>
      <dsp:txXfrm>
        <a:off x="432694" y="2571079"/>
        <a:ext cx="1206840" cy="603420"/>
      </dsp:txXfrm>
    </dsp:sp>
    <dsp:sp modelId="{A4299265-32C4-4628-ACA6-1A83A0F70746}">
      <dsp:nvSpPr>
        <dsp:cNvPr id="0" name=""/>
        <dsp:cNvSpPr/>
      </dsp:nvSpPr>
      <dsp:spPr>
        <a:xfrm>
          <a:off x="1591261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591261" y="857365"/>
        <a:ext cx="1206840" cy="603420"/>
      </dsp:txXfrm>
    </dsp:sp>
    <dsp:sp modelId="{DA1CE8D4-2566-49B9-8997-8001C3AB7E4D}">
      <dsp:nvSpPr>
        <dsp:cNvPr id="0" name=""/>
        <dsp:cNvSpPr/>
      </dsp:nvSpPr>
      <dsp:spPr>
        <a:xfrm>
          <a:off x="1892971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3</a:t>
          </a:r>
          <a:endParaRPr lang="fr-BE" sz="1600" kern="1200" dirty="0"/>
        </a:p>
      </dsp:txBody>
      <dsp:txXfrm>
        <a:off x="1892971" y="1714222"/>
        <a:ext cx="1206840" cy="603420"/>
      </dsp:txXfrm>
    </dsp:sp>
    <dsp:sp modelId="{BD7F811E-09BF-49B3-BCB5-8F1CFC7DC0A4}">
      <dsp:nvSpPr>
        <dsp:cNvPr id="0" name=""/>
        <dsp:cNvSpPr/>
      </dsp:nvSpPr>
      <dsp:spPr>
        <a:xfrm>
          <a:off x="1892971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4</a:t>
          </a:r>
          <a:endParaRPr lang="fr-BE" sz="1600" kern="1200" dirty="0"/>
        </a:p>
      </dsp:txBody>
      <dsp:txXfrm>
        <a:off x="1892971" y="2571079"/>
        <a:ext cx="1206840" cy="603420"/>
      </dsp:txXfrm>
    </dsp:sp>
    <dsp:sp modelId="{2CC2130A-67BE-4164-A131-0C999B39903F}">
      <dsp:nvSpPr>
        <dsp:cNvPr id="0" name=""/>
        <dsp:cNvSpPr/>
      </dsp:nvSpPr>
      <dsp:spPr>
        <a:xfrm>
          <a:off x="3051538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3051538" y="857365"/>
        <a:ext cx="1206840" cy="603420"/>
      </dsp:txXfrm>
    </dsp:sp>
    <dsp:sp modelId="{4281C9D5-7EE0-4945-A0EA-D6379CEF3219}">
      <dsp:nvSpPr>
        <dsp:cNvPr id="0" name=""/>
        <dsp:cNvSpPr/>
      </dsp:nvSpPr>
      <dsp:spPr>
        <a:xfrm>
          <a:off x="3353248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Responsable Projet</a:t>
          </a:r>
          <a:endParaRPr lang="fr-BE" sz="1600" kern="1200" dirty="0"/>
        </a:p>
      </dsp:txBody>
      <dsp:txXfrm>
        <a:off x="3353248" y="1714222"/>
        <a:ext cx="1206840" cy="6034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0C985-E930-4D65-9C26-8968FFBF5350}">
      <dsp:nvSpPr>
        <dsp:cNvPr id="0" name=""/>
        <dsp:cNvSpPr/>
      </dsp:nvSpPr>
      <dsp:spPr>
        <a:xfrm>
          <a:off x="3484083" y="1460794"/>
          <a:ext cx="181013" cy="141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903"/>
              </a:lnTo>
              <a:lnTo>
                <a:pt x="181013" y="14119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3BF-4F28-41B8-BB97-1563846C0B58}">
      <dsp:nvSpPr>
        <dsp:cNvPr id="0" name=""/>
        <dsp:cNvSpPr/>
      </dsp:nvSpPr>
      <dsp:spPr>
        <a:xfrm>
          <a:off x="3484083" y="1460794"/>
          <a:ext cx="181013" cy="55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07"/>
              </a:lnTo>
              <a:lnTo>
                <a:pt x="181013" y="5551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0492-9D10-4C74-8005-0D0CDA64BF7D}">
      <dsp:nvSpPr>
        <dsp:cNvPr id="0" name=""/>
        <dsp:cNvSpPr/>
      </dsp:nvSpPr>
      <dsp:spPr>
        <a:xfrm>
          <a:off x="2506611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9"/>
              </a:lnTo>
              <a:lnTo>
                <a:pt x="1460173" y="126709"/>
              </a:lnTo>
              <a:lnTo>
                <a:pt x="1460173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65ED4-D045-4013-8CFF-80D83AACCF6D}">
      <dsp:nvSpPr>
        <dsp:cNvPr id="0" name=""/>
        <dsp:cNvSpPr/>
      </dsp:nvSpPr>
      <dsp:spPr>
        <a:xfrm>
          <a:off x="2460891" y="603998"/>
          <a:ext cx="91440" cy="253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11D1-765A-414C-B8BD-20329504630A}">
      <dsp:nvSpPr>
        <dsp:cNvPr id="0" name=""/>
        <dsp:cNvSpPr/>
      </dsp:nvSpPr>
      <dsp:spPr>
        <a:xfrm>
          <a:off x="1046438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1460173" y="0"/>
              </a:moveTo>
              <a:lnTo>
                <a:pt x="1460173" y="126709"/>
              </a:lnTo>
              <a:lnTo>
                <a:pt x="0" y="126709"/>
              </a:lnTo>
              <a:lnTo>
                <a:pt x="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6AE1-ED33-4CFF-8BD0-0DCE6FEB1103}">
      <dsp:nvSpPr>
        <dsp:cNvPr id="0" name=""/>
        <dsp:cNvSpPr/>
      </dsp:nvSpPr>
      <dsp:spPr>
        <a:xfrm>
          <a:off x="1903234" y="621"/>
          <a:ext cx="1206754" cy="603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Projet</a:t>
          </a:r>
          <a:endParaRPr lang="fr-BE" sz="1500" kern="1200" dirty="0"/>
        </a:p>
      </dsp:txBody>
      <dsp:txXfrm>
        <a:off x="1903234" y="621"/>
        <a:ext cx="1206754" cy="603377"/>
      </dsp:txXfrm>
    </dsp:sp>
    <dsp:sp modelId="{D5A97B30-B057-4A47-B6FE-17C1D7073CE2}">
      <dsp:nvSpPr>
        <dsp:cNvPr id="0" name=""/>
        <dsp:cNvSpPr/>
      </dsp:nvSpPr>
      <dsp:spPr>
        <a:xfrm>
          <a:off x="443060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Analyste</a:t>
          </a:r>
          <a:endParaRPr lang="fr-BE" sz="1500" kern="1200" dirty="0"/>
        </a:p>
      </dsp:txBody>
      <dsp:txXfrm>
        <a:off x="443060" y="857417"/>
        <a:ext cx="1206754" cy="603377"/>
      </dsp:txXfrm>
    </dsp:sp>
    <dsp:sp modelId="{4E4EA9A9-A5BE-4E65-8724-BC620F42D042}">
      <dsp:nvSpPr>
        <dsp:cNvPr id="0" name=""/>
        <dsp:cNvSpPr/>
      </dsp:nvSpPr>
      <dsp:spPr>
        <a:xfrm>
          <a:off x="1903234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Architecte</a:t>
          </a:r>
          <a:endParaRPr lang="fr-BE" sz="1500" kern="1200" dirty="0"/>
        </a:p>
      </dsp:txBody>
      <dsp:txXfrm>
        <a:off x="1903234" y="857417"/>
        <a:ext cx="1206754" cy="603377"/>
      </dsp:txXfrm>
    </dsp:sp>
    <dsp:sp modelId="{850D5EC8-3686-4A46-886C-67A141F11E35}">
      <dsp:nvSpPr>
        <dsp:cNvPr id="0" name=""/>
        <dsp:cNvSpPr/>
      </dsp:nvSpPr>
      <dsp:spPr>
        <a:xfrm>
          <a:off x="3363407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technique</a:t>
          </a:r>
          <a:endParaRPr lang="fr-BE" sz="1500" kern="1200" dirty="0"/>
        </a:p>
      </dsp:txBody>
      <dsp:txXfrm>
        <a:off x="3363407" y="857417"/>
        <a:ext cx="1206754" cy="603377"/>
      </dsp:txXfrm>
    </dsp:sp>
    <dsp:sp modelId="{CAE41234-8CD0-47E7-9FA9-701D42CD60A7}">
      <dsp:nvSpPr>
        <dsp:cNvPr id="0" name=""/>
        <dsp:cNvSpPr/>
      </dsp:nvSpPr>
      <dsp:spPr>
        <a:xfrm>
          <a:off x="3665096" y="1714213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1</a:t>
          </a:r>
          <a:endParaRPr lang="fr-BE" sz="1500" kern="1200" dirty="0"/>
        </a:p>
      </dsp:txBody>
      <dsp:txXfrm>
        <a:off x="3665096" y="1714213"/>
        <a:ext cx="1206754" cy="603377"/>
      </dsp:txXfrm>
    </dsp:sp>
    <dsp:sp modelId="{97EFCF01-EC13-452F-BF5F-82AE70CBD31F}">
      <dsp:nvSpPr>
        <dsp:cNvPr id="0" name=""/>
        <dsp:cNvSpPr/>
      </dsp:nvSpPr>
      <dsp:spPr>
        <a:xfrm>
          <a:off x="3665096" y="2571009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2</a:t>
          </a:r>
          <a:endParaRPr lang="fr-BE" sz="1500" kern="1200" dirty="0"/>
        </a:p>
      </dsp:txBody>
      <dsp:txXfrm>
        <a:off x="3665096" y="2571009"/>
        <a:ext cx="1206754" cy="603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BA52-4E3A-45D6-961C-544A52796360}">
      <dsp:nvSpPr>
        <dsp:cNvPr id="0" name=""/>
        <dsp:cNvSpPr/>
      </dsp:nvSpPr>
      <dsp:spPr>
        <a:xfrm>
          <a:off x="4214842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3492525" y="151535"/>
              </a:lnTo>
              <a:lnTo>
                <a:pt x="3492525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6FFC2-2140-48FB-AABD-F1557B7978CF}">
      <dsp:nvSpPr>
        <dsp:cNvPr id="0" name=""/>
        <dsp:cNvSpPr/>
      </dsp:nvSpPr>
      <dsp:spPr>
        <a:xfrm>
          <a:off x="4214842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1746262" y="151535"/>
              </a:lnTo>
              <a:lnTo>
                <a:pt x="1746262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7079-5FD8-42BF-9C5D-8E0841D4E5EF}">
      <dsp:nvSpPr>
        <dsp:cNvPr id="0" name=""/>
        <dsp:cNvSpPr/>
      </dsp:nvSpPr>
      <dsp:spPr>
        <a:xfrm>
          <a:off x="4169122" y="1023208"/>
          <a:ext cx="91440" cy="303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EFA68-EE55-4D7C-A6AC-16D828B293BD}">
      <dsp:nvSpPr>
        <dsp:cNvPr id="0" name=""/>
        <dsp:cNvSpPr/>
      </dsp:nvSpPr>
      <dsp:spPr>
        <a:xfrm>
          <a:off x="2468579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1746262" y="0"/>
              </a:moveTo>
              <a:lnTo>
                <a:pt x="1746262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97A49-3C93-43ED-A8A7-0EC3E1F43D4A}">
      <dsp:nvSpPr>
        <dsp:cNvPr id="0" name=""/>
        <dsp:cNvSpPr/>
      </dsp:nvSpPr>
      <dsp:spPr>
        <a:xfrm>
          <a:off x="722316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3492525" y="0"/>
              </a:moveTo>
              <a:lnTo>
                <a:pt x="3492525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E3F55-E8C6-4E33-BC12-E5F42EF46F62}">
      <dsp:nvSpPr>
        <dsp:cNvPr id="0" name=""/>
        <dsp:cNvSpPr/>
      </dsp:nvSpPr>
      <dsp:spPr>
        <a:xfrm>
          <a:off x="3493245" y="301612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« Projet »</a:t>
          </a:r>
          <a:endParaRPr lang="fr-BE" sz="1900" kern="1200" dirty="0"/>
        </a:p>
      </dsp:txBody>
      <dsp:txXfrm>
        <a:off x="3493245" y="301612"/>
        <a:ext cx="1443192" cy="721596"/>
      </dsp:txXfrm>
    </dsp:sp>
    <dsp:sp modelId="{D098B910-82ED-47C7-971C-28624340E8FB}">
      <dsp:nvSpPr>
        <dsp:cNvPr id="0" name=""/>
        <dsp:cNvSpPr/>
      </dsp:nvSpPr>
      <dsp:spPr>
        <a:xfrm>
          <a:off x="720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Client</a:t>
          </a:r>
          <a:endParaRPr lang="fr-BE" sz="1900" kern="1200" dirty="0"/>
        </a:p>
      </dsp:txBody>
      <dsp:txXfrm>
        <a:off x="720" y="1326279"/>
        <a:ext cx="1443192" cy="721596"/>
      </dsp:txXfrm>
    </dsp:sp>
    <dsp:sp modelId="{E4B4584E-13C3-4598-8FBC-AE220247D02F}">
      <dsp:nvSpPr>
        <dsp:cNvPr id="0" name=""/>
        <dsp:cNvSpPr/>
      </dsp:nvSpPr>
      <dsp:spPr>
        <a:xfrm>
          <a:off x="1746983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Chef de projet</a:t>
          </a:r>
          <a:endParaRPr lang="fr-BE" sz="1900" kern="1200" dirty="0"/>
        </a:p>
      </dsp:txBody>
      <dsp:txXfrm>
        <a:off x="1746983" y="1326279"/>
        <a:ext cx="1443192" cy="721596"/>
      </dsp:txXfrm>
    </dsp:sp>
    <dsp:sp modelId="{1EC9946F-AE63-4D0B-AF58-E2A2F15B62AD}">
      <dsp:nvSpPr>
        <dsp:cNvPr id="0" name=""/>
        <dsp:cNvSpPr/>
      </dsp:nvSpPr>
      <dsp:spPr>
        <a:xfrm>
          <a:off x="3493245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Analyste</a:t>
          </a:r>
          <a:endParaRPr lang="fr-BE" sz="1900" kern="1200" dirty="0"/>
        </a:p>
      </dsp:txBody>
      <dsp:txXfrm>
        <a:off x="3493245" y="1326279"/>
        <a:ext cx="1443192" cy="721596"/>
      </dsp:txXfrm>
    </dsp:sp>
    <dsp:sp modelId="{03F20989-BDD9-4A9E-8067-11619AF875EC}">
      <dsp:nvSpPr>
        <dsp:cNvPr id="0" name=""/>
        <dsp:cNvSpPr/>
      </dsp:nvSpPr>
      <dsp:spPr>
        <a:xfrm>
          <a:off x="5239508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Développeur</a:t>
          </a:r>
          <a:endParaRPr lang="fr-BE" sz="1900" kern="1200" dirty="0"/>
        </a:p>
      </dsp:txBody>
      <dsp:txXfrm>
        <a:off x="5239508" y="1326279"/>
        <a:ext cx="1443192" cy="721596"/>
      </dsp:txXfrm>
    </dsp:sp>
    <dsp:sp modelId="{160BC956-DA4B-4AA4-B93D-06EF8B57F643}">
      <dsp:nvSpPr>
        <dsp:cNvPr id="0" name=""/>
        <dsp:cNvSpPr/>
      </dsp:nvSpPr>
      <dsp:spPr>
        <a:xfrm>
          <a:off x="6985771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Testeur</a:t>
          </a:r>
          <a:endParaRPr lang="fr-BE" sz="1900" kern="1200" dirty="0"/>
        </a:p>
      </dsp:txBody>
      <dsp:txXfrm>
        <a:off x="6985771" y="1326279"/>
        <a:ext cx="1443192" cy="721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C5445-54E2-479B-A41A-663143CAE966}">
      <dsp:nvSpPr>
        <dsp:cNvPr id="0" name=""/>
        <dsp:cNvSpPr/>
      </dsp:nvSpPr>
      <dsp:spPr>
        <a:xfrm>
          <a:off x="182562" y="0"/>
          <a:ext cx="4064000" cy="406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</a:t>
          </a:r>
          <a:endParaRPr lang="fr-BE" sz="2000" kern="1200" dirty="0"/>
        </a:p>
      </dsp:txBody>
      <dsp:txXfrm>
        <a:off x="1504378" y="203199"/>
        <a:ext cx="1420368" cy="609600"/>
      </dsp:txXfrm>
    </dsp:sp>
    <dsp:sp modelId="{BCAA00F3-BB8B-40CF-B987-9E8D3A440CDB}">
      <dsp:nvSpPr>
        <dsp:cNvPr id="0" name=""/>
        <dsp:cNvSpPr/>
      </dsp:nvSpPr>
      <dsp:spPr>
        <a:xfrm>
          <a:off x="690562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Scrum</a:t>
          </a:r>
          <a:endParaRPr lang="fr-BE" sz="2000" kern="1200" dirty="0"/>
        </a:p>
      </dsp:txBody>
      <dsp:txXfrm>
        <a:off x="1504378" y="1206499"/>
        <a:ext cx="1420368" cy="571500"/>
      </dsp:txXfrm>
    </dsp:sp>
    <dsp:sp modelId="{2E045A6E-ADE2-4BA2-AF3C-C43CB0315024}">
      <dsp:nvSpPr>
        <dsp:cNvPr id="0" name=""/>
        <dsp:cNvSpPr/>
      </dsp:nvSpPr>
      <dsp:spPr>
        <a:xfrm>
          <a:off x="1198562" y="2032000"/>
          <a:ext cx="2032000" cy="2032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XP</a:t>
          </a:r>
          <a:endParaRPr lang="fr-BE" sz="2000" kern="1200" dirty="0"/>
        </a:p>
      </dsp:txBody>
      <dsp:txXfrm>
        <a:off x="1496141" y="2540000"/>
        <a:ext cx="1436840" cy="101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9E83A-F123-486C-B051-DA550310EBF5}">
      <dsp:nvSpPr>
        <dsp:cNvPr id="0" name=""/>
        <dsp:cNvSpPr/>
      </dsp:nvSpPr>
      <dsp:spPr>
        <a:xfrm>
          <a:off x="2000261" y="259705"/>
          <a:ext cx="1928830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2023919" y="283363"/>
        <a:ext cx="1881514" cy="760442"/>
      </dsp:txXfrm>
    </dsp:sp>
    <dsp:sp modelId="{31BB16C8-22D3-41F6-9298-4BE990541E12}">
      <dsp:nvSpPr>
        <dsp:cNvPr id="0" name=""/>
        <dsp:cNvSpPr/>
      </dsp:nvSpPr>
      <dsp:spPr>
        <a:xfrm rot="2160000">
          <a:off x="362290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707716" y="1362204"/>
        <a:ext cx="670531" cy="169629"/>
      </dsp:txXfrm>
    </dsp:sp>
    <dsp:sp modelId="{4A22F0C4-793D-4C9F-8F36-B96C3E6C984E}">
      <dsp:nvSpPr>
        <dsp:cNvPr id="0" name=""/>
        <dsp:cNvSpPr/>
      </dsp:nvSpPr>
      <dsp:spPr>
        <a:xfrm>
          <a:off x="4313528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Feedback</a:t>
          </a:r>
          <a:endParaRPr lang="fr-FR" sz="1800" kern="1200" dirty="0"/>
        </a:p>
      </dsp:txBody>
      <dsp:txXfrm>
        <a:off x="4337186" y="1850232"/>
        <a:ext cx="1568201" cy="760442"/>
      </dsp:txXfrm>
    </dsp:sp>
    <dsp:sp modelId="{3E8BEBD0-8682-4DEC-A6BC-0E2E9E8220F0}">
      <dsp:nvSpPr>
        <dsp:cNvPr id="0" name=""/>
        <dsp:cNvSpPr/>
      </dsp:nvSpPr>
      <dsp:spPr>
        <a:xfrm rot="6480000">
          <a:off x="428933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4374145" y="3413263"/>
        <a:ext cx="670531" cy="169629"/>
      </dsp:txXfrm>
    </dsp:sp>
    <dsp:sp modelId="{D8D1562E-85F7-4127-8045-AD0BE6F7F65D}">
      <dsp:nvSpPr>
        <dsp:cNvPr id="0" name=""/>
        <dsp:cNvSpPr/>
      </dsp:nvSpPr>
      <dsp:spPr>
        <a:xfrm>
          <a:off x="3489776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Simplicité</a:t>
          </a:r>
          <a:endParaRPr lang="fr-FR" sz="1800" kern="1200" dirty="0"/>
        </a:p>
      </dsp:txBody>
      <dsp:txXfrm>
        <a:off x="3513434" y="4385480"/>
        <a:ext cx="1568201" cy="760442"/>
      </dsp:txXfrm>
    </dsp:sp>
    <dsp:sp modelId="{AC90ACAA-DE54-4BAA-B107-2940356C7249}">
      <dsp:nvSpPr>
        <dsp:cNvPr id="0" name=""/>
        <dsp:cNvSpPr/>
      </dsp:nvSpPr>
      <dsp:spPr>
        <a:xfrm rot="10800000">
          <a:off x="2544596" y="4624344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629410" y="4680887"/>
        <a:ext cx="670531" cy="169629"/>
      </dsp:txXfrm>
    </dsp:sp>
    <dsp:sp modelId="{D853BC0D-06AD-4554-87F0-267FD59A5FC5}">
      <dsp:nvSpPr>
        <dsp:cNvPr id="0" name=""/>
        <dsp:cNvSpPr/>
      </dsp:nvSpPr>
      <dsp:spPr>
        <a:xfrm>
          <a:off x="824059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Courage</a:t>
          </a:r>
          <a:endParaRPr lang="fr-FR" sz="1800" kern="1200" dirty="0"/>
        </a:p>
      </dsp:txBody>
      <dsp:txXfrm>
        <a:off x="847717" y="4385480"/>
        <a:ext cx="1568201" cy="760442"/>
      </dsp:txXfrm>
    </dsp:sp>
    <dsp:sp modelId="{F4EBB476-E465-49F6-B316-E1A60BF51D37}">
      <dsp:nvSpPr>
        <dsp:cNvPr id="0" name=""/>
        <dsp:cNvSpPr/>
      </dsp:nvSpPr>
      <dsp:spPr>
        <a:xfrm rot="15120000">
          <a:off x="79986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884675" y="3413263"/>
        <a:ext cx="670531" cy="169629"/>
      </dsp:txXfrm>
    </dsp:sp>
    <dsp:sp modelId="{ADA6C99E-E744-46E6-841F-B66BCB262CAE}">
      <dsp:nvSpPr>
        <dsp:cNvPr id="0" name=""/>
        <dsp:cNvSpPr/>
      </dsp:nvSpPr>
      <dsp:spPr>
        <a:xfrm>
          <a:off x="307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Respect</a:t>
          </a:r>
          <a:endParaRPr lang="fr-FR" sz="1800" kern="1200" dirty="0"/>
        </a:p>
      </dsp:txBody>
      <dsp:txXfrm>
        <a:off x="23965" y="1850232"/>
        <a:ext cx="1568201" cy="760442"/>
      </dsp:txXfrm>
    </dsp:sp>
    <dsp:sp modelId="{9DCB4C6D-B2F8-4F13-8DD6-A3A4808F5B70}">
      <dsp:nvSpPr>
        <dsp:cNvPr id="0" name=""/>
        <dsp:cNvSpPr/>
      </dsp:nvSpPr>
      <dsp:spPr>
        <a:xfrm rot="19440000">
          <a:off x="146629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551106" y="1362204"/>
        <a:ext cx="670531" cy="169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95631" y="2899865"/>
        <a:ext cx="1136754" cy="6942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95631" y="2899865"/>
        <a:ext cx="1136754" cy="69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BC16-A298-410B-B030-BD1583C72428}" type="datetimeFigureOut">
              <a:rPr lang="fr-FR" smtClean="0"/>
              <a:pPr/>
              <a:t>20/09/2012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B41-C914-4A6C-962E-13B44B4ECC8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6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43</a:t>
            </a:fld>
            <a:endParaRPr lang="fr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44</a:t>
            </a:fld>
            <a:endParaRPr lang="fr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46</a:t>
            </a:fld>
            <a:endParaRPr lang="fr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47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1026" name="Picture 2" descr="D:\Projects\PDA - DotNetHub\Publicité\Logos\logodotnethub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980728"/>
            <a:ext cx="4780704" cy="8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130175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130175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Cliquez et modifiez le titre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 dirty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2050" name="Picture 2" descr="D:\Projects\PDA - DotNetHub\Publicité\Logos\logodotnethu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563"/>
            <a:ext cx="3059832" cy="5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ayola.fr/" TargetMode="External"/><Relationship Id="rId3" Type="http://schemas.openxmlformats.org/officeDocument/2006/relationships/image" Target="../media/image13.gif"/><Relationship Id="rId7" Type="http://schemas.openxmlformats.org/officeDocument/2006/relationships/hyperlink" Target="http://gris-bouilli.blogspo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wmf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autreppe.com/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pierre@dotnethub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hode-agile.org/" TargetMode="External"/><Relationship Id="rId5" Type="http://schemas.openxmlformats.org/officeDocument/2006/relationships/hyperlink" Target="mailto:norman@dotnethub.be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utreppe.com/" TargetMode="External"/><Relationship Id="rId7" Type="http://schemas.openxmlformats.org/officeDocument/2006/relationships/hyperlink" Target="http://www.fredericdoillon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jectmentor.com/" TargetMode="External"/><Relationship Id="rId5" Type="http://schemas.openxmlformats.org/officeDocument/2006/relationships/hyperlink" Target="http://emmanuelchenu.blogspot.com/" TargetMode="External"/><Relationship Id="rId4" Type="http://schemas.openxmlformats.org/officeDocument/2006/relationships/hyperlink" Target="http://www.methode-agile.org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amazon.fr/gp/product/images/2912843073/ref=dp_image_0?ie=UTF8&amp;n=301061&amp;s=books" TargetMode="External"/><Relationship Id="rId7" Type="http://schemas.openxmlformats.org/officeDocument/2006/relationships/hyperlink" Target="http://www.amazon.fr/gp/reader/0131857258/ref=sib_dp_pt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amazon.fr/gp/product/images/2212125186/ref=dp_image_0?ie=UTF8&amp;n=301061&amp;s=books" TargetMode="Externa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gilemanifesto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59632" y="2143116"/>
            <a:ext cx="6455640" cy="498475"/>
          </a:xfrm>
        </p:spPr>
        <p:txBody>
          <a:bodyPr>
            <a:normAutofit fontScale="90000"/>
          </a:bodyPr>
          <a:lstStyle/>
          <a:p>
            <a:r>
              <a:rPr lang="fr-BE" sz="2000" b="1" dirty="0" smtClean="0"/>
              <a:t>Les méthodes Agiles </a:t>
            </a:r>
            <a:r>
              <a:rPr lang="fr-BE" sz="2000" b="1" dirty="0"/>
              <a:t>dans le </a:t>
            </a:r>
            <a:r>
              <a:rPr lang="fr-BE" sz="2000" b="1" dirty="0" smtClean="0"/>
              <a:t>développement </a:t>
            </a:r>
            <a:r>
              <a:rPr lang="fr-BE" sz="2000" b="1" dirty="0"/>
              <a:t>de </a:t>
            </a:r>
            <a:r>
              <a:rPr lang="fr-BE" sz="2000" b="1" dirty="0" smtClean="0"/>
              <a:t>logiciels</a:t>
            </a:r>
            <a:endParaRPr lang="fr-BE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487167"/>
            <a:ext cx="6329362" cy="634020"/>
          </a:xfrm>
        </p:spPr>
        <p:txBody>
          <a:bodyPr/>
          <a:lstStyle/>
          <a:p>
            <a:r>
              <a:rPr lang="fr-BE" dirty="0" smtClean="0"/>
              <a:t>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Norman </a:t>
            </a:r>
            <a:r>
              <a:rPr lang="fr-BE" dirty="0" err="1" smtClean="0"/>
              <a:t>Deschauwer</a:t>
            </a:r>
            <a:endParaRPr lang="fr-BE" dirty="0" smtClean="0"/>
          </a:p>
          <a:p>
            <a:r>
              <a:rPr lang="fr-BE" dirty="0" err="1" smtClean="0"/>
              <a:t>Cefora</a:t>
            </a:r>
            <a:r>
              <a:rPr lang="fr-BE" dirty="0" smtClean="0"/>
              <a:t> </a:t>
            </a:r>
            <a:r>
              <a:rPr lang="fr-BE" dirty="0" err="1" smtClean="0"/>
              <a:t>asbl</a:t>
            </a:r>
            <a:r>
              <a:rPr lang="fr-BE" dirty="0"/>
              <a:t> - SIN81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14287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Eviter les dérives</a:t>
            </a:r>
            <a:endParaRPr lang="fr-BE" dirty="0"/>
          </a:p>
        </p:txBody>
      </p:sp>
      <p:pic>
        <p:nvPicPr>
          <p:cNvPr id="4" name="Picture 2" descr="http://www.infodiagnostiqueur.fr/images/articles/Image/quali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6017" y="857232"/>
            <a:ext cx="4071966" cy="30897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fr-BE" sz="4000" dirty="0" smtClean="0"/>
              <a:t>Tout Projet = Succès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Maximiser la business value du produit</a:t>
            </a:r>
            <a:endParaRPr lang="fr-BE" dirty="0"/>
          </a:p>
        </p:txBody>
      </p:sp>
      <p:pic>
        <p:nvPicPr>
          <p:cNvPr id="4" name="Picture 4" descr="http://www.drpr.com.au/newsletter/images/uptre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06" y="714356"/>
            <a:ext cx="4191029" cy="3143272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4286256"/>
            <a:ext cx="7000924" cy="1348061"/>
          </a:xfrm>
        </p:spPr>
        <p:txBody>
          <a:bodyPr/>
          <a:lstStyle/>
          <a:p>
            <a:r>
              <a:rPr lang="fr-BE" dirty="0" smtClean="0"/>
              <a:t>Être à l’écoute des besoins du client</a:t>
            </a:r>
          </a:p>
          <a:p>
            <a:r>
              <a:rPr lang="fr-BE" dirty="0" smtClean="0"/>
              <a:t>Répondre aux contraintes opérationnelles</a:t>
            </a:r>
          </a:p>
          <a:p>
            <a:r>
              <a:rPr lang="fr-BE" dirty="0" smtClean="0"/>
              <a:t>Retour rapide sur investissements</a:t>
            </a:r>
          </a:p>
        </p:txBody>
      </p:sp>
      <p:pic>
        <p:nvPicPr>
          <p:cNvPr id="60419" name="Picture 3" descr="D:\Downloads\Microsoft Clip Organizer\j0288976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714356"/>
            <a:ext cx="4704274" cy="310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nouvelle façon de travailler</a:t>
            </a:r>
            <a:endParaRPr lang="fr-BE" dirty="0"/>
          </a:p>
        </p:txBody>
      </p:sp>
      <p:pic>
        <p:nvPicPr>
          <p:cNvPr id="2051" name="Picture 3" descr="D:\Projects\PDA - Articles\2010-04-21 - Introduction à l'agilité\coloring15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6489" y="1129028"/>
            <a:ext cx="2827477" cy="3585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Downloads\Microsoft Clip Organizer\j0078717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H="1" flipV="1">
            <a:off x="6858016" y="3142558"/>
            <a:ext cx="428628" cy="853119"/>
          </a:xfrm>
          <a:prstGeom prst="rect">
            <a:avLst/>
          </a:prstGeom>
          <a:noFill/>
        </p:spPr>
      </p:pic>
      <p:pic>
        <p:nvPicPr>
          <p:cNvPr id="2055" name="Picture 7" descr="http://1.bp.blogspot.com/_vtY0yngfotA/SD8P56H0eAI/AAAAAAAAAD0/y5w6Gpueufs/s320/barque_n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857496"/>
            <a:ext cx="4214842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7" name="Picture 9" descr="D:\Downloads\Microsoft Clip Organizer\j0078622.wmf"/>
          <p:cNvPicPr>
            <a:picLocks noChangeAspect="1" noChangeArrowheads="1"/>
          </p:cNvPicPr>
          <p:nvPr/>
        </p:nvPicPr>
        <p:blipFill>
          <a:blip r:embed="rId6" cstate="screen"/>
          <a:srcRect r="-751" b="14140"/>
          <a:stretch>
            <a:fillRect/>
          </a:stretch>
        </p:blipFill>
        <p:spPr bwMode="auto">
          <a:xfrm rot="21068447">
            <a:off x="2430660" y="3118225"/>
            <a:ext cx="632231" cy="11590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Images de </a:t>
            </a:r>
            <a:r>
              <a:rPr lang="fr-BE" i="1" dirty="0" smtClean="0">
                <a:hlinkClick r:id="rId7"/>
              </a:rPr>
              <a:t>http://gris-bouilli.blogspot.com/</a:t>
            </a:r>
            <a:r>
              <a:rPr lang="fr-BE" i="1" dirty="0" smtClean="0"/>
              <a:t> et </a:t>
            </a:r>
            <a:r>
              <a:rPr lang="fr-BE" i="1" dirty="0" smtClean="0">
                <a:hlinkClick r:id="rId8"/>
              </a:rPr>
              <a:t>www.crayola.fr</a:t>
            </a:r>
            <a:endParaRPr lang="fr-BE" i="1" dirty="0"/>
          </a:p>
        </p:txBody>
      </p:sp>
      <p:pic>
        <p:nvPicPr>
          <p:cNvPr id="10" name="Picture 8" descr="D:\Downloads\Microsoft Clip Organizer\j0078742.wmf"/>
          <p:cNvPicPr>
            <a:picLocks noChangeAspect="1" noChangeArrowheads="1"/>
          </p:cNvPicPr>
          <p:nvPr/>
        </p:nvPicPr>
        <p:blipFill>
          <a:blip r:embed="rId9" cstate="screen"/>
          <a:srcRect b="21441"/>
          <a:stretch>
            <a:fillRect/>
          </a:stretch>
        </p:blipFill>
        <p:spPr bwMode="auto">
          <a:xfrm rot="20472090">
            <a:off x="2023766" y="3597722"/>
            <a:ext cx="1071570" cy="766832"/>
          </a:xfrm>
          <a:prstGeom prst="rect">
            <a:avLst/>
          </a:prstGeom>
          <a:noFill/>
        </p:spPr>
      </p:pic>
      <p:sp>
        <p:nvSpPr>
          <p:cNvPr id="11" name="Client"/>
          <p:cNvSpPr txBox="1"/>
          <p:nvPr/>
        </p:nvSpPr>
        <p:spPr>
          <a:xfrm>
            <a:off x="6158657" y="7857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Client</a:t>
            </a:r>
            <a:endParaRPr lang="fr-BE" i="1" dirty="0"/>
          </a:p>
        </p:txBody>
      </p:sp>
      <p:sp>
        <p:nvSpPr>
          <p:cNvPr id="12" name="Fournisseur"/>
          <p:cNvSpPr txBox="1"/>
          <p:nvPr/>
        </p:nvSpPr>
        <p:spPr>
          <a:xfrm>
            <a:off x="1464447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Fournisseur</a:t>
            </a:r>
            <a:endParaRPr lang="fr-BE" i="1" dirty="0"/>
          </a:p>
        </p:txBody>
      </p:sp>
      <p:sp>
        <p:nvSpPr>
          <p:cNvPr id="13" name="Equipe Projet"/>
          <p:cNvSpPr txBox="1"/>
          <p:nvPr/>
        </p:nvSpPr>
        <p:spPr>
          <a:xfrm>
            <a:off x="1464447" y="24881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Equipe « Projet »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357290" y="1071546"/>
            <a:ext cx="6429420" cy="4714908"/>
            <a:chOff x="4214810" y="2922810"/>
            <a:chExt cx="4857784" cy="34351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14810" y="2922810"/>
              <a:ext cx="4857784" cy="34351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000628" y="2922810"/>
              <a:ext cx="3286148" cy="2690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i="1" dirty="0" smtClean="0"/>
                <a:t>D’après un article d’E. Chenu</a:t>
              </a:r>
              <a:endParaRPr lang="fr-BE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Organisation hiérarchique</a:t>
            </a:r>
            <a:endParaRPr lang="fr-B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47636" y="2254256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86310" y="2254256"/>
          <a:ext cx="531491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0034" y="1428736"/>
            <a:ext cx="8215370" cy="4500594"/>
            <a:chOff x="500034" y="1428736"/>
            <a:chExt cx="8215370" cy="4500594"/>
          </a:xfrm>
        </p:grpSpPr>
        <p:sp>
          <p:nvSpPr>
            <p:cNvPr id="8" name="TextBox 7"/>
            <p:cNvSpPr txBox="1"/>
            <p:nvPr/>
          </p:nvSpPr>
          <p:spPr>
            <a:xfrm>
              <a:off x="500034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Client</a:t>
              </a:r>
              <a:endParaRPr lang="fr-BE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034" y="2000240"/>
              <a:ext cx="8215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21703" y="3679033"/>
              <a:ext cx="4500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3438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Fournisseur</a:t>
              </a:r>
              <a:endParaRPr lang="fr-BE" sz="2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traditionnel »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Diagram 19"/>
          <p:cNvGraphicFramePr>
            <a:graphicFrameLocks noChangeAspect="1"/>
          </p:cNvGraphicFramePr>
          <p:nvPr/>
        </p:nvGraphicFramePr>
        <p:xfrm>
          <a:off x="357158" y="2143116"/>
          <a:ext cx="8429684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20" grpId="0">
        <p:bldAsOne/>
      </p:bldGraphic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70" cy="3000396"/>
          </a:xfrm>
          <a:prstGeom prst="roundRect">
            <a:avLst>
              <a:gd name="adj" fmla="val 26586"/>
            </a:avLst>
          </a:prstGeom>
          <a:solidFill>
            <a:schemeClr val="bg1"/>
          </a:solidFill>
          <a:ln w="19050">
            <a:solidFill>
              <a:srgbClr val="000000"/>
            </a:solidFill>
            <a:prstDash val="dash"/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fr-BE" sz="3200" i="1" dirty="0" smtClean="0"/>
              <a:t>Les </a:t>
            </a:r>
            <a:r>
              <a:rPr lang="fr-BE" sz="3200" b="1" dirty="0" smtClean="0"/>
              <a:t>difficultés</a:t>
            </a:r>
            <a:r>
              <a:rPr lang="fr-BE" sz="3200" i="1" dirty="0" smtClean="0"/>
              <a:t> rencontrées lors de la </a:t>
            </a:r>
            <a:r>
              <a:rPr lang="fr-BE" sz="3200" b="1" dirty="0" smtClean="0"/>
              <a:t>mise en œuvre </a:t>
            </a:r>
            <a:r>
              <a:rPr lang="fr-BE" sz="3200" i="1" dirty="0" smtClean="0"/>
              <a:t>de l’agilité </a:t>
            </a:r>
          </a:p>
          <a:p>
            <a:pPr algn="ctr">
              <a:buNone/>
            </a:pPr>
            <a:r>
              <a:rPr lang="fr-BE" sz="3200" i="1" dirty="0" smtClean="0"/>
              <a:t>sont toujours le reflet de </a:t>
            </a:r>
            <a:r>
              <a:rPr lang="fr-BE" sz="3200" b="1" i="1" dirty="0" smtClean="0"/>
              <a:t>l’incapacité</a:t>
            </a:r>
            <a:r>
              <a:rPr lang="fr-BE" sz="3200" i="1" dirty="0" smtClean="0"/>
              <a:t> de l’organisation </a:t>
            </a:r>
            <a:r>
              <a:rPr lang="fr-BE" sz="3200" b="1" dirty="0" smtClean="0"/>
              <a:t>à accepter</a:t>
            </a:r>
            <a:r>
              <a:rPr lang="fr-BE" sz="3200" dirty="0" smtClean="0"/>
              <a:t> </a:t>
            </a:r>
            <a:r>
              <a:rPr lang="fr-BE" sz="3200" i="1" dirty="0" smtClean="0"/>
              <a:t>de résoudre ses </a:t>
            </a:r>
            <a:r>
              <a:rPr lang="fr-BE" sz="3200" b="1" dirty="0" smtClean="0"/>
              <a:t>conflits internes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46434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i="1" dirty="0" smtClean="0">
                <a:solidFill>
                  <a:schemeClr val="bg1"/>
                </a:solidFill>
              </a:rPr>
              <a:t>Jean-Pierre </a:t>
            </a:r>
            <a:r>
              <a:rPr lang="fr-BE" sz="2400" i="1" dirty="0" err="1" smtClean="0">
                <a:solidFill>
                  <a:schemeClr val="bg1"/>
                </a:solidFill>
              </a:rPr>
              <a:t>Vickoff</a:t>
            </a:r>
            <a:endParaRPr lang="fr-BE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Représentation des méthodes Agiles</a:t>
            </a:r>
            <a:endParaRPr lang="fr-B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51076211"/>
              </p:ext>
            </p:extLst>
          </p:nvPr>
        </p:nvGraphicFramePr>
        <p:xfrm>
          <a:off x="2357438" y="1397000"/>
          <a:ext cx="4429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vision SCRUM : conduite de projet </a:t>
            </a:r>
            <a:r>
              <a:rPr lang="fr-FR" dirty="0" smtClean="0"/>
              <a:t>agile –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745915"/>
          </a:xfrm>
        </p:spPr>
        <p:txBody>
          <a:bodyPr/>
          <a:lstStyle/>
          <a:p>
            <a:r>
              <a:rPr lang="fr-FR" dirty="0"/>
              <a:t>3 rôles</a:t>
            </a:r>
          </a:p>
          <a:p>
            <a:pPr lvl="2"/>
            <a:r>
              <a:rPr lang="fr-FR" dirty="0" err="1"/>
              <a:t>Scrum</a:t>
            </a:r>
            <a:r>
              <a:rPr lang="fr-FR" dirty="0"/>
              <a:t> Master</a:t>
            </a:r>
          </a:p>
          <a:p>
            <a:pPr lvl="2"/>
            <a:r>
              <a:rPr lang="fr-FR" dirty="0"/>
              <a:t>Product </a:t>
            </a:r>
            <a:r>
              <a:rPr lang="fr-FR" dirty="0" err="1"/>
              <a:t>Owner</a:t>
            </a:r>
            <a:endParaRPr lang="fr-FR" dirty="0"/>
          </a:p>
          <a:p>
            <a:pPr lvl="2"/>
            <a:r>
              <a:rPr lang="fr-FR" dirty="0"/>
              <a:t>Equipier</a:t>
            </a:r>
          </a:p>
          <a:p>
            <a:r>
              <a:rPr lang="fr-FR" dirty="0" smtClean="0"/>
              <a:t>3 </a:t>
            </a:r>
            <a:r>
              <a:rPr lang="fr-FR" dirty="0"/>
              <a:t>réunions</a:t>
            </a:r>
          </a:p>
          <a:p>
            <a:pPr lvl="2"/>
            <a:r>
              <a:rPr lang="en-US" dirty="0"/>
              <a:t>Daily scrum (stand-up)</a:t>
            </a:r>
            <a:endParaRPr lang="fr-FR" dirty="0"/>
          </a:p>
          <a:p>
            <a:pPr lvl="2"/>
            <a:r>
              <a:rPr lang="fr-FR" dirty="0"/>
              <a:t>Planning Game</a:t>
            </a:r>
          </a:p>
          <a:p>
            <a:pPr lvl="2"/>
            <a:r>
              <a:rPr lang="fr-FR" dirty="0"/>
              <a:t>Revue de sprint</a:t>
            </a:r>
          </a:p>
          <a:p>
            <a:r>
              <a:rPr lang="fr-FR" dirty="0" smtClean="0"/>
              <a:t>2 </a:t>
            </a:r>
            <a:r>
              <a:rPr lang="fr-FR" dirty="0" smtClean="0"/>
              <a:t>listes</a:t>
            </a:r>
            <a:endParaRPr lang="fr-FR" dirty="0"/>
          </a:p>
          <a:p>
            <a:pPr lvl="2"/>
            <a:r>
              <a:rPr lang="fr-FR" dirty="0"/>
              <a:t>Product </a:t>
            </a:r>
            <a:r>
              <a:rPr lang="fr-FR" dirty="0" err="1"/>
              <a:t>backlog</a:t>
            </a:r>
            <a:endParaRPr lang="fr-FR" dirty="0"/>
          </a:p>
          <a:p>
            <a:pPr lvl="2"/>
            <a:r>
              <a:rPr lang="fr-FR" dirty="0"/>
              <a:t>Sprint </a:t>
            </a:r>
            <a:r>
              <a:rPr lang="fr-FR" dirty="0" err="1"/>
              <a:t>backlog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Product </a:t>
            </a:r>
            <a:r>
              <a:rPr lang="fr-BE" dirty="0" err="1" smtClean="0"/>
              <a:t>Owner</a:t>
            </a:r>
            <a:endParaRPr lang="fr-B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084" y="620688"/>
            <a:ext cx="7543833" cy="572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519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Qui sommes-nous ?</a:t>
            </a:r>
            <a:endParaRPr lang="fr-BE" dirty="0"/>
          </a:p>
        </p:txBody>
      </p:sp>
      <p:pic>
        <p:nvPicPr>
          <p:cNvPr id="4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Norman DESCHAUWER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SCRUM </a:t>
            </a:r>
            <a:r>
              <a:rPr lang="fr-BE" dirty="0" err="1" smtClean="0"/>
              <a:t>Practitionner</a:t>
            </a:r>
            <a:endParaRPr lang="fr-BE" dirty="0" smtClean="0"/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5"/>
              </a:rPr>
              <a:t>norman@dotnethub.be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6"/>
              </a:rPr>
              <a:t>http://www.methode-agile.org/</a:t>
            </a:r>
            <a:endParaRPr lang="fr-BE" dirty="0" smtClean="0"/>
          </a:p>
        </p:txBody>
      </p:sp>
      <p:sp>
        <p:nvSpPr>
          <p:cNvPr id="8" name="Round Diagonal Corner Rectangle 2"/>
          <p:cNvSpPr/>
          <p:nvPr/>
        </p:nvSpPr>
        <p:spPr>
          <a:xfrm>
            <a:off x="3988841" y="3212976"/>
            <a:ext cx="2383359" cy="1312391"/>
          </a:xfrm>
          <a:custGeom>
            <a:avLst/>
            <a:gdLst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492627 h 1492627"/>
              <a:gd name="connsiteX3" fmla="*/ 0 w 2833455"/>
              <a:gd name="connsiteY3" fmla="*/ 1492627 h 1492627"/>
              <a:gd name="connsiteX4" fmla="*/ 0 w 2833455"/>
              <a:gd name="connsiteY4" fmla="*/ 0 h 1492627"/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492627 h 1492627"/>
              <a:gd name="connsiteX3" fmla="*/ 2617604 w 2833455"/>
              <a:gd name="connsiteY3" fmla="*/ 1473404 h 1492627"/>
              <a:gd name="connsiteX4" fmla="*/ 0 w 2833455"/>
              <a:gd name="connsiteY4" fmla="*/ 1492627 h 1492627"/>
              <a:gd name="connsiteX5" fmla="*/ 0 w 2833455"/>
              <a:gd name="connsiteY5" fmla="*/ 0 h 1492627"/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287911 h 1492627"/>
              <a:gd name="connsiteX3" fmla="*/ 2617604 w 2833455"/>
              <a:gd name="connsiteY3" fmla="*/ 1473404 h 1492627"/>
              <a:gd name="connsiteX4" fmla="*/ 0 w 2833455"/>
              <a:gd name="connsiteY4" fmla="*/ 1492627 h 1492627"/>
              <a:gd name="connsiteX5" fmla="*/ 0 w 2833455"/>
              <a:gd name="connsiteY5" fmla="*/ 0 h 1492627"/>
              <a:gd name="connsiteX0" fmla="*/ 0 w 2890308"/>
              <a:gd name="connsiteY0" fmla="*/ 0 h 1492627"/>
              <a:gd name="connsiteX1" fmla="*/ 2833455 w 2890308"/>
              <a:gd name="connsiteY1" fmla="*/ 0 h 1492627"/>
              <a:gd name="connsiteX2" fmla="*/ 2833455 w 2890308"/>
              <a:gd name="connsiteY2" fmla="*/ 1287911 h 1492627"/>
              <a:gd name="connsiteX3" fmla="*/ 2617604 w 2890308"/>
              <a:gd name="connsiteY3" fmla="*/ 1473404 h 1492627"/>
              <a:gd name="connsiteX4" fmla="*/ 0 w 2890308"/>
              <a:gd name="connsiteY4" fmla="*/ 1492627 h 1492627"/>
              <a:gd name="connsiteX5" fmla="*/ 0 w 2890308"/>
              <a:gd name="connsiteY5" fmla="*/ 0 h 1492627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287911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287911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069547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069547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28414"/>
              <a:gd name="connsiteX1" fmla="*/ 2833455 w 2833455"/>
              <a:gd name="connsiteY1" fmla="*/ 0 h 1528414"/>
              <a:gd name="connsiteX2" fmla="*/ 2833455 w 2833455"/>
              <a:gd name="connsiteY2" fmla="*/ 1069547 h 1528414"/>
              <a:gd name="connsiteX3" fmla="*/ 2303706 w 2833455"/>
              <a:gd name="connsiteY3" fmla="*/ 1500699 h 1528414"/>
              <a:gd name="connsiteX4" fmla="*/ 0 w 2833455"/>
              <a:gd name="connsiteY4" fmla="*/ 1492627 h 1528414"/>
              <a:gd name="connsiteX5" fmla="*/ 0 w 2833455"/>
              <a:gd name="connsiteY5" fmla="*/ 0 h 1528414"/>
              <a:gd name="connsiteX0" fmla="*/ 0 w 2833455"/>
              <a:gd name="connsiteY0" fmla="*/ 0 h 1528414"/>
              <a:gd name="connsiteX1" fmla="*/ 2833455 w 2833455"/>
              <a:gd name="connsiteY1" fmla="*/ 0 h 1528414"/>
              <a:gd name="connsiteX2" fmla="*/ 2833455 w 2833455"/>
              <a:gd name="connsiteY2" fmla="*/ 1069547 h 1528414"/>
              <a:gd name="connsiteX3" fmla="*/ 2303706 w 2833455"/>
              <a:gd name="connsiteY3" fmla="*/ 1500699 h 1528414"/>
              <a:gd name="connsiteX4" fmla="*/ 0 w 2833455"/>
              <a:gd name="connsiteY4" fmla="*/ 1492627 h 1528414"/>
              <a:gd name="connsiteX5" fmla="*/ 0 w 2833455"/>
              <a:gd name="connsiteY5" fmla="*/ 0 h 15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455" h="1528414">
                <a:moveTo>
                  <a:pt x="0" y="0"/>
                </a:moveTo>
                <a:lnTo>
                  <a:pt x="2833455" y="0"/>
                </a:lnTo>
                <a:lnTo>
                  <a:pt x="2833455" y="1069547"/>
                </a:lnTo>
                <a:cubicBezTo>
                  <a:pt x="2797480" y="1315114"/>
                  <a:pt x="2912425" y="1302808"/>
                  <a:pt x="2303706" y="1500699"/>
                </a:cubicBezTo>
                <a:cubicBezTo>
                  <a:pt x="1631338" y="1566247"/>
                  <a:pt x="767902" y="1495318"/>
                  <a:pt x="0" y="149262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en-GB" b="1" dirty="0" err="1" smtClean="0">
                <a:latin typeface="Bradley Hand ITC" pitchFamily="66" charset="0"/>
              </a:rPr>
              <a:t>Spécialité</a:t>
            </a:r>
            <a:r>
              <a:rPr lang="en-GB" dirty="0" smtClean="0">
                <a:latin typeface="Bradley Hand ITC" pitchFamily="66" charset="0"/>
              </a:rPr>
              <a:t> : Team Leader, coach, functional analyst</a:t>
            </a:r>
            <a:endParaRPr lang="en-GB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Pierre-Emmanuel DAUTREPPE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Architecte Microsoft.NET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7"/>
              </a:rPr>
              <a:t>pierre@dotnethub.be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8"/>
              </a:rPr>
              <a:t>www.pedautreppe.com</a:t>
            </a:r>
            <a:endParaRPr lang="fr-BE" dirty="0" smtClean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28401" y="3212976"/>
            <a:ext cx="2383359" cy="1312391"/>
          </a:xfrm>
          <a:custGeom>
            <a:avLst/>
            <a:gdLst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492627 h 1492627"/>
              <a:gd name="connsiteX3" fmla="*/ 0 w 2833455"/>
              <a:gd name="connsiteY3" fmla="*/ 1492627 h 1492627"/>
              <a:gd name="connsiteX4" fmla="*/ 0 w 2833455"/>
              <a:gd name="connsiteY4" fmla="*/ 0 h 1492627"/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492627 h 1492627"/>
              <a:gd name="connsiteX3" fmla="*/ 2617604 w 2833455"/>
              <a:gd name="connsiteY3" fmla="*/ 1473404 h 1492627"/>
              <a:gd name="connsiteX4" fmla="*/ 0 w 2833455"/>
              <a:gd name="connsiteY4" fmla="*/ 1492627 h 1492627"/>
              <a:gd name="connsiteX5" fmla="*/ 0 w 2833455"/>
              <a:gd name="connsiteY5" fmla="*/ 0 h 1492627"/>
              <a:gd name="connsiteX0" fmla="*/ 0 w 2833455"/>
              <a:gd name="connsiteY0" fmla="*/ 0 h 1492627"/>
              <a:gd name="connsiteX1" fmla="*/ 2833455 w 2833455"/>
              <a:gd name="connsiteY1" fmla="*/ 0 h 1492627"/>
              <a:gd name="connsiteX2" fmla="*/ 2833455 w 2833455"/>
              <a:gd name="connsiteY2" fmla="*/ 1287911 h 1492627"/>
              <a:gd name="connsiteX3" fmla="*/ 2617604 w 2833455"/>
              <a:gd name="connsiteY3" fmla="*/ 1473404 h 1492627"/>
              <a:gd name="connsiteX4" fmla="*/ 0 w 2833455"/>
              <a:gd name="connsiteY4" fmla="*/ 1492627 h 1492627"/>
              <a:gd name="connsiteX5" fmla="*/ 0 w 2833455"/>
              <a:gd name="connsiteY5" fmla="*/ 0 h 1492627"/>
              <a:gd name="connsiteX0" fmla="*/ 0 w 2890308"/>
              <a:gd name="connsiteY0" fmla="*/ 0 h 1492627"/>
              <a:gd name="connsiteX1" fmla="*/ 2833455 w 2890308"/>
              <a:gd name="connsiteY1" fmla="*/ 0 h 1492627"/>
              <a:gd name="connsiteX2" fmla="*/ 2833455 w 2890308"/>
              <a:gd name="connsiteY2" fmla="*/ 1287911 h 1492627"/>
              <a:gd name="connsiteX3" fmla="*/ 2617604 w 2890308"/>
              <a:gd name="connsiteY3" fmla="*/ 1473404 h 1492627"/>
              <a:gd name="connsiteX4" fmla="*/ 0 w 2890308"/>
              <a:gd name="connsiteY4" fmla="*/ 1492627 h 1492627"/>
              <a:gd name="connsiteX5" fmla="*/ 0 w 2890308"/>
              <a:gd name="connsiteY5" fmla="*/ 0 h 1492627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287911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287911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069547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00699"/>
              <a:gd name="connsiteX1" fmla="*/ 2833455 w 2833455"/>
              <a:gd name="connsiteY1" fmla="*/ 0 h 1500699"/>
              <a:gd name="connsiteX2" fmla="*/ 2833455 w 2833455"/>
              <a:gd name="connsiteY2" fmla="*/ 1069547 h 1500699"/>
              <a:gd name="connsiteX3" fmla="*/ 2303706 w 2833455"/>
              <a:gd name="connsiteY3" fmla="*/ 1500699 h 1500699"/>
              <a:gd name="connsiteX4" fmla="*/ 0 w 2833455"/>
              <a:gd name="connsiteY4" fmla="*/ 1492627 h 1500699"/>
              <a:gd name="connsiteX5" fmla="*/ 0 w 2833455"/>
              <a:gd name="connsiteY5" fmla="*/ 0 h 1500699"/>
              <a:gd name="connsiteX0" fmla="*/ 0 w 2833455"/>
              <a:gd name="connsiteY0" fmla="*/ 0 h 1528414"/>
              <a:gd name="connsiteX1" fmla="*/ 2833455 w 2833455"/>
              <a:gd name="connsiteY1" fmla="*/ 0 h 1528414"/>
              <a:gd name="connsiteX2" fmla="*/ 2833455 w 2833455"/>
              <a:gd name="connsiteY2" fmla="*/ 1069547 h 1528414"/>
              <a:gd name="connsiteX3" fmla="*/ 2303706 w 2833455"/>
              <a:gd name="connsiteY3" fmla="*/ 1500699 h 1528414"/>
              <a:gd name="connsiteX4" fmla="*/ 0 w 2833455"/>
              <a:gd name="connsiteY4" fmla="*/ 1492627 h 1528414"/>
              <a:gd name="connsiteX5" fmla="*/ 0 w 2833455"/>
              <a:gd name="connsiteY5" fmla="*/ 0 h 1528414"/>
              <a:gd name="connsiteX0" fmla="*/ 0 w 2833455"/>
              <a:gd name="connsiteY0" fmla="*/ 0 h 1528414"/>
              <a:gd name="connsiteX1" fmla="*/ 2833455 w 2833455"/>
              <a:gd name="connsiteY1" fmla="*/ 0 h 1528414"/>
              <a:gd name="connsiteX2" fmla="*/ 2833455 w 2833455"/>
              <a:gd name="connsiteY2" fmla="*/ 1069547 h 1528414"/>
              <a:gd name="connsiteX3" fmla="*/ 2303706 w 2833455"/>
              <a:gd name="connsiteY3" fmla="*/ 1500699 h 1528414"/>
              <a:gd name="connsiteX4" fmla="*/ 0 w 2833455"/>
              <a:gd name="connsiteY4" fmla="*/ 1492627 h 1528414"/>
              <a:gd name="connsiteX5" fmla="*/ 0 w 2833455"/>
              <a:gd name="connsiteY5" fmla="*/ 0 h 15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455" h="1528414">
                <a:moveTo>
                  <a:pt x="0" y="0"/>
                </a:moveTo>
                <a:lnTo>
                  <a:pt x="2833455" y="0"/>
                </a:lnTo>
                <a:lnTo>
                  <a:pt x="2833455" y="1069547"/>
                </a:lnTo>
                <a:cubicBezTo>
                  <a:pt x="2797480" y="1315114"/>
                  <a:pt x="2912425" y="1302808"/>
                  <a:pt x="2303706" y="1500699"/>
                </a:cubicBezTo>
                <a:cubicBezTo>
                  <a:pt x="1631338" y="1566247"/>
                  <a:pt x="767902" y="1495318"/>
                  <a:pt x="0" y="149262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en-GB" b="1" dirty="0" err="1" smtClean="0">
                <a:latin typeface="Bradley Hand ITC" pitchFamily="66" charset="0"/>
              </a:rPr>
              <a:t>Spécialité</a:t>
            </a:r>
            <a:r>
              <a:rPr lang="en-GB" dirty="0" smtClean="0">
                <a:latin typeface="Bradley Hand ITC" pitchFamily="66" charset="0"/>
              </a:rPr>
              <a:t> : C#, (unit / acceptance) testing, continuous integration, …</a:t>
            </a:r>
            <a:endParaRPr lang="en-GB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vision SCRUM : conduite de projet </a:t>
            </a:r>
            <a:r>
              <a:rPr lang="fr-FR" dirty="0" smtClean="0"/>
              <a:t>agile – 2/2</a:t>
            </a:r>
            <a:endParaRPr lang="en-GB" dirty="0"/>
          </a:p>
        </p:txBody>
      </p:sp>
      <p:pic>
        <p:nvPicPr>
          <p:cNvPr id="4" name="Content Placeholder 3" descr="VueGlobaleSc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1772816"/>
            <a:ext cx="85070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88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  <a:endParaRPr lang="fr-B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Présentation d’eXtreme Programming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Les 5 valeurs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5 valeurs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714480" y="714356"/>
          <a:ext cx="5929353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3571868" y="2571744"/>
            <a:ext cx="2071702" cy="18573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400" dirty="0" smtClean="0"/>
              <a:t>5 Valeurs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Planning Game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518973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600" dirty="0" smtClean="0"/>
              <a:t> Que veut dire « Terminé » ?</a:t>
            </a:r>
            <a:endParaRPr lang="fr-BE" sz="3600" dirty="0"/>
          </a:p>
        </p:txBody>
      </p:sp>
      <p:pic>
        <p:nvPicPr>
          <p:cNvPr id="6" name="Picture 5" descr="Planning Ga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647547"/>
            <a:ext cx="8286808" cy="4641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sur site</a:t>
            </a:r>
            <a:endParaRPr lang="fr-BE" dirty="0"/>
          </a:p>
        </p:txBody>
      </p:sp>
      <p:pic>
        <p:nvPicPr>
          <p:cNvPr id="4" name="Image 8" descr="IMG_2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230" y="702837"/>
            <a:ext cx="7467964" cy="561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Rythme soutenable</a:t>
            </a:r>
            <a:endParaRPr lang="fr-BE" dirty="0"/>
          </a:p>
        </p:txBody>
      </p:sp>
      <p:pic>
        <p:nvPicPr>
          <p:cNvPr id="4" name="Espace réservé du contenu 3" descr="Tropic_Bora_Bora,_French_Polyne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388" y="642918"/>
            <a:ext cx="6732645" cy="506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Downloads\Microsoft Clip Organizer\j0078702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1868" y="4286256"/>
            <a:ext cx="2192132" cy="19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Métaphore</a:t>
            </a:r>
            <a:endParaRPr lang="fr-BE" dirty="0"/>
          </a:p>
        </p:txBody>
      </p:sp>
      <p:sp>
        <p:nvSpPr>
          <p:cNvPr id="5" name="Bulle ronde 5"/>
          <p:cNvSpPr>
            <a:spLocks/>
          </p:cNvSpPr>
          <p:nvPr/>
        </p:nvSpPr>
        <p:spPr bwMode="auto">
          <a:xfrm>
            <a:off x="3357554" y="1071546"/>
            <a:ext cx="4320000" cy="1168539"/>
          </a:xfrm>
          <a:prstGeom prst="wedgeEllipseCallout">
            <a:avLst>
              <a:gd name="adj1" fmla="val -40954"/>
              <a:gd name="adj2" fmla="val 14873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/>
              <a:t>Appelons un chat, </a:t>
            </a:r>
          </a:p>
          <a:p>
            <a:pPr algn="ctr"/>
            <a:r>
              <a:rPr lang="fr-FR" sz="2400" dirty="0" smtClean="0"/>
              <a:t>un chat !</a:t>
            </a:r>
            <a:endParaRPr lang="fr-FR" sz="2400" dirty="0"/>
          </a:p>
        </p:txBody>
      </p:sp>
      <p:pic>
        <p:nvPicPr>
          <p:cNvPr id="1027" name="Picture 3" descr="D:\Projects\PDA - Articles\2010-04-21 - Introduction à l'agilité\Images\Le cha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0097" y="2214554"/>
            <a:ext cx="3771969" cy="371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2660" y="690868"/>
            <a:ext cx="6486672" cy="12259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77281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  <a:tabLst>
                <a:tab pos="7710488" algn="r"/>
              </a:tabLst>
            </a:pPr>
            <a:r>
              <a:rPr lang="fr-FR" sz="2000" dirty="0" smtClean="0"/>
              <a:t>SIN 81 : Les méthodes Agiles dans le </a:t>
            </a:r>
            <a:r>
              <a:rPr lang="fr-FR" sz="2000" dirty="0" err="1" smtClean="0"/>
              <a:t>dév</a:t>
            </a:r>
            <a:r>
              <a:rPr lang="fr-FR" sz="2000" dirty="0"/>
              <a:t>.</a:t>
            </a:r>
            <a:r>
              <a:rPr lang="fr-FR" sz="2000" dirty="0" smtClean="0"/>
              <a:t> de logiciel </a:t>
            </a:r>
            <a:r>
              <a:rPr lang="fr-FR" sz="2000" i="1" dirty="0" smtClean="0"/>
              <a:t>(1 jour)</a:t>
            </a:r>
          </a:p>
          <a:p>
            <a:pPr marL="742950" lvl="1" indent="-285750">
              <a:buFont typeface="Wingdings" pitchFamily="2" charset="2"/>
              <a:buChar char="ü"/>
              <a:tabLst>
                <a:tab pos="7710488" algn="r"/>
              </a:tabLst>
            </a:pPr>
            <a:r>
              <a:rPr lang="fr-FR" sz="2000" dirty="0" smtClean="0"/>
              <a:t>SIN 92 : La gestion de projet ICT selon SCRUM </a:t>
            </a:r>
            <a:r>
              <a:rPr lang="fr-FR" sz="2000" dirty="0"/>
              <a:t>	</a:t>
            </a:r>
            <a:r>
              <a:rPr lang="fr-FR" sz="2000" i="1" dirty="0" smtClean="0"/>
              <a:t>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La Journée Agile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personnalisé</a:t>
            </a:r>
            <a:r>
              <a:rPr lang="fr-FR" sz="2400" i="1" dirty="0" smtClean="0"/>
              <a:t> (.NET &amp; Agile)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3752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Livraisons rapides</a:t>
            </a:r>
            <a:endParaRPr lang="fr-BE" dirty="0"/>
          </a:p>
        </p:txBody>
      </p:sp>
      <p:pic>
        <p:nvPicPr>
          <p:cNvPr id="5" name="Espace réservé du contenu 3" descr="jordan_vodafone_002-78113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l="71" r="576"/>
          <a:stretch>
            <a:fillRect/>
          </a:stretch>
        </p:blipFill>
        <p:spPr>
          <a:xfrm>
            <a:off x="714348" y="928670"/>
            <a:ext cx="7715304" cy="5264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Stand Up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Quels </a:t>
            </a:r>
            <a:r>
              <a:rPr lang="fr-BE" sz="28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Que vais-je faire aujourd’hui ?</a:t>
            </a:r>
            <a:endParaRPr lang="fr-B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Conventions de Nommage</a:t>
            </a:r>
            <a:endParaRPr lang="fr-BE" dirty="0"/>
          </a:p>
        </p:txBody>
      </p:sp>
      <p:pic>
        <p:nvPicPr>
          <p:cNvPr id="3074" name="Picture 2" descr="rul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964389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Appropriation collective du code</a:t>
            </a:r>
            <a:endParaRPr lang="fr-BE" dirty="0"/>
          </a:p>
        </p:txBody>
      </p:sp>
      <p:pic>
        <p:nvPicPr>
          <p:cNvPr id="4" name="Content Placeholder 3" descr="manifestation_lycens_Paris_2005-02-10_014  - 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936474" y="704353"/>
            <a:ext cx="7271053" cy="5449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Travail en binôme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145084" y="1016732"/>
            <a:ext cx="88538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Conception Simple</a:t>
            </a:r>
            <a:endParaRPr lang="fr-BE" dirty="0"/>
          </a:p>
        </p:txBody>
      </p:sp>
      <p:pic>
        <p:nvPicPr>
          <p:cNvPr id="4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5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7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8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20" y="888041"/>
            <a:ext cx="1261259" cy="4420800"/>
          </a:xfrm>
          <a:prstGeom prst="rect">
            <a:avLst/>
          </a:prstGeom>
          <a:noFill/>
        </p:spPr>
      </p:pic>
      <p:pic>
        <p:nvPicPr>
          <p:cNvPr id="9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10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40" y="1117560"/>
            <a:ext cx="1261259" cy="4420800"/>
          </a:xfrm>
          <a:prstGeom prst="rect">
            <a:avLst/>
          </a:prstGeom>
          <a:noFill/>
        </p:spPr>
      </p:pic>
      <p:pic>
        <p:nvPicPr>
          <p:cNvPr id="11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9031" y="1303011"/>
            <a:ext cx="1261259" cy="44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Refactoring</a:t>
            </a:r>
            <a:endParaRPr lang="fr-BE" dirty="0"/>
          </a:p>
        </p:txBody>
      </p:sp>
      <p:pic>
        <p:nvPicPr>
          <p:cNvPr id="5" name="Content Placeholder 6" descr="balayer.bmp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2940" b="-1"/>
          <a:stretch/>
        </p:blipFill>
        <p:spPr>
          <a:xfrm>
            <a:off x="200223" y="1335060"/>
            <a:ext cx="4528514" cy="4187881"/>
          </a:xfrm>
        </p:spPr>
      </p:pic>
      <p:pic>
        <p:nvPicPr>
          <p:cNvPr id="6" name="Picture 5" descr="mounta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298" y="1331207"/>
            <a:ext cx="4206240" cy="419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Intégration Continue</a:t>
            </a:r>
            <a:endParaRPr lang="fr-BE" dirty="0"/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2381" y="892951"/>
            <a:ext cx="7079238" cy="5072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845862" y="1844973"/>
            <a:ext cx="6940980" cy="4350343"/>
            <a:chOff x="656860" y="812930"/>
            <a:chExt cx="6940980" cy="4350343"/>
          </a:xfrm>
        </p:grpSpPr>
        <p:grpSp>
          <p:nvGrpSpPr>
            <p:cNvPr id="15" name="Group 14"/>
            <p:cNvGrpSpPr/>
            <p:nvPr/>
          </p:nvGrpSpPr>
          <p:grpSpPr>
            <a:xfrm>
              <a:off x="656860" y="812930"/>
              <a:ext cx="3807190" cy="3453888"/>
              <a:chOff x="656860" y="812930"/>
              <a:chExt cx="3807190" cy="345388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348942" y="1681963"/>
                <a:ext cx="2423026" cy="2477085"/>
              </a:xfrm>
              <a:custGeom>
                <a:avLst/>
                <a:gdLst>
                  <a:gd name="connsiteX0" fmla="*/ 0 w 2423026"/>
                  <a:gd name="connsiteY0" fmla="*/ 1238543 h 2477085"/>
                  <a:gd name="connsiteX1" fmla="*/ 345447 w 2423026"/>
                  <a:gd name="connsiteY1" fmla="*/ 372476 h 2477085"/>
                  <a:gd name="connsiteX2" fmla="*/ 1211515 w 2423026"/>
                  <a:gd name="connsiteY2" fmla="*/ 2 h 2477085"/>
                  <a:gd name="connsiteX3" fmla="*/ 2077582 w 2423026"/>
                  <a:gd name="connsiteY3" fmla="*/ 372479 h 2477085"/>
                  <a:gd name="connsiteX4" fmla="*/ 2423026 w 2423026"/>
                  <a:gd name="connsiteY4" fmla="*/ 1238547 h 2477085"/>
                  <a:gd name="connsiteX5" fmla="*/ 2077580 w 2423026"/>
                  <a:gd name="connsiteY5" fmla="*/ 2104615 h 2477085"/>
                  <a:gd name="connsiteX6" fmla="*/ 1211512 w 2423026"/>
                  <a:gd name="connsiteY6" fmla="*/ 2477090 h 2477085"/>
                  <a:gd name="connsiteX7" fmla="*/ 345445 w 2423026"/>
                  <a:gd name="connsiteY7" fmla="*/ 2104614 h 2477085"/>
                  <a:gd name="connsiteX8" fmla="*/ 0 w 2423026"/>
                  <a:gd name="connsiteY8" fmla="*/ 1238546 h 2477085"/>
                  <a:gd name="connsiteX9" fmla="*/ 0 w 2423026"/>
                  <a:gd name="connsiteY9" fmla="*/ 1238543 h 24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026" h="2477085">
                    <a:moveTo>
                      <a:pt x="0" y="1238543"/>
                    </a:moveTo>
                    <a:cubicBezTo>
                      <a:pt x="0" y="914793"/>
                      <a:pt x="124001" y="603913"/>
                      <a:pt x="345447" y="372476"/>
                    </a:cubicBezTo>
                    <a:cubicBezTo>
                      <a:pt x="573370" y="134270"/>
                      <a:pt x="885568" y="1"/>
                      <a:pt x="1211515" y="2"/>
                    </a:cubicBezTo>
                    <a:cubicBezTo>
                      <a:pt x="1537462" y="2"/>
                      <a:pt x="1849660" y="134272"/>
                      <a:pt x="2077582" y="372479"/>
                    </a:cubicBezTo>
                    <a:cubicBezTo>
                      <a:pt x="2299027" y="603917"/>
                      <a:pt x="2423027" y="914797"/>
                      <a:pt x="2423026" y="1238547"/>
                    </a:cubicBezTo>
                    <a:cubicBezTo>
                      <a:pt x="2423026" y="1562297"/>
                      <a:pt x="2299026" y="1873177"/>
                      <a:pt x="2077580" y="2104615"/>
                    </a:cubicBezTo>
                    <a:cubicBezTo>
                      <a:pt x="1849657" y="2342822"/>
                      <a:pt x="1537459" y="2477090"/>
                      <a:pt x="1211512" y="2477090"/>
                    </a:cubicBezTo>
                    <a:cubicBezTo>
                      <a:pt x="885565" y="2477090"/>
                      <a:pt x="573367" y="2342821"/>
                      <a:pt x="345445" y="2104614"/>
                    </a:cubicBezTo>
                    <a:cubicBezTo>
                      <a:pt x="123999" y="1873176"/>
                      <a:pt x="0" y="1562296"/>
                      <a:pt x="0" y="1238546"/>
                    </a:cubicBezTo>
                    <a:lnTo>
                      <a:pt x="0" y="123854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0244" tIns="388160" rIns="380244" bIns="38816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 smtClean="0"/>
                  <a:t>Serveur d’intégration</a:t>
                </a:r>
                <a:endParaRPr lang="fr-FR" sz="2000" b="1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75403" y="812930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</a:t>
                </a:r>
                <a:r>
                  <a:rPr lang="fr-FR" sz="2000" b="1" kern="1200" dirty="0" smtClean="0"/>
                  <a:t> A</a:t>
                </a:r>
                <a:endParaRPr lang="fr-FR" sz="2000" b="1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93947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B</a:t>
                </a:r>
                <a:endParaRPr lang="fr-FR" sz="16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56860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C</a:t>
                </a:r>
                <a:endParaRPr lang="fr-FR" sz="16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71192" y="1114030"/>
              <a:ext cx="2901149" cy="2452406"/>
              <a:chOff x="3071192" y="1114030"/>
              <a:chExt cx="2901149" cy="245240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483434" y="1472197"/>
                <a:ext cx="1488907" cy="1488907"/>
              </a:xfrm>
              <a:custGeom>
                <a:avLst/>
                <a:gdLst>
                  <a:gd name="connsiteX0" fmla="*/ 1056834 w 1488907"/>
                  <a:gd name="connsiteY0" fmla="*/ 237390 h 1488907"/>
                  <a:gd name="connsiteX1" fmla="*/ 1172647 w 1488907"/>
                  <a:gd name="connsiteY1" fmla="*/ 140206 h 1488907"/>
                  <a:gd name="connsiteX2" fmla="*/ 1265169 w 1488907"/>
                  <a:gd name="connsiteY2" fmla="*/ 217841 h 1488907"/>
                  <a:gd name="connsiteX3" fmla="*/ 1189571 w 1488907"/>
                  <a:gd name="connsiteY3" fmla="*/ 348770 h 1488907"/>
                  <a:gd name="connsiteX4" fmla="*/ 1309685 w 1488907"/>
                  <a:gd name="connsiteY4" fmla="*/ 556814 h 1488907"/>
                  <a:gd name="connsiteX5" fmla="*/ 1460872 w 1488907"/>
                  <a:gd name="connsiteY5" fmla="*/ 556811 h 1488907"/>
                  <a:gd name="connsiteX6" fmla="*/ 1481844 w 1488907"/>
                  <a:gd name="connsiteY6" fmla="*/ 675754 h 1488907"/>
                  <a:gd name="connsiteX7" fmla="*/ 1339774 w 1488907"/>
                  <a:gd name="connsiteY7" fmla="*/ 727459 h 1488907"/>
                  <a:gd name="connsiteX8" fmla="*/ 1298059 w 1488907"/>
                  <a:gd name="connsiteY8" fmla="*/ 964036 h 1488907"/>
                  <a:gd name="connsiteX9" fmla="*/ 1413877 w 1488907"/>
                  <a:gd name="connsiteY9" fmla="*/ 1061214 h 1488907"/>
                  <a:gd name="connsiteX10" fmla="*/ 1353488 w 1488907"/>
                  <a:gd name="connsiteY10" fmla="*/ 1165811 h 1488907"/>
                  <a:gd name="connsiteX11" fmla="*/ 1211420 w 1488907"/>
                  <a:gd name="connsiteY11" fmla="*/ 1114098 h 1488907"/>
                  <a:gd name="connsiteX12" fmla="*/ 1027394 w 1488907"/>
                  <a:gd name="connsiteY12" fmla="*/ 1268514 h 1488907"/>
                  <a:gd name="connsiteX13" fmla="*/ 1053652 w 1488907"/>
                  <a:gd name="connsiteY13" fmla="*/ 1417403 h 1488907"/>
                  <a:gd name="connsiteX14" fmla="*/ 940157 w 1488907"/>
                  <a:gd name="connsiteY14" fmla="*/ 1458712 h 1488907"/>
                  <a:gd name="connsiteX15" fmla="*/ 864567 w 1488907"/>
                  <a:gd name="connsiteY15" fmla="*/ 1327778 h 1488907"/>
                  <a:gd name="connsiteX16" fmla="*/ 624339 w 1488907"/>
                  <a:gd name="connsiteY16" fmla="*/ 1327778 h 1488907"/>
                  <a:gd name="connsiteX17" fmla="*/ 548750 w 1488907"/>
                  <a:gd name="connsiteY17" fmla="*/ 1458712 h 1488907"/>
                  <a:gd name="connsiteX18" fmla="*/ 435255 w 1488907"/>
                  <a:gd name="connsiteY18" fmla="*/ 1417403 h 1488907"/>
                  <a:gd name="connsiteX19" fmla="*/ 461513 w 1488907"/>
                  <a:gd name="connsiteY19" fmla="*/ 1268514 h 1488907"/>
                  <a:gd name="connsiteX20" fmla="*/ 277487 w 1488907"/>
                  <a:gd name="connsiteY20" fmla="*/ 1114098 h 1488907"/>
                  <a:gd name="connsiteX21" fmla="*/ 135419 w 1488907"/>
                  <a:gd name="connsiteY21" fmla="*/ 1165811 h 1488907"/>
                  <a:gd name="connsiteX22" fmla="*/ 75030 w 1488907"/>
                  <a:gd name="connsiteY22" fmla="*/ 1061214 h 1488907"/>
                  <a:gd name="connsiteX23" fmla="*/ 190848 w 1488907"/>
                  <a:gd name="connsiteY23" fmla="*/ 964036 h 1488907"/>
                  <a:gd name="connsiteX24" fmla="*/ 149133 w 1488907"/>
                  <a:gd name="connsiteY24" fmla="*/ 727459 h 1488907"/>
                  <a:gd name="connsiteX25" fmla="*/ 7063 w 1488907"/>
                  <a:gd name="connsiteY25" fmla="*/ 675754 h 1488907"/>
                  <a:gd name="connsiteX26" fmla="*/ 28035 w 1488907"/>
                  <a:gd name="connsiteY26" fmla="*/ 556811 h 1488907"/>
                  <a:gd name="connsiteX27" fmla="*/ 179222 w 1488907"/>
                  <a:gd name="connsiteY27" fmla="*/ 556814 h 1488907"/>
                  <a:gd name="connsiteX28" fmla="*/ 299336 w 1488907"/>
                  <a:gd name="connsiteY28" fmla="*/ 348770 h 1488907"/>
                  <a:gd name="connsiteX29" fmla="*/ 223738 w 1488907"/>
                  <a:gd name="connsiteY29" fmla="*/ 217841 h 1488907"/>
                  <a:gd name="connsiteX30" fmla="*/ 316260 w 1488907"/>
                  <a:gd name="connsiteY30" fmla="*/ 140206 h 1488907"/>
                  <a:gd name="connsiteX31" fmla="*/ 432073 w 1488907"/>
                  <a:gd name="connsiteY31" fmla="*/ 237390 h 1488907"/>
                  <a:gd name="connsiteX32" fmla="*/ 657814 w 1488907"/>
                  <a:gd name="connsiteY32" fmla="*/ 155227 h 1488907"/>
                  <a:gd name="connsiteX33" fmla="*/ 684064 w 1488907"/>
                  <a:gd name="connsiteY33" fmla="*/ 6336 h 1488907"/>
                  <a:gd name="connsiteX34" fmla="*/ 804843 w 1488907"/>
                  <a:gd name="connsiteY34" fmla="*/ 6336 h 1488907"/>
                  <a:gd name="connsiteX35" fmla="*/ 831093 w 1488907"/>
                  <a:gd name="connsiteY35" fmla="*/ 155226 h 1488907"/>
                  <a:gd name="connsiteX36" fmla="*/ 1056834 w 1488907"/>
                  <a:gd name="connsiteY36" fmla="*/ 237389 h 1488907"/>
                  <a:gd name="connsiteX37" fmla="*/ 1056834 w 1488907"/>
                  <a:gd name="connsiteY37" fmla="*/ 237390 h 148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88907" h="1488907">
                    <a:moveTo>
                      <a:pt x="1056834" y="237390"/>
                    </a:moveTo>
                    <a:lnTo>
                      <a:pt x="1172647" y="140206"/>
                    </a:lnTo>
                    <a:lnTo>
                      <a:pt x="1265169" y="217841"/>
                    </a:lnTo>
                    <a:lnTo>
                      <a:pt x="1189571" y="348770"/>
                    </a:lnTo>
                    <a:cubicBezTo>
                      <a:pt x="1243325" y="409239"/>
                      <a:pt x="1284194" y="480027"/>
                      <a:pt x="1309685" y="556814"/>
                    </a:cubicBezTo>
                    <a:lnTo>
                      <a:pt x="1460872" y="556811"/>
                    </a:lnTo>
                    <a:lnTo>
                      <a:pt x="1481844" y="675754"/>
                    </a:lnTo>
                    <a:lnTo>
                      <a:pt x="1339774" y="727459"/>
                    </a:lnTo>
                    <a:cubicBezTo>
                      <a:pt x="1342083" y="808333"/>
                      <a:pt x="1327889" y="888829"/>
                      <a:pt x="1298059" y="964036"/>
                    </a:cubicBezTo>
                    <a:lnTo>
                      <a:pt x="1413877" y="1061214"/>
                    </a:lnTo>
                    <a:lnTo>
                      <a:pt x="1353488" y="1165811"/>
                    </a:lnTo>
                    <a:lnTo>
                      <a:pt x="1211420" y="1114098"/>
                    </a:lnTo>
                    <a:cubicBezTo>
                      <a:pt x="1161204" y="1177536"/>
                      <a:pt x="1098588" y="1230076"/>
                      <a:pt x="1027394" y="1268514"/>
                    </a:cubicBezTo>
                    <a:lnTo>
                      <a:pt x="1053652" y="1417403"/>
                    </a:lnTo>
                    <a:lnTo>
                      <a:pt x="940157" y="1458712"/>
                    </a:lnTo>
                    <a:lnTo>
                      <a:pt x="864567" y="1327778"/>
                    </a:lnTo>
                    <a:cubicBezTo>
                      <a:pt x="785322" y="1344095"/>
                      <a:pt x="703584" y="1344095"/>
                      <a:pt x="624339" y="1327778"/>
                    </a:cubicBezTo>
                    <a:lnTo>
                      <a:pt x="548750" y="1458712"/>
                    </a:lnTo>
                    <a:lnTo>
                      <a:pt x="435255" y="1417403"/>
                    </a:lnTo>
                    <a:lnTo>
                      <a:pt x="461513" y="1268514"/>
                    </a:lnTo>
                    <a:cubicBezTo>
                      <a:pt x="390319" y="1230076"/>
                      <a:pt x="327704" y="1177536"/>
                      <a:pt x="277487" y="1114098"/>
                    </a:cubicBezTo>
                    <a:lnTo>
                      <a:pt x="135419" y="1165811"/>
                    </a:lnTo>
                    <a:lnTo>
                      <a:pt x="75030" y="1061214"/>
                    </a:lnTo>
                    <a:lnTo>
                      <a:pt x="190848" y="964036"/>
                    </a:lnTo>
                    <a:cubicBezTo>
                      <a:pt x="161018" y="888829"/>
                      <a:pt x="146824" y="808333"/>
                      <a:pt x="149133" y="727459"/>
                    </a:cubicBezTo>
                    <a:lnTo>
                      <a:pt x="7063" y="675754"/>
                    </a:lnTo>
                    <a:lnTo>
                      <a:pt x="28035" y="556811"/>
                    </a:lnTo>
                    <a:lnTo>
                      <a:pt x="179222" y="556814"/>
                    </a:lnTo>
                    <a:cubicBezTo>
                      <a:pt x="204713" y="480027"/>
                      <a:pt x="245582" y="409240"/>
                      <a:pt x="299336" y="348770"/>
                    </a:cubicBezTo>
                    <a:lnTo>
                      <a:pt x="223738" y="217841"/>
                    </a:lnTo>
                    <a:lnTo>
                      <a:pt x="316260" y="140206"/>
                    </a:lnTo>
                    <a:lnTo>
                      <a:pt x="432073" y="237390"/>
                    </a:lnTo>
                    <a:cubicBezTo>
                      <a:pt x="500958" y="194953"/>
                      <a:pt x="577767" y="166997"/>
                      <a:pt x="657814" y="155227"/>
                    </a:cubicBezTo>
                    <a:lnTo>
                      <a:pt x="684064" y="6336"/>
                    </a:lnTo>
                    <a:lnTo>
                      <a:pt x="804843" y="6336"/>
                    </a:lnTo>
                    <a:lnTo>
                      <a:pt x="831093" y="155226"/>
                    </a:lnTo>
                    <a:cubicBezTo>
                      <a:pt x="911140" y="166996"/>
                      <a:pt x="987949" y="194952"/>
                      <a:pt x="1056834" y="237389"/>
                    </a:cubicBezTo>
                    <a:lnTo>
                      <a:pt x="1056834" y="23739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896" tIns="384330" rIns="334896" bIns="410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800" kern="1200" dirty="0" err="1" smtClean="0"/>
                  <a:t>Build</a:t>
                </a:r>
                <a:endParaRPr lang="fr-FR" sz="2800" kern="1200" dirty="0"/>
              </a:p>
            </p:txBody>
          </p:sp>
          <p:sp>
            <p:nvSpPr>
              <p:cNvPr id="14" name="Circular Arrow 13"/>
              <p:cNvSpPr/>
              <p:nvPr/>
            </p:nvSpPr>
            <p:spPr>
              <a:xfrm rot="16496739">
                <a:off x="2950350" y="1234872"/>
                <a:ext cx="2452406" cy="2210722"/>
              </a:xfrm>
              <a:prstGeom prst="circularArrow">
                <a:avLst>
                  <a:gd name="adj1" fmla="val 4878"/>
                  <a:gd name="adj2" fmla="val 312630"/>
                  <a:gd name="adj3" fmla="val 3001156"/>
                  <a:gd name="adj4" fmla="val 15425912"/>
                  <a:gd name="adj5" fmla="val 569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" name="Group 10"/>
            <p:cNvGrpSpPr/>
            <p:nvPr/>
          </p:nvGrpSpPr>
          <p:grpSpPr>
            <a:xfrm>
              <a:off x="5152804" y="2908353"/>
              <a:ext cx="2445036" cy="2254920"/>
              <a:chOff x="5152804" y="2908353"/>
              <a:chExt cx="2445036" cy="2254920"/>
            </a:xfrm>
          </p:grpSpPr>
          <p:sp>
            <p:nvSpPr>
              <p:cNvPr id="6" name="Flèche à angle droit 10"/>
              <p:cNvSpPr/>
              <p:nvPr/>
            </p:nvSpPr>
            <p:spPr bwMode="auto">
              <a:xfrm rot="5400000">
                <a:off x="5093368" y="2967789"/>
                <a:ext cx="850392" cy="731520"/>
              </a:xfrm>
              <a:prstGeom prst="bentUpArrow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rgbClr val="A7C1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ZoneTexte 11"/>
              <p:cNvSpPr txBox="1"/>
              <p:nvPr/>
            </p:nvSpPr>
            <p:spPr>
              <a:xfrm>
                <a:off x="6026204" y="3408947"/>
                <a:ext cx="1558997" cy="17543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Compil OK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1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2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3</a:t>
                </a:r>
              </a:p>
              <a:p>
                <a:r>
                  <a:rPr lang="fr-FR" dirty="0" smtClean="0"/>
                  <a:t>…..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N</a:t>
                </a:r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6026204" y="3099195"/>
                <a:ext cx="157163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Rapport</a:t>
                </a:r>
                <a:endParaRPr lang="fr-FR" dirty="0"/>
              </a:p>
            </p:txBody>
          </p:sp>
        </p:grpSp>
        <p:sp>
          <p:nvSpPr>
            <p:cNvPr id="9" name="Accolades 8"/>
            <p:cNvSpPr/>
            <p:nvPr/>
          </p:nvSpPr>
          <p:spPr bwMode="auto">
            <a:xfrm>
              <a:off x="1653287" y="2644048"/>
              <a:ext cx="1832994" cy="508456"/>
            </a:xfrm>
            <a:prstGeom prst="bracePair">
              <a:avLst>
                <a:gd name="adj" fmla="val 13563"/>
              </a:avLst>
            </a:prstGeom>
            <a:noFill/>
            <a:ln w="539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8351 -0.209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Pourquoi les méthodes agiles ? Les objectifs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88463"/>
              </p:ext>
            </p:extLst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declic.com/blog-code-de-la-route/public/Juin_2009/090610_Ethylote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00" y="892941"/>
            <a:ext cx="5072118" cy="50721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Unitaires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351508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fr-BE" sz="2800" dirty="0" smtClean="0"/>
              <a:t>est</a:t>
            </a:r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riven</a:t>
            </a:r>
            <a:endParaRPr lang="fr-BE" sz="2800" dirty="0" smtClean="0"/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evelopment</a:t>
            </a: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Tests </a:t>
            </a:r>
            <a:r>
              <a:rPr lang="fr-BE" dirty="0" smtClean="0"/>
              <a:t>Unitaires – Le cycle Test 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457200" y="795338"/>
            <a:ext cx="8229600" cy="5297958"/>
          </a:xfrm>
          <a:prstGeom prst="rect">
            <a:avLst/>
          </a:prstGeom>
          <a:ln w="28575"/>
        </p:spPr>
      </p:sp>
      <p:sp>
        <p:nvSpPr>
          <p:cNvPr id="71" name="Freeform 70"/>
          <p:cNvSpPr/>
          <p:nvPr/>
        </p:nvSpPr>
        <p:spPr>
          <a:xfrm>
            <a:off x="1820624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05091" y="357241"/>
                </a:moveTo>
                <a:arcTo wR="2350909" hR="2350909" stAng="14279956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factoring"/>
          <p:cNvSpPr/>
          <p:nvPr/>
        </p:nvSpPr>
        <p:spPr>
          <a:xfrm>
            <a:off x="138565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err="1" smtClean="0"/>
              <a:t>Refactoring</a:t>
            </a:r>
            <a:endParaRPr lang="fr-BE" sz="2400" kern="1200" dirty="0" smtClean="0"/>
          </a:p>
        </p:txBody>
      </p:sp>
      <p:sp>
        <p:nvSpPr>
          <p:cNvPr id="73" name="Freeform 72"/>
          <p:cNvSpPr/>
          <p:nvPr/>
        </p:nvSpPr>
        <p:spPr>
          <a:xfrm>
            <a:off x="1913476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7870" y="1750852"/>
                </a:moveTo>
                <a:arcTo wR="2350909" hR="2350909" stAng="11687285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Test OK"/>
          <p:cNvSpPr/>
          <p:nvPr/>
        </p:nvSpPr>
        <p:spPr>
          <a:xfrm>
            <a:off x="565228" y="3573017"/>
            <a:ext cx="2836647" cy="824065"/>
          </a:xfrm>
          <a:custGeom>
            <a:avLst/>
            <a:gdLst>
              <a:gd name="connsiteX0" fmla="*/ 0 w 2836647"/>
              <a:gd name="connsiteY0" fmla="*/ 137347 h 824065"/>
              <a:gd name="connsiteX1" fmla="*/ 137347 w 2836647"/>
              <a:gd name="connsiteY1" fmla="*/ 0 h 824065"/>
              <a:gd name="connsiteX2" fmla="*/ 2699300 w 2836647"/>
              <a:gd name="connsiteY2" fmla="*/ 0 h 824065"/>
              <a:gd name="connsiteX3" fmla="*/ 2836647 w 2836647"/>
              <a:gd name="connsiteY3" fmla="*/ 137347 h 824065"/>
              <a:gd name="connsiteX4" fmla="*/ 2836647 w 2836647"/>
              <a:gd name="connsiteY4" fmla="*/ 686718 h 824065"/>
              <a:gd name="connsiteX5" fmla="*/ 2699300 w 2836647"/>
              <a:gd name="connsiteY5" fmla="*/ 824065 h 824065"/>
              <a:gd name="connsiteX6" fmla="*/ 137347 w 2836647"/>
              <a:gd name="connsiteY6" fmla="*/ 824065 h 824065"/>
              <a:gd name="connsiteX7" fmla="*/ 0 w 2836647"/>
              <a:gd name="connsiteY7" fmla="*/ 686718 h 824065"/>
              <a:gd name="connsiteX8" fmla="*/ 0 w 2836647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647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99300" y="0"/>
                </a:lnTo>
                <a:cubicBezTo>
                  <a:pt x="2775155" y="0"/>
                  <a:pt x="2836647" y="61492"/>
                  <a:pt x="2836647" y="137347"/>
                </a:cubicBezTo>
                <a:lnTo>
                  <a:pt x="2836647" y="686718"/>
                </a:lnTo>
                <a:cubicBezTo>
                  <a:pt x="2836647" y="762573"/>
                  <a:pt x="2775155" y="824065"/>
                  <a:pt x="2699300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passe</a:t>
            </a:r>
          </a:p>
        </p:txBody>
      </p:sp>
      <p:sp>
        <p:nvSpPr>
          <p:cNvPr id="75" name="Freeform 74"/>
          <p:cNvSpPr/>
          <p:nvPr/>
        </p:nvSpPr>
        <p:spPr>
          <a:xfrm>
            <a:off x="1996146" y="142513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5369" y="3685249"/>
                </a:moveTo>
                <a:arcTo wR="2350909" hR="2350909" stAng="8725083" swAng="86953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Implémentation"/>
          <p:cNvSpPr/>
          <p:nvPr/>
        </p:nvSpPr>
        <p:spPr>
          <a:xfrm>
            <a:off x="1540924" y="5266779"/>
            <a:ext cx="2761048" cy="824065"/>
          </a:xfrm>
          <a:custGeom>
            <a:avLst/>
            <a:gdLst>
              <a:gd name="connsiteX0" fmla="*/ 0 w 2761048"/>
              <a:gd name="connsiteY0" fmla="*/ 137347 h 824065"/>
              <a:gd name="connsiteX1" fmla="*/ 137347 w 2761048"/>
              <a:gd name="connsiteY1" fmla="*/ 0 h 824065"/>
              <a:gd name="connsiteX2" fmla="*/ 2623701 w 2761048"/>
              <a:gd name="connsiteY2" fmla="*/ 0 h 824065"/>
              <a:gd name="connsiteX3" fmla="*/ 2761048 w 2761048"/>
              <a:gd name="connsiteY3" fmla="*/ 137347 h 824065"/>
              <a:gd name="connsiteX4" fmla="*/ 2761048 w 2761048"/>
              <a:gd name="connsiteY4" fmla="*/ 686718 h 824065"/>
              <a:gd name="connsiteX5" fmla="*/ 2623701 w 2761048"/>
              <a:gd name="connsiteY5" fmla="*/ 824065 h 824065"/>
              <a:gd name="connsiteX6" fmla="*/ 137347 w 2761048"/>
              <a:gd name="connsiteY6" fmla="*/ 824065 h 824065"/>
              <a:gd name="connsiteX7" fmla="*/ 0 w 2761048"/>
              <a:gd name="connsiteY7" fmla="*/ 686718 h 824065"/>
              <a:gd name="connsiteX8" fmla="*/ 0 w 2761048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048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23701" y="0"/>
                </a:lnTo>
                <a:cubicBezTo>
                  <a:pt x="2699556" y="0"/>
                  <a:pt x="2761048" y="61492"/>
                  <a:pt x="2761048" y="137347"/>
                </a:cubicBezTo>
                <a:lnTo>
                  <a:pt x="2761048" y="686718"/>
                </a:lnTo>
                <a:cubicBezTo>
                  <a:pt x="2761048" y="762573"/>
                  <a:pt x="2699556" y="824065"/>
                  <a:pt x="2623701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Implémentation</a:t>
            </a:r>
          </a:p>
        </p:txBody>
      </p:sp>
      <p:sp>
        <p:nvSpPr>
          <p:cNvPr id="77" name="Freeform 76"/>
          <p:cNvSpPr/>
          <p:nvPr/>
        </p:nvSpPr>
        <p:spPr>
          <a:xfrm>
            <a:off x="2327146" y="1670040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55311" y="4593808"/>
                </a:moveTo>
                <a:arcTo wR="2350909" hR="2350909" stAng="4353879" swAng="2092266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Test Echoue"/>
          <p:cNvSpPr/>
          <p:nvPr/>
        </p:nvSpPr>
        <p:spPr>
          <a:xfrm>
            <a:off x="5050424" y="5266786"/>
            <a:ext cx="2851949" cy="824065"/>
          </a:xfrm>
          <a:custGeom>
            <a:avLst/>
            <a:gdLst>
              <a:gd name="connsiteX0" fmla="*/ 0 w 2851949"/>
              <a:gd name="connsiteY0" fmla="*/ 137347 h 824065"/>
              <a:gd name="connsiteX1" fmla="*/ 137347 w 2851949"/>
              <a:gd name="connsiteY1" fmla="*/ 0 h 824065"/>
              <a:gd name="connsiteX2" fmla="*/ 2714602 w 2851949"/>
              <a:gd name="connsiteY2" fmla="*/ 0 h 824065"/>
              <a:gd name="connsiteX3" fmla="*/ 2851949 w 2851949"/>
              <a:gd name="connsiteY3" fmla="*/ 137347 h 824065"/>
              <a:gd name="connsiteX4" fmla="*/ 2851949 w 2851949"/>
              <a:gd name="connsiteY4" fmla="*/ 686718 h 824065"/>
              <a:gd name="connsiteX5" fmla="*/ 2714602 w 2851949"/>
              <a:gd name="connsiteY5" fmla="*/ 824065 h 824065"/>
              <a:gd name="connsiteX6" fmla="*/ 137347 w 2851949"/>
              <a:gd name="connsiteY6" fmla="*/ 824065 h 824065"/>
              <a:gd name="connsiteX7" fmla="*/ 0 w 2851949"/>
              <a:gd name="connsiteY7" fmla="*/ 686718 h 824065"/>
              <a:gd name="connsiteX8" fmla="*/ 0 w 2851949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949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714602" y="0"/>
                </a:lnTo>
                <a:cubicBezTo>
                  <a:pt x="2790457" y="0"/>
                  <a:pt x="2851949" y="61492"/>
                  <a:pt x="2851949" y="137347"/>
                </a:cubicBezTo>
                <a:lnTo>
                  <a:pt x="2851949" y="686718"/>
                </a:lnTo>
                <a:cubicBezTo>
                  <a:pt x="2851949" y="762573"/>
                  <a:pt x="2790457" y="824065"/>
                  <a:pt x="2714602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compile, mais échoue</a:t>
            </a:r>
            <a:endParaRPr lang="fr-BE" sz="2400" kern="1200" dirty="0"/>
          </a:p>
        </p:txBody>
      </p:sp>
      <p:sp>
        <p:nvSpPr>
          <p:cNvPr id="79" name="Freeform 78"/>
          <p:cNvSpPr/>
          <p:nvPr/>
        </p:nvSpPr>
        <p:spPr>
          <a:xfrm>
            <a:off x="2800020" y="1324653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18446" y="3261163"/>
                </a:moveTo>
                <a:arcTo wR="2350909" hR="2350909" stAng="1366793" swAng="894700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Ecriture API"/>
          <p:cNvSpPr/>
          <p:nvPr/>
        </p:nvSpPr>
        <p:spPr>
          <a:xfrm>
            <a:off x="6390206" y="3573017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Ecriture de l’API</a:t>
            </a:r>
            <a:endParaRPr lang="fr-BE" sz="2400" kern="1200" dirty="0"/>
          </a:p>
        </p:txBody>
      </p:sp>
      <p:sp>
        <p:nvSpPr>
          <p:cNvPr id="81" name="Freeform 80"/>
          <p:cNvSpPr/>
          <p:nvPr/>
        </p:nvSpPr>
        <p:spPr>
          <a:xfrm>
            <a:off x="2852744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16261" y="1227922"/>
                </a:moveTo>
                <a:arcTo wR="2350909" hR="2350909" stAng="19887953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Ne Compile Pas"/>
          <p:cNvSpPr/>
          <p:nvPr/>
        </p:nvSpPr>
        <p:spPr>
          <a:xfrm>
            <a:off x="589382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ne compile pas</a:t>
            </a:r>
            <a:endParaRPr lang="fr-BE" sz="2400" kern="1200" dirty="0"/>
          </a:p>
        </p:txBody>
      </p:sp>
      <p:sp>
        <p:nvSpPr>
          <p:cNvPr id="83" name="Freeform 82"/>
          <p:cNvSpPr/>
          <p:nvPr/>
        </p:nvSpPr>
        <p:spPr>
          <a:xfrm>
            <a:off x="2945596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68163" y="112087"/>
                </a:moveTo>
                <a:arcTo wR="2350909" hR="2350909" stAng="17265837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Ecriture Test"/>
          <p:cNvSpPr/>
          <p:nvPr/>
        </p:nvSpPr>
        <p:spPr>
          <a:xfrm>
            <a:off x="3639738" y="797781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Ecriture d’un test</a:t>
            </a:r>
            <a:endParaRPr lang="fr-BE" sz="2400" kern="1200" dirty="0"/>
          </a:p>
        </p:txBody>
      </p:sp>
      <p:pic>
        <p:nvPicPr>
          <p:cNvPr id="85" name="Red" descr="D:\Downloads\Icones\IconExperience\48x48\shadow\bullet_ball_glass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838" y="5373216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Green" descr="D:\Downloads\Icones\IconExperience\48x48\shadow\bullet_ball_glass_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342" y="3675559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/>
          <p:cNvGrpSpPr/>
          <p:nvPr/>
        </p:nvGrpSpPr>
        <p:grpSpPr>
          <a:xfrm rot="18777451">
            <a:off x="1418350" y="1265028"/>
            <a:ext cx="2243073" cy="2197168"/>
            <a:chOff x="641368" y="812233"/>
            <a:chExt cx="2367918" cy="2367918"/>
          </a:xfrm>
        </p:grpSpPr>
        <p:sp>
          <p:nvSpPr>
            <p:cNvPr id="88" name="Circular Arrow 87"/>
            <p:cNvSpPr/>
            <p:nvPr/>
          </p:nvSpPr>
          <p:spPr>
            <a:xfrm>
              <a:off x="641368" y="812233"/>
              <a:ext cx="2367918" cy="2367918"/>
            </a:xfrm>
            <a:prstGeom prst="circularArrow">
              <a:avLst>
                <a:gd name="adj1" fmla="val 5310"/>
                <a:gd name="adj2" fmla="val 343918"/>
                <a:gd name="adj3" fmla="val 12695751"/>
                <a:gd name="adj4" fmla="val 18075192"/>
                <a:gd name="adj5" fmla="val 6195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Freeform 88"/>
            <p:cNvSpPr/>
            <p:nvPr/>
          </p:nvSpPr>
          <p:spPr>
            <a:xfrm>
              <a:off x="1041961" y="90872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des tests</a:t>
              </a:r>
              <a:endParaRPr lang="fr-BE" kern="1200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041961" y="230137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du code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8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4" grpId="0" animBg="1"/>
      <p:bldP spid="76" grpId="0" animBg="1"/>
      <p:bldP spid="78" grpId="0" animBg="1"/>
      <p:bldP spid="80" grpId="0" animBg="1"/>
      <p:bldP spid="8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PDA - Articles\2010-04-21 - NDS-PDA - Introduction à l'agilité\Images\Tests de recette - v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785926"/>
            <a:ext cx="6479013" cy="42148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de recettes</a:t>
            </a:r>
            <a:endParaRPr lang="fr-BE" dirty="0"/>
          </a:p>
        </p:txBody>
      </p:sp>
      <p:sp>
        <p:nvSpPr>
          <p:cNvPr id="6" name="Bulle rectangulaire 6"/>
          <p:cNvSpPr/>
          <p:nvPr/>
        </p:nvSpPr>
        <p:spPr bwMode="auto">
          <a:xfrm>
            <a:off x="6210374" y="1071546"/>
            <a:ext cx="2648482" cy="461665"/>
          </a:xfrm>
          <a:prstGeom prst="wedgeRectCallout">
            <a:avLst>
              <a:gd name="adj1" fmla="val -58700"/>
              <a:gd name="adj2" fmla="val 2678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Bon, on en est où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8596" y="1346647"/>
            <a:ext cx="4146323" cy="796469"/>
            <a:chOff x="907950" y="2154730"/>
            <a:chExt cx="4146323" cy="796469"/>
          </a:xfrm>
        </p:grpSpPr>
        <p:sp>
          <p:nvSpPr>
            <p:cNvPr id="7" name="Pensées 9"/>
            <p:cNvSpPr/>
            <p:nvPr/>
          </p:nvSpPr>
          <p:spPr bwMode="auto">
            <a:xfrm>
              <a:off x="983594" y="2154730"/>
              <a:ext cx="3995033" cy="796469"/>
            </a:xfrm>
            <a:prstGeom prst="cloudCallout">
              <a:avLst>
                <a:gd name="adj1" fmla="val 14935"/>
                <a:gd name="adj2" fmla="val 19113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nouveau?</a:t>
              </a:r>
            </a:p>
          </p:txBody>
        </p:sp>
        <p:sp>
          <p:nvSpPr>
            <p:cNvPr id="8" name="Pensées 10"/>
            <p:cNvSpPr/>
            <p:nvPr/>
          </p:nvSpPr>
          <p:spPr bwMode="auto">
            <a:xfrm>
              <a:off x="907950" y="2154730"/>
              <a:ext cx="4146323" cy="796469"/>
            </a:xfrm>
            <a:prstGeom prst="cloudCallout">
              <a:avLst>
                <a:gd name="adj1" fmla="val -5403"/>
                <a:gd name="adj2" fmla="val 203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1678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XP GAME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" y="620688"/>
            <a:ext cx="8297720" cy="5526283"/>
          </a:xfrm>
        </p:spPr>
      </p:pic>
    </p:spTree>
    <p:extLst>
      <p:ext uri="{BB962C8B-B14F-4D97-AF65-F5344CB8AC3E}">
        <p14:creationId xmlns:p14="http://schemas.microsoft.com/office/powerpoint/2010/main" val="698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1/2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5336846"/>
          </a:xfrm>
        </p:spPr>
        <p:txBody>
          <a:bodyPr/>
          <a:lstStyle/>
          <a:p>
            <a:r>
              <a:rPr lang="fr-BE" dirty="0" smtClean="0"/>
              <a:t>Quelques blogs</a:t>
            </a:r>
          </a:p>
          <a:p>
            <a:pPr lvl="1"/>
            <a:r>
              <a:rPr lang="fr-BE" dirty="0" smtClean="0">
                <a:hlinkClick r:id="rId3"/>
              </a:rPr>
              <a:t>http://www.pedautreppe.com</a:t>
            </a:r>
            <a:endParaRPr lang="fr-BE" dirty="0" smtClean="0"/>
          </a:p>
          <a:p>
            <a:pPr lvl="1"/>
            <a:r>
              <a:rPr lang="fr-BE" dirty="0" smtClean="0">
                <a:hlinkClick r:id="rId4"/>
              </a:rPr>
              <a:t>http://www.methode-agile.org/</a:t>
            </a:r>
            <a:endParaRPr lang="fr-BE" dirty="0" smtClean="0"/>
          </a:p>
          <a:p>
            <a:pPr lvl="1"/>
            <a:r>
              <a:rPr lang="fr-BE" dirty="0" smtClean="0">
                <a:hlinkClick r:id="rId5"/>
              </a:rPr>
              <a:t>http://emmanuelchenu.blogspot.com/</a:t>
            </a:r>
            <a:endParaRPr lang="fr-BE" dirty="0" smtClean="0"/>
          </a:p>
          <a:p>
            <a:pPr lvl="1"/>
            <a:r>
              <a:rPr lang="fr-BE" dirty="0" smtClean="0">
                <a:hlinkClick r:id="rId6"/>
              </a:rPr>
              <a:t>http://www.objectmentor.com</a:t>
            </a:r>
            <a:r>
              <a:rPr lang="fr-BE" dirty="0" smtClean="0"/>
              <a:t> </a:t>
            </a:r>
            <a:r>
              <a:rPr lang="fr-BE" i="1" dirty="0" smtClean="0"/>
              <a:t>(Robert C. Martin)</a:t>
            </a:r>
          </a:p>
          <a:p>
            <a:pPr lvl="1"/>
            <a:r>
              <a:rPr lang="fr-BE" dirty="0" smtClean="0">
                <a:hlinkClick r:id="rId7"/>
              </a:rPr>
              <a:t>http://www.fredericdoillon.com/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Quelques conférences</a:t>
            </a:r>
          </a:p>
          <a:p>
            <a:pPr lvl="1"/>
            <a:r>
              <a:rPr lang="fr-BE" dirty="0" smtClean="0"/>
              <a:t>La Journée Agile (Bruxelles)</a:t>
            </a:r>
          </a:p>
          <a:p>
            <a:pPr lvl="1"/>
            <a:r>
              <a:rPr lang="fr-BE" dirty="0" smtClean="0"/>
              <a:t>XP </a:t>
            </a:r>
            <a:r>
              <a:rPr lang="fr-BE" dirty="0" err="1" smtClean="0"/>
              <a:t>Days</a:t>
            </a:r>
            <a:r>
              <a:rPr lang="fr-BE" dirty="0" smtClean="0"/>
              <a:t> (Benelux, France, Suisse, …)</a:t>
            </a:r>
          </a:p>
          <a:p>
            <a:pPr lvl="1"/>
            <a:r>
              <a:rPr lang="fr-BE" dirty="0" smtClean="0"/>
              <a:t>Agile Tour</a:t>
            </a:r>
          </a:p>
          <a:p>
            <a:pPr lvl="1"/>
            <a:r>
              <a:rPr lang="fr-BE" dirty="0" smtClean="0"/>
              <a:t>CITCON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2/2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6923112" cy="4598182"/>
          </a:xfrm>
        </p:spPr>
        <p:txBody>
          <a:bodyPr/>
          <a:lstStyle/>
          <a:p>
            <a:r>
              <a:rPr lang="fr-BE" dirty="0" smtClean="0"/>
              <a:t>Quelques ouvrages</a:t>
            </a:r>
          </a:p>
          <a:p>
            <a:pPr lvl="1"/>
            <a:r>
              <a:rPr lang="fr-BE" dirty="0" smtClean="0"/>
              <a:t>« Méthode Agile – Les meilleures pratiques – Compréhension et mise en </a:t>
            </a:r>
            <a:r>
              <a:rPr lang="fr-BE" dirty="0" err="1" smtClean="0"/>
              <a:t>oeuvre</a:t>
            </a:r>
            <a:r>
              <a:rPr lang="fr-BE" dirty="0" smtClean="0"/>
              <a:t> » </a:t>
            </a:r>
            <a:r>
              <a:rPr lang="fr-BE" i="1" dirty="0" smtClean="0"/>
              <a:t>par Jean-Pierre </a:t>
            </a:r>
            <a:r>
              <a:rPr lang="fr-BE" i="1" dirty="0" err="1" smtClean="0"/>
              <a:t>Vickoff</a:t>
            </a:r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Gestion de projet vers les méthodes agiles » </a:t>
            </a:r>
            <a:r>
              <a:rPr lang="fr-BE" i="1" dirty="0" smtClean="0"/>
              <a:t>par Véronique Messager Rota</a:t>
            </a:r>
          </a:p>
          <a:p>
            <a:pPr lvl="1"/>
            <a:endParaRPr lang="fr-BE" i="1" dirty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Agile </a:t>
            </a:r>
            <a:r>
              <a:rPr lang="fr-BE" dirty="0" err="1" smtClean="0"/>
              <a:t>Principles</a:t>
            </a:r>
            <a:r>
              <a:rPr lang="fr-BE" dirty="0" smtClean="0"/>
              <a:t>, Patterns, and Practices in C# » </a:t>
            </a:r>
            <a:r>
              <a:rPr lang="fr-BE" i="1" dirty="0" smtClean="0"/>
              <a:t>par Robert C. Martin</a:t>
            </a:r>
            <a:endParaRPr lang="fr-BE" i="1" dirty="0"/>
          </a:p>
        </p:txBody>
      </p:sp>
      <p:pic>
        <p:nvPicPr>
          <p:cNvPr id="1028" name="Picture 4" descr="Méthode AGILE Les meilleures pratiques Compréhension et mise en oeuv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4" r="17610"/>
          <a:stretch/>
        </p:blipFill>
        <p:spPr bwMode="auto">
          <a:xfrm>
            <a:off x="7740352" y="692696"/>
            <a:ext cx="12971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stion de projet : Vers les méthodes agile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10564"/>
          <a:stretch/>
        </p:blipFill>
        <p:spPr bwMode="auto">
          <a:xfrm>
            <a:off x="7740351" y="2648684"/>
            <a:ext cx="1297173" cy="16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gile Principles, Patterns, and Practices in C#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13699" r="21926"/>
          <a:stretch/>
        </p:blipFill>
        <p:spPr bwMode="auto">
          <a:xfrm>
            <a:off x="7740351" y="4386001"/>
            <a:ext cx="1296507" cy="17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Origine de l’agilité 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5104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Origine de l’agilité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893647"/>
          </a:xfrm>
          <a:ln>
            <a:noFill/>
          </a:ln>
        </p:spPr>
        <p:txBody>
          <a:bodyPr/>
          <a:lstStyle/>
          <a:p>
            <a:r>
              <a:rPr lang="fr-BE" dirty="0" smtClean="0"/>
              <a:t>Toyota          (1962)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>
              <a:hlinkClick r:id="rId2"/>
            </a:endParaRPr>
          </a:p>
          <a:p>
            <a:r>
              <a:rPr lang="fr-BE" dirty="0"/>
              <a:t>XP, </a:t>
            </a:r>
            <a:r>
              <a:rPr lang="fr-BE" dirty="0" err="1"/>
              <a:t>Scrum</a:t>
            </a:r>
            <a:r>
              <a:rPr lang="fr-BE" dirty="0"/>
              <a:t>,… </a:t>
            </a:r>
            <a:r>
              <a:rPr lang="fr-BE" dirty="0" smtClean="0"/>
              <a:t>(1999)</a:t>
            </a: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>
                <a:hlinkClick r:id="rId2"/>
              </a:rPr>
              <a:t>http://agilemanifesto.org/</a:t>
            </a:r>
            <a:r>
              <a:rPr lang="fr-BE" dirty="0"/>
              <a:t> (2001</a:t>
            </a:r>
            <a:r>
              <a:rPr lang="fr-BE" dirty="0" smtClean="0"/>
              <a:t>)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4" y="908720"/>
            <a:ext cx="1668682" cy="1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7099" y="1303104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Pourquoi les méthodes agiles ? Les objectifs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Réduire les coûts</a:t>
            </a:r>
            <a:endParaRPr lang="fr-B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2910" y="4429132"/>
            <a:ext cx="8229600" cy="904863"/>
          </a:xfrm>
        </p:spPr>
        <p:txBody>
          <a:bodyPr/>
          <a:lstStyle/>
          <a:p>
            <a:r>
              <a:rPr lang="fr-BE" dirty="0" smtClean="0"/>
              <a:t>Répondre strictement aux besoins </a:t>
            </a:r>
            <a:r>
              <a:rPr lang="fr-BE" i="1" dirty="0" smtClean="0"/>
              <a:t>(ni plus, ni moins)</a:t>
            </a:r>
            <a:endParaRPr lang="fr-BE" dirty="0" smtClean="0"/>
          </a:p>
          <a:p>
            <a:r>
              <a:rPr lang="fr-BE" dirty="0" smtClean="0"/>
              <a:t>Réduire le nombre de bugs</a:t>
            </a:r>
          </a:p>
        </p:txBody>
      </p:sp>
      <p:pic>
        <p:nvPicPr>
          <p:cNvPr id="2052" name="Picture 4" descr="http://www.supplychain.cn/attachments/wysiwyg/4/Image/cutdollarbi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4513" y="714356"/>
            <a:ext cx="5214974" cy="32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v2</Template>
  <TotalTime>0</TotalTime>
  <Words>1079</Words>
  <Application>Microsoft Office PowerPoint</Application>
  <PresentationFormat>On-screen Show (4:3)</PresentationFormat>
  <Paragraphs>398</Paragraphs>
  <Slides>47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DotNetHub - v2</vt:lpstr>
      <vt:lpstr>Les méthodes Agiles dans le développement de logiciels</vt:lpstr>
      <vt:lpstr>Qui sommes-nous ?</vt:lpstr>
      <vt:lpstr>PowerPoint Presentation</vt:lpstr>
      <vt:lpstr>Agenda</vt:lpstr>
      <vt:lpstr>Agenda</vt:lpstr>
      <vt:lpstr>Origine de l’agilité</vt:lpstr>
      <vt:lpstr>Le manifeste Agile</vt:lpstr>
      <vt:lpstr>Agenda</vt:lpstr>
      <vt:lpstr>Objectif : Réduire les coûts</vt:lpstr>
      <vt:lpstr>Objectif : Eviter les dérives</vt:lpstr>
      <vt:lpstr>Objectif : Maximiser la business value du produit</vt:lpstr>
      <vt:lpstr>Une nouvelle façon de travailler</vt:lpstr>
      <vt:lpstr>PowerPoint Presentation</vt:lpstr>
      <vt:lpstr>Organisation hiérarchique</vt:lpstr>
      <vt:lpstr>PowerPoint Presentation</vt:lpstr>
      <vt:lpstr>Agenda</vt:lpstr>
      <vt:lpstr>Représentation des méthodes Agiles</vt:lpstr>
      <vt:lpstr>La vision SCRUM : conduite de projet agile – 1/2</vt:lpstr>
      <vt:lpstr>Product Owner</vt:lpstr>
      <vt:lpstr>La vision SCRUM : conduite de projet agile – 2/2</vt:lpstr>
      <vt:lpstr>Agenda</vt:lpstr>
      <vt:lpstr>Les 5 valeurs d’eXtreme Programming</vt:lpstr>
      <vt:lpstr>Les 13 pratiques d’eXtreme Programming</vt:lpstr>
      <vt:lpstr>Les 13 pratiques d’eXtreme Programming</vt:lpstr>
      <vt:lpstr>Planning Game</vt:lpstr>
      <vt:lpstr>Client sur site</vt:lpstr>
      <vt:lpstr>Rythme soutenable</vt:lpstr>
      <vt:lpstr>Les 13 pratiques d’eXtreme Programming</vt:lpstr>
      <vt:lpstr>Métaphore</vt:lpstr>
      <vt:lpstr>Livraisons rapides</vt:lpstr>
      <vt:lpstr>Stand Up</vt:lpstr>
      <vt:lpstr>Les 13 pratiques d’eXtreme Programming</vt:lpstr>
      <vt:lpstr>Conventions de Nommage</vt:lpstr>
      <vt:lpstr>Appropriation collective du code</vt:lpstr>
      <vt:lpstr>Travail en binôme</vt:lpstr>
      <vt:lpstr>Les 13 pratiques d’eXtreme Programming</vt:lpstr>
      <vt:lpstr>Conception Simple</vt:lpstr>
      <vt:lpstr>Refactoring</vt:lpstr>
      <vt:lpstr>Intégration Continue</vt:lpstr>
      <vt:lpstr>Les 13 pratiques d’eXtreme Programming</vt:lpstr>
      <vt:lpstr>Tests Unitaires</vt:lpstr>
      <vt:lpstr>Tests Unitaires – Le cycle Test Driven Development</vt:lpstr>
      <vt:lpstr>Tests de recettes</vt:lpstr>
      <vt:lpstr>Agenda</vt:lpstr>
      <vt:lpstr>XP GAME</vt:lpstr>
      <vt:lpstr>Quelques références – 1/2</vt:lpstr>
      <vt:lpstr>Quelques références – 2/2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2010-04-23T06:18:38Z</dcterms:created>
  <dcterms:modified xsi:type="dcterms:W3CDTF">2012-09-20T20:01:26Z</dcterms:modified>
</cp:coreProperties>
</file>