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7" r:id="rId4"/>
    <p:sldId id="321" r:id="rId5"/>
    <p:sldId id="322" r:id="rId6"/>
    <p:sldId id="323" r:id="rId7"/>
    <p:sldId id="318" r:id="rId8"/>
    <p:sldId id="319" r:id="rId9"/>
    <p:sldId id="320" r:id="rId10"/>
    <p:sldId id="273" r:id="rId11"/>
    <p:sldId id="272" r:id="rId12"/>
    <p:sldId id="287" r:id="rId13"/>
    <p:sldId id="324" r:id="rId14"/>
    <p:sldId id="266" r:id="rId15"/>
    <p:sldId id="291" r:id="rId16"/>
    <p:sldId id="325" r:id="rId17"/>
    <p:sldId id="267" r:id="rId18"/>
    <p:sldId id="311" r:id="rId19"/>
    <p:sldId id="312" r:id="rId20"/>
    <p:sldId id="278" r:id="rId21"/>
    <p:sldId id="276" r:id="rId22"/>
    <p:sldId id="281" r:id="rId23"/>
    <p:sldId id="313" r:id="rId24"/>
    <p:sldId id="277" r:id="rId25"/>
    <p:sldId id="280" r:id="rId26"/>
    <p:sldId id="302" r:id="rId27"/>
    <p:sldId id="314" r:id="rId28"/>
    <p:sldId id="307" r:id="rId29"/>
    <p:sldId id="292" r:id="rId30"/>
    <p:sldId id="286" r:id="rId31"/>
    <p:sldId id="315" r:id="rId32"/>
    <p:sldId id="282" r:id="rId33"/>
    <p:sldId id="283" r:id="rId34"/>
    <p:sldId id="279" r:id="rId35"/>
    <p:sldId id="316" r:id="rId36"/>
    <p:sldId id="309" r:id="rId37"/>
    <p:sldId id="310" r:id="rId38"/>
    <p:sldId id="326" r:id="rId39"/>
    <p:sldId id="327" r:id="rId40"/>
    <p:sldId id="289" r:id="rId41"/>
    <p:sldId id="317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21"/>
    <a:srgbClr val="123E6E"/>
    <a:srgbClr val="67B7CE"/>
    <a:srgbClr val="135B71"/>
    <a:srgbClr val="BEEAF7"/>
    <a:srgbClr val="5F3C16"/>
    <a:srgbClr val="DEDEDE"/>
    <a:srgbClr val="EDEDED"/>
    <a:srgbClr val="BD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>
        <p:scale>
          <a:sx n="80" d="100"/>
          <a:sy n="80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0" d="100"/>
        <a:sy n="110" d="100"/>
      </p:scale>
      <p:origin x="0" y="8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E53AA-66E6-4A94-B97C-929EEED7901E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BE"/>
        </a:p>
      </dgm:t>
    </dgm:pt>
    <dgm:pt modelId="{B547D8FB-06D2-4E7C-A475-268F191E19E5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7A390D98-DD08-4D50-91CB-9B8AE32A911C}" type="parTrans" cxnId="{E4C82D42-4C77-4BBD-A1D6-1BF1C2E9F95D}">
      <dgm:prSet/>
      <dgm:spPr/>
      <dgm:t>
        <a:bodyPr/>
        <a:lstStyle/>
        <a:p>
          <a:endParaRPr lang="fr-BE"/>
        </a:p>
      </dgm:t>
    </dgm:pt>
    <dgm:pt modelId="{4F3DDEC9-115E-46E8-A3E3-E0186BBAD23E}" type="sibTrans" cxnId="{E4C82D42-4C77-4BBD-A1D6-1BF1C2E9F95D}">
      <dgm:prSet/>
      <dgm:spPr/>
      <dgm:t>
        <a:bodyPr/>
        <a:lstStyle/>
        <a:p>
          <a:endParaRPr lang="fr-BE"/>
        </a:p>
      </dgm:t>
    </dgm:pt>
    <dgm:pt modelId="{0F34F4AD-FF6B-46FC-BB05-9861DEF8341F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F2A9C866-DA01-4762-8BE5-40D87C91EFBE}" type="parTrans" cxnId="{6341A875-74F6-40E0-87AC-71D08011C279}">
      <dgm:prSet/>
      <dgm:spPr/>
      <dgm:t>
        <a:bodyPr/>
        <a:lstStyle/>
        <a:p>
          <a:endParaRPr lang="fr-BE"/>
        </a:p>
      </dgm:t>
    </dgm:pt>
    <dgm:pt modelId="{F5E8EE56-FDD8-42F0-A066-63418B328124}" type="sibTrans" cxnId="{6341A875-74F6-40E0-87AC-71D08011C279}">
      <dgm:prSet/>
      <dgm:spPr/>
      <dgm:t>
        <a:bodyPr/>
        <a:lstStyle/>
        <a:p>
          <a:endParaRPr lang="fr-BE"/>
        </a:p>
      </dgm:t>
    </dgm:pt>
    <dgm:pt modelId="{A7DB11E8-47FA-4345-B9FF-6A0AB536B38E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1C9FD734-DA33-4762-B2F3-1867FB3CC2E2}" type="parTrans" cxnId="{D34219BE-95AF-4335-BD7D-7BD0B42AF6D5}">
      <dgm:prSet/>
      <dgm:spPr/>
      <dgm:t>
        <a:bodyPr/>
        <a:lstStyle/>
        <a:p>
          <a:endParaRPr lang="fr-BE"/>
        </a:p>
      </dgm:t>
    </dgm:pt>
    <dgm:pt modelId="{DF75B2B0-5E29-409F-BC88-01DD75CCD1B1}" type="sibTrans" cxnId="{D34219BE-95AF-4335-BD7D-7BD0B42AF6D5}">
      <dgm:prSet/>
      <dgm:spPr/>
      <dgm:t>
        <a:bodyPr/>
        <a:lstStyle/>
        <a:p>
          <a:endParaRPr lang="fr-BE"/>
        </a:p>
      </dgm:t>
    </dgm:pt>
    <dgm:pt modelId="{BBA648BF-27B3-46FC-B426-572E0AC89B96}" type="pres">
      <dgm:prSet presAssocID="{9A7E53AA-66E6-4A94-B97C-929EEED790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9DBBD03-8700-49D8-8035-4E10584D46D2}" type="pres">
      <dgm:prSet presAssocID="{9A7E53AA-66E6-4A94-B97C-929EEED7901E}" presName="comp1" presStyleCnt="0"/>
      <dgm:spPr/>
    </dgm:pt>
    <dgm:pt modelId="{4A1C5445-54E2-479B-A41A-663143CAE966}" type="pres">
      <dgm:prSet presAssocID="{9A7E53AA-66E6-4A94-B97C-929EEED7901E}" presName="circle1" presStyleLbl="node1" presStyleIdx="0" presStyleCnt="3"/>
      <dgm:spPr/>
      <dgm:t>
        <a:bodyPr/>
        <a:lstStyle/>
        <a:p>
          <a:endParaRPr lang="fr-BE"/>
        </a:p>
      </dgm:t>
    </dgm:pt>
    <dgm:pt modelId="{848CD26E-59DC-4DBB-B272-1EBFD43636EC}" type="pres">
      <dgm:prSet presAssocID="{9A7E53AA-66E6-4A94-B97C-929EEED7901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64EC5F-F2FB-49EA-9914-35FE0CD9512D}" type="pres">
      <dgm:prSet presAssocID="{9A7E53AA-66E6-4A94-B97C-929EEED7901E}" presName="comp2" presStyleCnt="0"/>
      <dgm:spPr/>
    </dgm:pt>
    <dgm:pt modelId="{BCAA00F3-BB8B-40CF-B987-9E8D3A440CDB}" type="pres">
      <dgm:prSet presAssocID="{9A7E53AA-66E6-4A94-B97C-929EEED7901E}" presName="circle2" presStyleLbl="node1" presStyleIdx="1" presStyleCnt="3"/>
      <dgm:spPr/>
      <dgm:t>
        <a:bodyPr/>
        <a:lstStyle/>
        <a:p>
          <a:endParaRPr lang="fr-BE"/>
        </a:p>
      </dgm:t>
    </dgm:pt>
    <dgm:pt modelId="{FACC4D15-4841-4E69-A25E-3C9770ED40E9}" type="pres">
      <dgm:prSet presAssocID="{9A7E53AA-66E6-4A94-B97C-929EEED7901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EEA4C9-423A-4691-8177-133725D30B79}" type="pres">
      <dgm:prSet presAssocID="{9A7E53AA-66E6-4A94-B97C-929EEED7901E}" presName="comp3" presStyleCnt="0"/>
      <dgm:spPr/>
    </dgm:pt>
    <dgm:pt modelId="{2E045A6E-ADE2-4BA2-AF3C-C43CB0315024}" type="pres">
      <dgm:prSet presAssocID="{9A7E53AA-66E6-4A94-B97C-929EEED7901E}" presName="circle3" presStyleLbl="node1" presStyleIdx="2" presStyleCnt="3"/>
      <dgm:spPr/>
      <dgm:t>
        <a:bodyPr/>
        <a:lstStyle/>
        <a:p>
          <a:endParaRPr lang="fr-BE"/>
        </a:p>
      </dgm:t>
    </dgm:pt>
    <dgm:pt modelId="{741FF3ED-E080-450A-A2E4-C2C8DAF3BEA9}" type="pres">
      <dgm:prSet presAssocID="{9A7E53AA-66E6-4A94-B97C-929EEED7901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34219BE-95AF-4335-BD7D-7BD0B42AF6D5}" srcId="{9A7E53AA-66E6-4A94-B97C-929EEED7901E}" destId="{A7DB11E8-47FA-4345-B9FF-6A0AB536B38E}" srcOrd="2" destOrd="0" parTransId="{1C9FD734-DA33-4762-B2F3-1867FB3CC2E2}" sibTransId="{DF75B2B0-5E29-409F-BC88-01DD75CCD1B1}"/>
    <dgm:cxn modelId="{E30F8BCB-1C8F-4F47-9081-7BE64E6AEDA3}" type="presOf" srcId="{A7DB11E8-47FA-4345-B9FF-6A0AB536B38E}" destId="{741FF3ED-E080-450A-A2E4-C2C8DAF3BEA9}" srcOrd="1" destOrd="0" presId="urn:microsoft.com/office/officeart/2005/8/layout/venn2"/>
    <dgm:cxn modelId="{8D7DAC5B-A37E-46DC-A980-C63DC12C4E49}" type="presOf" srcId="{9A7E53AA-66E6-4A94-B97C-929EEED7901E}" destId="{BBA648BF-27B3-46FC-B426-572E0AC89B96}" srcOrd="0" destOrd="0" presId="urn:microsoft.com/office/officeart/2005/8/layout/venn2"/>
    <dgm:cxn modelId="{6341A875-74F6-40E0-87AC-71D08011C279}" srcId="{9A7E53AA-66E6-4A94-B97C-929EEED7901E}" destId="{0F34F4AD-FF6B-46FC-BB05-9861DEF8341F}" srcOrd="1" destOrd="0" parTransId="{F2A9C866-DA01-4762-8BE5-40D87C91EFBE}" sibTransId="{F5E8EE56-FDD8-42F0-A066-63418B328124}"/>
    <dgm:cxn modelId="{E4C82D42-4C77-4BBD-A1D6-1BF1C2E9F95D}" srcId="{9A7E53AA-66E6-4A94-B97C-929EEED7901E}" destId="{B547D8FB-06D2-4E7C-A475-268F191E19E5}" srcOrd="0" destOrd="0" parTransId="{7A390D98-DD08-4D50-91CB-9B8AE32A911C}" sibTransId="{4F3DDEC9-115E-46E8-A3E3-E0186BBAD23E}"/>
    <dgm:cxn modelId="{662FD88F-191F-41D4-86D3-2A48386B366E}" type="presOf" srcId="{B547D8FB-06D2-4E7C-A475-268F191E19E5}" destId="{848CD26E-59DC-4DBB-B272-1EBFD43636EC}" srcOrd="1" destOrd="0" presId="urn:microsoft.com/office/officeart/2005/8/layout/venn2"/>
    <dgm:cxn modelId="{64BC67F2-EFC6-4A05-A5FF-61E2DDC11F05}" type="presOf" srcId="{A7DB11E8-47FA-4345-B9FF-6A0AB536B38E}" destId="{2E045A6E-ADE2-4BA2-AF3C-C43CB0315024}" srcOrd="0" destOrd="0" presId="urn:microsoft.com/office/officeart/2005/8/layout/venn2"/>
    <dgm:cxn modelId="{9F58FCFB-FFF9-4D29-9268-7F429C56AB3B}" type="presOf" srcId="{0F34F4AD-FF6B-46FC-BB05-9861DEF8341F}" destId="{BCAA00F3-BB8B-40CF-B987-9E8D3A440CDB}" srcOrd="0" destOrd="0" presId="urn:microsoft.com/office/officeart/2005/8/layout/venn2"/>
    <dgm:cxn modelId="{E202F807-A35B-41C8-ADA6-B088A678D893}" type="presOf" srcId="{B547D8FB-06D2-4E7C-A475-268F191E19E5}" destId="{4A1C5445-54E2-479B-A41A-663143CAE966}" srcOrd="0" destOrd="0" presId="urn:microsoft.com/office/officeart/2005/8/layout/venn2"/>
    <dgm:cxn modelId="{1911EA22-8AD4-46BA-BADE-688F6E827418}" type="presOf" srcId="{0F34F4AD-FF6B-46FC-BB05-9861DEF8341F}" destId="{FACC4D15-4841-4E69-A25E-3C9770ED40E9}" srcOrd="1" destOrd="0" presId="urn:microsoft.com/office/officeart/2005/8/layout/venn2"/>
    <dgm:cxn modelId="{8A3EE551-0C57-4E50-90B3-BBB1C6832697}" type="presParOf" srcId="{BBA648BF-27B3-46FC-B426-572E0AC89B96}" destId="{B9DBBD03-8700-49D8-8035-4E10584D46D2}" srcOrd="0" destOrd="0" presId="urn:microsoft.com/office/officeart/2005/8/layout/venn2"/>
    <dgm:cxn modelId="{68BCD51F-38C5-4158-BE39-1FF4289143F7}" type="presParOf" srcId="{B9DBBD03-8700-49D8-8035-4E10584D46D2}" destId="{4A1C5445-54E2-479B-A41A-663143CAE966}" srcOrd="0" destOrd="0" presId="urn:microsoft.com/office/officeart/2005/8/layout/venn2"/>
    <dgm:cxn modelId="{04798A77-F652-40D4-9F44-105ABF5CA331}" type="presParOf" srcId="{B9DBBD03-8700-49D8-8035-4E10584D46D2}" destId="{848CD26E-59DC-4DBB-B272-1EBFD43636EC}" srcOrd="1" destOrd="0" presId="urn:microsoft.com/office/officeart/2005/8/layout/venn2"/>
    <dgm:cxn modelId="{D3B7716F-4957-4BEC-9C5E-053AABB30F5C}" type="presParOf" srcId="{BBA648BF-27B3-46FC-B426-572E0AC89B96}" destId="{FF64EC5F-F2FB-49EA-9914-35FE0CD9512D}" srcOrd="1" destOrd="0" presId="urn:microsoft.com/office/officeart/2005/8/layout/venn2"/>
    <dgm:cxn modelId="{BFBE5343-FC50-43DE-9C53-89EB17AE337C}" type="presParOf" srcId="{FF64EC5F-F2FB-49EA-9914-35FE0CD9512D}" destId="{BCAA00F3-BB8B-40CF-B987-9E8D3A440CDB}" srcOrd="0" destOrd="0" presId="urn:microsoft.com/office/officeart/2005/8/layout/venn2"/>
    <dgm:cxn modelId="{8E6B1698-51BA-4186-A028-BD97D80DF8AE}" type="presParOf" srcId="{FF64EC5F-F2FB-49EA-9914-35FE0CD9512D}" destId="{FACC4D15-4841-4E69-A25E-3C9770ED40E9}" srcOrd="1" destOrd="0" presId="urn:microsoft.com/office/officeart/2005/8/layout/venn2"/>
    <dgm:cxn modelId="{43CC4759-057F-4C5D-92BF-6BD0C781B12E}" type="presParOf" srcId="{BBA648BF-27B3-46FC-B426-572E0AC89B96}" destId="{8EEEA4C9-423A-4691-8177-133725D30B79}" srcOrd="2" destOrd="0" presId="urn:microsoft.com/office/officeart/2005/8/layout/venn2"/>
    <dgm:cxn modelId="{C89D81EA-A854-418D-8E1A-76AD0A80A3E4}" type="presParOf" srcId="{8EEEA4C9-423A-4691-8177-133725D30B79}" destId="{2E045A6E-ADE2-4BA2-AF3C-C43CB0315024}" srcOrd="0" destOrd="0" presId="urn:microsoft.com/office/officeart/2005/8/layout/venn2"/>
    <dgm:cxn modelId="{D1132D0E-719D-4DD0-BB9F-4FA09C7D9528}" type="presParOf" srcId="{8EEEA4C9-423A-4691-8177-133725D30B79}" destId="{741FF3ED-E080-450A-A2E4-C2C8DAF3BE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D5FC481-B8A4-4C59-B28A-62D7C161EE20}" type="presOf" srcId="{AD6AA592-A028-4A4A-86CC-4BE134008B81}" destId="{BE148B1E-0D39-4AAC-88B5-B3D8CBEB54E2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98B9B1A5-F287-4C38-B9E3-EAB4ABFD382B}" type="presOf" srcId="{6DB7B0D2-AE0D-48C6-A744-39946CF5A7D4}" destId="{6F898E0B-7930-474E-98BA-D464207D75A4}" srcOrd="0" destOrd="0" presId="urn:microsoft.com/office/officeart/2005/8/layout/hierarchy3"/>
    <dgm:cxn modelId="{0CEEECA1-5251-414C-8FDE-ABF34A1E810E}" type="presOf" srcId="{78F573D3-6ADA-4624-ACD9-E4CAA3437D73}" destId="{B723E630-4C6D-43BE-89BB-363B8081E09D}" srcOrd="0" destOrd="0" presId="urn:microsoft.com/office/officeart/2005/8/layout/hierarchy3"/>
    <dgm:cxn modelId="{64403CCF-D8F4-4390-92A3-035F1820C320}" type="presOf" srcId="{6543770D-AD42-4295-A616-7F9A3964FC7F}" destId="{9AA1D6DD-B1A5-4343-A32D-6685849EFFDF}" srcOrd="0" destOrd="0" presId="urn:microsoft.com/office/officeart/2005/8/layout/hierarchy3"/>
    <dgm:cxn modelId="{8D48FD9F-CB25-45F8-9D97-DB63057CC36A}" type="presOf" srcId="{B68FD5AA-6F19-4873-8376-E1CC8A83BE43}" destId="{61438B48-3652-4718-BF62-71A5AD388452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755246B-0B4C-4065-B8E4-D5F0F1D4D50D}" type="presOf" srcId="{F7D3D631-964E-481F-A6C9-D8DA9859B3E8}" destId="{9FEA127F-210B-4E5F-A514-E81FBE34A8E0}" srcOrd="0" destOrd="0" presId="urn:microsoft.com/office/officeart/2005/8/layout/hierarchy3"/>
    <dgm:cxn modelId="{55667359-3443-434E-8195-F05DE8AF5223}" type="presOf" srcId="{F9E8C57F-5196-4E52-AFD2-C51BEF73E2F2}" destId="{A482D1DC-D7C3-43D6-BFB4-0365A3E8F826}" srcOrd="0" destOrd="0" presId="urn:microsoft.com/office/officeart/2005/8/layout/hierarchy3"/>
    <dgm:cxn modelId="{7DDFA4C3-BF7B-4B10-B10E-902D4EFCBC22}" type="presOf" srcId="{CBEC482A-4267-4548-BA70-037F0C4C3B76}" destId="{866FB2DA-E7CE-4861-A2A4-BD64AAC2C603}" srcOrd="0" destOrd="0" presId="urn:microsoft.com/office/officeart/2005/8/layout/hierarchy3"/>
    <dgm:cxn modelId="{9FD0DC2C-A5A2-44D2-8F74-004970AE24B8}" type="presOf" srcId="{5D28F061-058A-4C35-B619-6103D1DD2825}" destId="{D75C0A2C-8250-471C-B151-6A5C2D8D5185}" srcOrd="0" destOrd="0" presId="urn:microsoft.com/office/officeart/2005/8/layout/hierarchy3"/>
    <dgm:cxn modelId="{1E13F289-1CE3-4265-9B9D-CEC03E9E0EED}" type="presOf" srcId="{387C6FFB-F64F-4618-BB44-3A427D4E6CD5}" destId="{B471E933-0C1B-4FE1-9FEF-4562D60AF065}" srcOrd="0" destOrd="0" presId="urn:microsoft.com/office/officeart/2005/8/layout/hierarchy3"/>
    <dgm:cxn modelId="{EB716D08-1E3A-4DE1-B9D9-7E31AB38526A}" type="presOf" srcId="{270D403F-A7E9-41AD-8AC9-8E38905C98FF}" destId="{8C8C0024-5F55-4702-AED8-16952D6596DF}" srcOrd="0" destOrd="0" presId="urn:microsoft.com/office/officeart/2005/8/layout/hierarchy3"/>
    <dgm:cxn modelId="{E0546661-1AED-4850-8A1A-963BB3690E74}" type="presOf" srcId="{9EBBA3C7-7CA1-48A8-9236-F1892E8301AC}" destId="{7B65F524-C7DA-4A59-A79C-CEA955A31BA8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C25D43F3-A342-4E73-929D-B3DE5D715881}" type="presOf" srcId="{899A7E36-930A-4415-871A-44279699F490}" destId="{BD402AD3-DE39-45B5-A494-9C339DC1604E}" srcOrd="0" destOrd="0" presId="urn:microsoft.com/office/officeart/2005/8/layout/hierarchy3"/>
    <dgm:cxn modelId="{9A8A419D-F8B2-4407-99E1-54932293D7FD}" type="presOf" srcId="{626383B0-001B-4708-A463-5324FC0E02F9}" destId="{28450765-74F8-4DA6-8693-BD730F432B86}" srcOrd="0" destOrd="0" presId="urn:microsoft.com/office/officeart/2005/8/layout/hierarchy3"/>
    <dgm:cxn modelId="{7DE3ECC9-E200-477C-8D30-7CB834CCA8CC}" type="presOf" srcId="{456FBAD3-D58B-443A-AC58-DCC9769BEF1F}" destId="{70083ECC-CF09-457C-9A67-8CF63E7F45D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4CB22096-1463-4809-A0F3-9DE2B6781263}" type="presOf" srcId="{E312E8E5-076B-48C3-A667-5CEECC25305B}" destId="{BF772414-2C63-4521-83B9-B21FCED6A38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6D92FF4A-DE45-4B03-B641-BC0457234E0A}" type="presOf" srcId="{930ED09E-8598-4F99-9ADB-C1E83C9E571C}" destId="{85582599-4F49-478B-BBB1-E3242EC7A7A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9FFD6982-5903-4580-B580-11BEDB9DA7C0}" type="presOf" srcId="{2441288E-19FD-46A3-A179-4D133E9F9F89}" destId="{E77A038F-D504-42B0-AAC3-80D0891920FE}" srcOrd="0" destOrd="0" presId="urn:microsoft.com/office/officeart/2005/8/layout/hierarchy3"/>
    <dgm:cxn modelId="{DB299014-9D36-4F87-8B3E-44D1EB9AA197}" type="presOf" srcId="{78F573D3-6ADA-4624-ACD9-E4CAA3437D73}" destId="{39C48F2A-A6FC-4AD0-921F-0C60D512777D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6F459712-2846-4B6A-9479-B51A2D2AD4CE}" type="presOf" srcId="{B29EA048-2168-4094-B848-594A613F8587}" destId="{C7C92FAD-91AB-4463-91DB-1DAFDCD1E33E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9A2D0B04-D22B-4732-A1E6-D0B6E0E4E673}" type="presOf" srcId="{CD23B587-CDE8-4D2A-8E7A-5F0A2B7E0358}" destId="{11CCB3CC-A35A-4D23-AAE3-818A74C86E11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1AC6CDE-0A2D-42CC-BC48-47E11CFBBBF6}" type="presOf" srcId="{9F5C6B60-1354-4681-8D75-B9B7F4049708}" destId="{0C71C525-5486-433D-9331-35F3A26263FE}" srcOrd="0" destOrd="0" presId="urn:microsoft.com/office/officeart/2005/8/layout/hierarchy3"/>
    <dgm:cxn modelId="{8CE56D97-91F9-4E1A-BD25-C71CCF790924}" type="presOf" srcId="{77B54DA3-1012-4218-9106-FCD163C9F9D0}" destId="{D43A028C-63EA-41A7-9459-C93C018BCB5B}" srcOrd="0" destOrd="0" presId="urn:microsoft.com/office/officeart/2005/8/layout/hierarchy3"/>
    <dgm:cxn modelId="{7E095895-1D51-4CB8-8DE1-ECD82141B484}" type="presOf" srcId="{87E19A77-91ED-43D2-928F-0F91EAB14108}" destId="{A8993313-A484-4036-9762-43CEC9648623}" srcOrd="0" destOrd="0" presId="urn:microsoft.com/office/officeart/2005/8/layout/hierarchy3"/>
    <dgm:cxn modelId="{E3868982-C7FB-4B9A-9603-9CE0245EFBD8}" type="presOf" srcId="{B0C44ECA-CFF0-4B43-A691-4CE92FE8681A}" destId="{C44B36A6-91A2-45D9-9788-40A389D44378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7AD4A9F5-643F-4C35-8E89-B5CFBF7CD275}" type="presOf" srcId="{CC84B68F-6CF7-458A-A318-FC74299E889F}" destId="{669A6EFE-55A8-48FC-AB1E-501B7AC75318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FF47D50C-DD63-4B93-85BD-383E8D812CB4}" type="presOf" srcId="{456FBAD3-D58B-443A-AC58-DCC9769BEF1F}" destId="{D31BE008-DE1D-463C-A59B-650EFF45B94E}" srcOrd="1" destOrd="0" presId="urn:microsoft.com/office/officeart/2005/8/layout/hierarchy3"/>
    <dgm:cxn modelId="{802E2CEB-8ECB-4AEE-8B2E-7E27893FBFD1}" type="presOf" srcId="{47C213A5-AFD2-409B-BEE7-046B401512AE}" destId="{F7AB7B24-8CE6-46FE-86CB-D21F8A5863A6}" srcOrd="0" destOrd="0" presId="urn:microsoft.com/office/officeart/2005/8/layout/hierarchy3"/>
    <dgm:cxn modelId="{63A58A91-92AF-4CC4-AEE8-2A2066ADE637}" type="presOf" srcId="{C75B3A11-1A63-4500-86E6-D5C2F8E5FD85}" destId="{5FDC6286-89BA-4855-98C5-D28E72D1C295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CE0777E5-A46F-4DFA-A8BB-5EEED1564922}" type="presOf" srcId="{BC030D92-6F84-427C-83F1-47BADF6EA076}" destId="{9EC3FD5B-4989-4BA7-B4D2-6786FC4CCCE7}" srcOrd="0" destOrd="0" presId="urn:microsoft.com/office/officeart/2005/8/layout/hierarchy3"/>
    <dgm:cxn modelId="{70D277EE-CB3F-4C8E-964C-5B3596FC02BE}" type="presOf" srcId="{9EBBA3C7-7CA1-48A8-9236-F1892E8301AC}" destId="{819E4634-DF51-478F-8590-96EE13361B03}" srcOrd="1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6A0B1F72-9F36-4E4E-9E67-E2D383F0037E}" type="presOf" srcId="{0DE40C32-AF95-42AD-8AD6-F24F35001559}" destId="{B1DB4239-1565-48E3-8C01-0493B1D1D383}" srcOrd="0" destOrd="0" presId="urn:microsoft.com/office/officeart/2005/8/layout/hierarchy3"/>
    <dgm:cxn modelId="{B683897A-2002-422E-B3DA-20F855C75580}" type="presOf" srcId="{5BBA4AF7-D009-46DB-A7FE-AEBE061EFC10}" destId="{23C36ADE-ECE9-4E35-A73D-FC4BFDC3FA15}" srcOrd="0" destOrd="0" presId="urn:microsoft.com/office/officeart/2005/8/layout/hierarchy3"/>
    <dgm:cxn modelId="{5DD6A924-3CB0-46C2-A196-EBE2BE001C4C}" type="presOf" srcId="{47C213A5-AFD2-409B-BEE7-046B401512AE}" destId="{0ED613BA-706D-4D42-806F-6B19A5AE7B2E}" srcOrd="1" destOrd="0" presId="urn:microsoft.com/office/officeart/2005/8/layout/hierarchy3"/>
    <dgm:cxn modelId="{A8192F2A-FED7-4E6E-95C5-14D4A03D479C}" type="presOf" srcId="{7BBE010D-08DD-42F0-9729-56C7BB75FCE2}" destId="{5FDC05FE-B7ED-4F6A-9EB5-E64276F537BE}" srcOrd="0" destOrd="0" presId="urn:microsoft.com/office/officeart/2005/8/layout/hierarchy3"/>
    <dgm:cxn modelId="{9C748591-533E-4A99-9BA0-0059211D156F}" type="presOf" srcId="{B68FD5AA-6F19-4873-8376-E1CC8A83BE43}" destId="{1AB6A816-893C-4010-90DD-8FEFF3E8470B}" srcOrd="1" destOrd="0" presId="urn:microsoft.com/office/officeart/2005/8/layout/hierarchy3"/>
    <dgm:cxn modelId="{C0CDBCDF-3363-4925-8A6D-164F49140FBE}" type="presOf" srcId="{6D1122E1-5AE9-4373-A077-75B17F1DB372}" destId="{1BF42174-58F7-40CB-B403-2268B16C22BB}" srcOrd="0" destOrd="0" presId="urn:microsoft.com/office/officeart/2005/8/layout/hierarchy3"/>
    <dgm:cxn modelId="{B721CDDB-02CC-4FD0-BCFD-72626F8BF91A}" type="presOf" srcId="{6D938703-6E0F-4714-9AED-59B930D61C50}" destId="{060709DB-9CFF-4826-B56C-2A74A7F43330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0D0D2C15-0E41-4DCC-A2A1-ABFB2540D5CF}" type="presOf" srcId="{EE791D6D-4728-46EF-B504-565E09019770}" destId="{40C65C29-3E32-47A1-98C6-CEE15F36B507}" srcOrd="0" destOrd="0" presId="urn:microsoft.com/office/officeart/2005/8/layout/hierarchy3"/>
    <dgm:cxn modelId="{31295962-B552-4070-BDC0-4F0D7D5CD6B9}" type="presParOf" srcId="{9FEA127F-210B-4E5F-A514-E81FBE34A8E0}" destId="{3DB87BA5-AEDD-441E-9C85-4F83388C0568}" srcOrd="0" destOrd="0" presId="urn:microsoft.com/office/officeart/2005/8/layout/hierarchy3"/>
    <dgm:cxn modelId="{169CB481-B934-4B5C-9EEB-A9210A635A59}" type="presParOf" srcId="{3DB87BA5-AEDD-441E-9C85-4F83388C0568}" destId="{56658D4D-FEF1-4C2C-9F17-8441662F8AF9}" srcOrd="0" destOrd="0" presId="urn:microsoft.com/office/officeart/2005/8/layout/hierarchy3"/>
    <dgm:cxn modelId="{A6D68FA0-DDA5-4A31-BF0B-2871AFD19B7D}" type="presParOf" srcId="{56658D4D-FEF1-4C2C-9F17-8441662F8AF9}" destId="{70083ECC-CF09-457C-9A67-8CF63E7F45D3}" srcOrd="0" destOrd="0" presId="urn:microsoft.com/office/officeart/2005/8/layout/hierarchy3"/>
    <dgm:cxn modelId="{0D4FD68E-2FE8-4E14-9F52-ACF0BDB46FE1}" type="presParOf" srcId="{56658D4D-FEF1-4C2C-9F17-8441662F8AF9}" destId="{D31BE008-DE1D-463C-A59B-650EFF45B94E}" srcOrd="1" destOrd="0" presId="urn:microsoft.com/office/officeart/2005/8/layout/hierarchy3"/>
    <dgm:cxn modelId="{18331772-8BA9-4CFF-B16E-3D01790FBDBD}" type="presParOf" srcId="{3DB87BA5-AEDD-441E-9C85-4F83388C0568}" destId="{8746EB98-3F45-4508-A679-95C15F77AD58}" srcOrd="1" destOrd="0" presId="urn:microsoft.com/office/officeart/2005/8/layout/hierarchy3"/>
    <dgm:cxn modelId="{2F43EF21-2C33-4C6C-899C-6889E73A4145}" type="presParOf" srcId="{8746EB98-3F45-4508-A679-95C15F77AD58}" destId="{23C36ADE-ECE9-4E35-A73D-FC4BFDC3FA15}" srcOrd="0" destOrd="0" presId="urn:microsoft.com/office/officeart/2005/8/layout/hierarchy3"/>
    <dgm:cxn modelId="{6BDF0075-235B-40AF-9D34-B88B79CB8322}" type="presParOf" srcId="{8746EB98-3F45-4508-A679-95C15F77AD58}" destId="{28450765-74F8-4DA6-8693-BD730F432B86}" srcOrd="1" destOrd="0" presId="urn:microsoft.com/office/officeart/2005/8/layout/hierarchy3"/>
    <dgm:cxn modelId="{E2643063-E309-4F8C-9407-B9E70514DCA5}" type="presParOf" srcId="{8746EB98-3F45-4508-A679-95C15F77AD58}" destId="{5FDC05FE-B7ED-4F6A-9EB5-E64276F537BE}" srcOrd="2" destOrd="0" presId="urn:microsoft.com/office/officeart/2005/8/layout/hierarchy3"/>
    <dgm:cxn modelId="{78BE5873-40B2-485F-8493-31961ECC5803}" type="presParOf" srcId="{8746EB98-3F45-4508-A679-95C15F77AD58}" destId="{85582599-4F49-478B-BBB1-E3242EC7A7A5}" srcOrd="3" destOrd="0" presId="urn:microsoft.com/office/officeart/2005/8/layout/hierarchy3"/>
    <dgm:cxn modelId="{D71C4A94-2196-4ED8-8D16-07011B03F101}" type="presParOf" srcId="{8746EB98-3F45-4508-A679-95C15F77AD58}" destId="{D75C0A2C-8250-471C-B151-6A5C2D8D5185}" srcOrd="4" destOrd="0" presId="urn:microsoft.com/office/officeart/2005/8/layout/hierarchy3"/>
    <dgm:cxn modelId="{012808E9-6E98-40AA-B9FC-E820D186F446}" type="presParOf" srcId="{8746EB98-3F45-4508-A679-95C15F77AD58}" destId="{11CCB3CC-A35A-4D23-AAE3-818A74C86E11}" srcOrd="5" destOrd="0" presId="urn:microsoft.com/office/officeart/2005/8/layout/hierarchy3"/>
    <dgm:cxn modelId="{DE3BCC85-721B-4169-949A-E5763843CD4F}" type="presParOf" srcId="{9FEA127F-210B-4E5F-A514-E81FBE34A8E0}" destId="{FAFDB136-292E-4996-955A-DCB5B8243AA4}" srcOrd="1" destOrd="0" presId="urn:microsoft.com/office/officeart/2005/8/layout/hierarchy3"/>
    <dgm:cxn modelId="{219BFA40-0258-4200-8565-73D3DF9721AD}" type="presParOf" srcId="{FAFDB136-292E-4996-955A-DCB5B8243AA4}" destId="{815CDEDB-DA64-4B34-8A9E-70575CA38121}" srcOrd="0" destOrd="0" presId="urn:microsoft.com/office/officeart/2005/8/layout/hierarchy3"/>
    <dgm:cxn modelId="{3C7E81C9-B0F5-449F-B498-DD530B860413}" type="presParOf" srcId="{815CDEDB-DA64-4B34-8A9E-70575CA38121}" destId="{B723E630-4C6D-43BE-89BB-363B8081E09D}" srcOrd="0" destOrd="0" presId="urn:microsoft.com/office/officeart/2005/8/layout/hierarchy3"/>
    <dgm:cxn modelId="{698ED650-4DCB-41E0-9381-C4766771FA1F}" type="presParOf" srcId="{815CDEDB-DA64-4B34-8A9E-70575CA38121}" destId="{39C48F2A-A6FC-4AD0-921F-0C60D512777D}" srcOrd="1" destOrd="0" presId="urn:microsoft.com/office/officeart/2005/8/layout/hierarchy3"/>
    <dgm:cxn modelId="{32E85201-97A5-4F5A-B01E-67707A3D0636}" type="presParOf" srcId="{FAFDB136-292E-4996-955A-DCB5B8243AA4}" destId="{36DFB3F6-CA17-4869-B19C-A9929EAC4E04}" srcOrd="1" destOrd="0" presId="urn:microsoft.com/office/officeart/2005/8/layout/hierarchy3"/>
    <dgm:cxn modelId="{01C15734-5705-4E52-8495-0F451B041CC0}" type="presParOf" srcId="{36DFB3F6-CA17-4869-B19C-A9929EAC4E04}" destId="{D43A028C-63EA-41A7-9459-C93C018BCB5B}" srcOrd="0" destOrd="0" presId="urn:microsoft.com/office/officeart/2005/8/layout/hierarchy3"/>
    <dgm:cxn modelId="{AD8072BB-3A9A-4084-B203-6B148CEC3A75}" type="presParOf" srcId="{36DFB3F6-CA17-4869-B19C-A9929EAC4E04}" destId="{866FB2DA-E7CE-4861-A2A4-BD64AAC2C603}" srcOrd="1" destOrd="0" presId="urn:microsoft.com/office/officeart/2005/8/layout/hierarchy3"/>
    <dgm:cxn modelId="{F3BEDC69-BE83-4CED-8BC6-B0E8FC25DB9B}" type="presParOf" srcId="{36DFB3F6-CA17-4869-B19C-A9929EAC4E04}" destId="{060709DB-9CFF-4826-B56C-2A74A7F43330}" srcOrd="2" destOrd="0" presId="urn:microsoft.com/office/officeart/2005/8/layout/hierarchy3"/>
    <dgm:cxn modelId="{11332B3A-156A-45E8-B3EE-A5D14DB5140F}" type="presParOf" srcId="{36DFB3F6-CA17-4869-B19C-A9929EAC4E04}" destId="{B1DB4239-1565-48E3-8C01-0493B1D1D383}" srcOrd="3" destOrd="0" presId="urn:microsoft.com/office/officeart/2005/8/layout/hierarchy3"/>
    <dgm:cxn modelId="{87F39DFA-1F63-4F11-B6BC-C75A3EBE8B1B}" type="presParOf" srcId="{36DFB3F6-CA17-4869-B19C-A9929EAC4E04}" destId="{669A6EFE-55A8-48FC-AB1E-501B7AC75318}" srcOrd="4" destOrd="0" presId="urn:microsoft.com/office/officeart/2005/8/layout/hierarchy3"/>
    <dgm:cxn modelId="{075DF49F-9500-413F-B857-5DBF6CE9BC98}" type="presParOf" srcId="{36DFB3F6-CA17-4869-B19C-A9929EAC4E04}" destId="{5FDC6286-89BA-4855-98C5-D28E72D1C295}" srcOrd="5" destOrd="0" presId="urn:microsoft.com/office/officeart/2005/8/layout/hierarchy3"/>
    <dgm:cxn modelId="{22CABCE3-ECE7-43F4-A544-67E775B1E8B5}" type="presParOf" srcId="{9FEA127F-210B-4E5F-A514-E81FBE34A8E0}" destId="{4E08D6ED-9039-4FFC-BEE5-014E11635187}" srcOrd="2" destOrd="0" presId="urn:microsoft.com/office/officeart/2005/8/layout/hierarchy3"/>
    <dgm:cxn modelId="{20BBE436-8695-4939-A3FC-33FBEC9CE74A}" type="presParOf" srcId="{4E08D6ED-9039-4FFC-BEE5-014E11635187}" destId="{80C1DDAF-5A6C-4DD8-8D4E-E99AA6752805}" srcOrd="0" destOrd="0" presId="urn:microsoft.com/office/officeart/2005/8/layout/hierarchy3"/>
    <dgm:cxn modelId="{70983986-714B-45E0-8E33-2B16FBA9F2B9}" type="presParOf" srcId="{80C1DDAF-5A6C-4DD8-8D4E-E99AA6752805}" destId="{61438B48-3652-4718-BF62-71A5AD388452}" srcOrd="0" destOrd="0" presId="urn:microsoft.com/office/officeart/2005/8/layout/hierarchy3"/>
    <dgm:cxn modelId="{CCF2340C-5139-4930-BD73-755C2B7213CD}" type="presParOf" srcId="{80C1DDAF-5A6C-4DD8-8D4E-E99AA6752805}" destId="{1AB6A816-893C-4010-90DD-8FEFF3E8470B}" srcOrd="1" destOrd="0" presId="urn:microsoft.com/office/officeart/2005/8/layout/hierarchy3"/>
    <dgm:cxn modelId="{4598830A-C74A-4B75-B3F7-03BA316F2417}" type="presParOf" srcId="{4E08D6ED-9039-4FFC-BEE5-014E11635187}" destId="{740B76D7-BE84-4671-BAC6-BB9ACD8346D8}" srcOrd="1" destOrd="0" presId="urn:microsoft.com/office/officeart/2005/8/layout/hierarchy3"/>
    <dgm:cxn modelId="{B65D46A7-CDEC-4275-8290-29A7968930DD}" type="presParOf" srcId="{740B76D7-BE84-4671-BAC6-BB9ACD8346D8}" destId="{9AA1D6DD-B1A5-4343-A32D-6685849EFFDF}" srcOrd="0" destOrd="0" presId="urn:microsoft.com/office/officeart/2005/8/layout/hierarchy3"/>
    <dgm:cxn modelId="{3C25DD1B-B697-45A8-897D-9C43455DF47E}" type="presParOf" srcId="{740B76D7-BE84-4671-BAC6-BB9ACD8346D8}" destId="{0C71C525-5486-433D-9331-35F3A26263FE}" srcOrd="1" destOrd="0" presId="urn:microsoft.com/office/officeart/2005/8/layout/hierarchy3"/>
    <dgm:cxn modelId="{29D911AA-1CCC-48C5-9AE6-F48D31AE1282}" type="presParOf" srcId="{740B76D7-BE84-4671-BAC6-BB9ACD8346D8}" destId="{9EC3FD5B-4989-4BA7-B4D2-6786FC4CCCE7}" srcOrd="2" destOrd="0" presId="urn:microsoft.com/office/officeart/2005/8/layout/hierarchy3"/>
    <dgm:cxn modelId="{7AE64EAF-5B8C-477C-8747-5579A884E96E}" type="presParOf" srcId="{740B76D7-BE84-4671-BAC6-BB9ACD8346D8}" destId="{8C8C0024-5F55-4702-AED8-16952D6596DF}" srcOrd="3" destOrd="0" presId="urn:microsoft.com/office/officeart/2005/8/layout/hierarchy3"/>
    <dgm:cxn modelId="{4272C69B-C30C-4932-9856-515569662D03}" type="presParOf" srcId="{740B76D7-BE84-4671-BAC6-BB9ACD8346D8}" destId="{A482D1DC-D7C3-43D6-BFB4-0365A3E8F826}" srcOrd="4" destOrd="0" presId="urn:microsoft.com/office/officeart/2005/8/layout/hierarchy3"/>
    <dgm:cxn modelId="{0DFF551D-353A-424E-A8CF-56227AAE2D9A}" type="presParOf" srcId="{740B76D7-BE84-4671-BAC6-BB9ACD8346D8}" destId="{40C65C29-3E32-47A1-98C6-CEE15F36B507}" srcOrd="5" destOrd="0" presId="urn:microsoft.com/office/officeart/2005/8/layout/hierarchy3"/>
    <dgm:cxn modelId="{CEA8EA3A-A8E6-4483-B4B9-EE22FB94649B}" type="presParOf" srcId="{9FEA127F-210B-4E5F-A514-E81FBE34A8E0}" destId="{3BA8B100-3E57-42E4-9760-3A69CEFA748B}" srcOrd="3" destOrd="0" presId="urn:microsoft.com/office/officeart/2005/8/layout/hierarchy3"/>
    <dgm:cxn modelId="{FA066A1A-9A6E-4200-87F2-A6E4F906E457}" type="presParOf" srcId="{3BA8B100-3E57-42E4-9760-3A69CEFA748B}" destId="{591300DD-692B-4A4E-B9C6-6E23EBDA9D09}" srcOrd="0" destOrd="0" presId="urn:microsoft.com/office/officeart/2005/8/layout/hierarchy3"/>
    <dgm:cxn modelId="{2F1A0FAE-EEF7-4511-971A-F917C180E5E6}" type="presParOf" srcId="{591300DD-692B-4A4E-B9C6-6E23EBDA9D09}" destId="{F7AB7B24-8CE6-46FE-86CB-D21F8A5863A6}" srcOrd="0" destOrd="0" presId="urn:microsoft.com/office/officeart/2005/8/layout/hierarchy3"/>
    <dgm:cxn modelId="{C18F8774-06AD-45D1-9A0B-8FFA90C31573}" type="presParOf" srcId="{591300DD-692B-4A4E-B9C6-6E23EBDA9D09}" destId="{0ED613BA-706D-4D42-806F-6B19A5AE7B2E}" srcOrd="1" destOrd="0" presId="urn:microsoft.com/office/officeart/2005/8/layout/hierarchy3"/>
    <dgm:cxn modelId="{DDFFCA8D-4A9F-4070-869B-267BB61B31D1}" type="presParOf" srcId="{3BA8B100-3E57-42E4-9760-3A69CEFA748B}" destId="{EF08DFCE-D2EC-40E8-B5B7-1D84FDEC2D0D}" srcOrd="1" destOrd="0" presId="urn:microsoft.com/office/officeart/2005/8/layout/hierarchy3"/>
    <dgm:cxn modelId="{6371C790-7F3A-4D33-A746-85D39E7CC139}" type="presParOf" srcId="{EF08DFCE-D2EC-40E8-B5B7-1D84FDEC2D0D}" destId="{BF772414-2C63-4521-83B9-B21FCED6A385}" srcOrd="0" destOrd="0" presId="urn:microsoft.com/office/officeart/2005/8/layout/hierarchy3"/>
    <dgm:cxn modelId="{2517479D-AFD0-4AD3-BBE7-51B1501D44A5}" type="presParOf" srcId="{EF08DFCE-D2EC-40E8-B5B7-1D84FDEC2D0D}" destId="{1BF42174-58F7-40CB-B403-2268B16C22BB}" srcOrd="1" destOrd="0" presId="urn:microsoft.com/office/officeart/2005/8/layout/hierarchy3"/>
    <dgm:cxn modelId="{7254BFA6-CFB4-4FC4-AF7B-DC78B86D4FD7}" type="presParOf" srcId="{EF08DFCE-D2EC-40E8-B5B7-1D84FDEC2D0D}" destId="{A8993313-A484-4036-9762-43CEC9648623}" srcOrd="2" destOrd="0" presId="urn:microsoft.com/office/officeart/2005/8/layout/hierarchy3"/>
    <dgm:cxn modelId="{5F8E4714-A5DA-49CE-A40F-A162CA5AEA22}" type="presParOf" srcId="{EF08DFCE-D2EC-40E8-B5B7-1D84FDEC2D0D}" destId="{C44B36A6-91A2-45D9-9788-40A389D44378}" srcOrd="3" destOrd="0" presId="urn:microsoft.com/office/officeart/2005/8/layout/hierarchy3"/>
    <dgm:cxn modelId="{C2066BD0-D25B-4353-B88D-CE472469DEE3}" type="presParOf" srcId="{EF08DFCE-D2EC-40E8-B5B7-1D84FDEC2D0D}" destId="{BD402AD3-DE39-45B5-A494-9C339DC1604E}" srcOrd="4" destOrd="0" presId="urn:microsoft.com/office/officeart/2005/8/layout/hierarchy3"/>
    <dgm:cxn modelId="{C4B6875A-2642-4554-B342-215592FF7A5F}" type="presParOf" srcId="{EF08DFCE-D2EC-40E8-B5B7-1D84FDEC2D0D}" destId="{6F898E0B-7930-474E-98BA-D464207D75A4}" srcOrd="5" destOrd="0" presId="urn:microsoft.com/office/officeart/2005/8/layout/hierarchy3"/>
    <dgm:cxn modelId="{A196DFB5-B4F8-4283-BC9F-1B8662C19EA0}" type="presParOf" srcId="{9FEA127F-210B-4E5F-A514-E81FBE34A8E0}" destId="{B6EFDEE0-0B7A-4175-80D4-F164440E7862}" srcOrd="4" destOrd="0" presId="urn:microsoft.com/office/officeart/2005/8/layout/hierarchy3"/>
    <dgm:cxn modelId="{98F75A4F-B876-490C-B385-09DC9C728097}" type="presParOf" srcId="{B6EFDEE0-0B7A-4175-80D4-F164440E7862}" destId="{AAA903FF-4D50-4C83-9F1C-3C3A069DA57B}" srcOrd="0" destOrd="0" presId="urn:microsoft.com/office/officeart/2005/8/layout/hierarchy3"/>
    <dgm:cxn modelId="{FB522760-EE47-48B8-8AC9-71F5FA127F2D}" type="presParOf" srcId="{AAA903FF-4D50-4C83-9F1C-3C3A069DA57B}" destId="{7B65F524-C7DA-4A59-A79C-CEA955A31BA8}" srcOrd="0" destOrd="0" presId="urn:microsoft.com/office/officeart/2005/8/layout/hierarchy3"/>
    <dgm:cxn modelId="{DCAD58B5-B902-4D56-9B99-2106066305FC}" type="presParOf" srcId="{AAA903FF-4D50-4C83-9F1C-3C3A069DA57B}" destId="{819E4634-DF51-478F-8590-96EE13361B03}" srcOrd="1" destOrd="0" presId="urn:microsoft.com/office/officeart/2005/8/layout/hierarchy3"/>
    <dgm:cxn modelId="{44E357A5-F4B9-4063-898D-124894661A2F}" type="presParOf" srcId="{B6EFDEE0-0B7A-4175-80D4-F164440E7862}" destId="{8F639A4A-9439-4546-B831-B6568D6D2B0B}" srcOrd="1" destOrd="0" presId="urn:microsoft.com/office/officeart/2005/8/layout/hierarchy3"/>
    <dgm:cxn modelId="{C77DE08C-8F80-414C-AD4F-E1F993B01753}" type="presParOf" srcId="{8F639A4A-9439-4546-B831-B6568D6D2B0B}" destId="{BE148B1E-0D39-4AAC-88B5-B3D8CBEB54E2}" srcOrd="0" destOrd="0" presId="urn:microsoft.com/office/officeart/2005/8/layout/hierarchy3"/>
    <dgm:cxn modelId="{D78C305E-FA15-4D37-B421-4A25A8594B70}" type="presParOf" srcId="{8F639A4A-9439-4546-B831-B6568D6D2B0B}" destId="{E77A038F-D504-42B0-AAC3-80D0891920FE}" srcOrd="1" destOrd="0" presId="urn:microsoft.com/office/officeart/2005/8/layout/hierarchy3"/>
    <dgm:cxn modelId="{AD25DD1F-1BA4-4CB5-8201-922B7931552A}" type="presParOf" srcId="{8F639A4A-9439-4546-B831-B6568D6D2B0B}" destId="{B471E933-0C1B-4FE1-9FEF-4562D60AF065}" srcOrd="2" destOrd="0" presId="urn:microsoft.com/office/officeart/2005/8/layout/hierarchy3"/>
    <dgm:cxn modelId="{0E944152-0AD4-4B63-A5D0-70B5885A2C64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14B9CB0-33D0-41F4-8797-1D5D6F5F1538}" type="presOf" srcId="{B0C44ECA-CFF0-4B43-A691-4CE92FE8681A}" destId="{C44B36A6-91A2-45D9-9788-40A389D44378}" srcOrd="0" destOrd="0" presId="urn:microsoft.com/office/officeart/2005/8/layout/hierarchy3"/>
    <dgm:cxn modelId="{7DE2A096-90E2-4D2B-AAA0-CFCED98FFC9C}" type="presOf" srcId="{B68FD5AA-6F19-4873-8376-E1CC8A83BE43}" destId="{1AB6A816-893C-4010-90DD-8FEFF3E8470B}" srcOrd="1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820B51D-9C57-42A2-8D99-41BE5BD10FAF}" type="presOf" srcId="{78F573D3-6ADA-4624-ACD9-E4CAA3437D73}" destId="{B723E630-4C6D-43BE-89BB-363B8081E09D}" srcOrd="0" destOrd="0" presId="urn:microsoft.com/office/officeart/2005/8/layout/hierarchy3"/>
    <dgm:cxn modelId="{81F0C2FC-5CD0-407A-A996-2998E3F8B395}" type="presOf" srcId="{456FBAD3-D58B-443A-AC58-DCC9769BEF1F}" destId="{70083ECC-CF09-457C-9A67-8CF63E7F45D3}" srcOrd="0" destOrd="0" presId="urn:microsoft.com/office/officeart/2005/8/layout/hierarchy3"/>
    <dgm:cxn modelId="{1F480269-FAEC-4619-9E60-9D9DCF161494}" type="presOf" srcId="{9F5C6B60-1354-4681-8D75-B9B7F4049708}" destId="{0C71C525-5486-433D-9331-35F3A26263FE}" srcOrd="0" destOrd="0" presId="urn:microsoft.com/office/officeart/2005/8/layout/hierarchy3"/>
    <dgm:cxn modelId="{9E53729F-89D0-4545-A337-EE7462B52A1E}" type="presOf" srcId="{387C6FFB-F64F-4618-BB44-3A427D4E6CD5}" destId="{B471E933-0C1B-4FE1-9FEF-4562D60AF065}" srcOrd="0" destOrd="0" presId="urn:microsoft.com/office/officeart/2005/8/layout/hierarchy3"/>
    <dgm:cxn modelId="{DB47A750-4B80-4359-8A51-47ACA9E9ED39}" type="presOf" srcId="{899A7E36-930A-4415-871A-44279699F490}" destId="{BD402AD3-DE39-45B5-A494-9C339DC1604E}" srcOrd="0" destOrd="0" presId="urn:microsoft.com/office/officeart/2005/8/layout/hierarchy3"/>
    <dgm:cxn modelId="{553E7BF8-E263-4FF2-910C-E57701A2AC41}" type="presOf" srcId="{C75B3A11-1A63-4500-86E6-D5C2F8E5FD85}" destId="{5FDC6286-89BA-4855-98C5-D28E72D1C295}" srcOrd="0" destOrd="0" presId="urn:microsoft.com/office/officeart/2005/8/layout/hierarchy3"/>
    <dgm:cxn modelId="{97356FC8-1297-4C0D-9CE1-2803A4E5D3F9}" type="presOf" srcId="{CBEC482A-4267-4548-BA70-037F0C4C3B76}" destId="{866FB2DA-E7CE-4861-A2A4-BD64AAC2C603}" srcOrd="0" destOrd="0" presId="urn:microsoft.com/office/officeart/2005/8/layout/hierarchy3"/>
    <dgm:cxn modelId="{3CFCDB18-15EA-46F8-B800-3EE8B0C585B4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20505A0F-614F-4E9D-B346-577CB3961000}" type="presOf" srcId="{626383B0-001B-4708-A463-5324FC0E02F9}" destId="{28450765-74F8-4DA6-8693-BD730F432B86}" srcOrd="0" destOrd="0" presId="urn:microsoft.com/office/officeart/2005/8/layout/hierarchy3"/>
    <dgm:cxn modelId="{EA835CA7-3B55-4AF9-A55B-95DD5910E352}" type="presOf" srcId="{5BBA4AF7-D009-46DB-A7FE-AEBE061EFC10}" destId="{23C36ADE-ECE9-4E35-A73D-FC4BFDC3FA15}" srcOrd="0" destOrd="0" presId="urn:microsoft.com/office/officeart/2005/8/layout/hierarchy3"/>
    <dgm:cxn modelId="{B1539FDA-A850-4E94-9C6B-DC298486FC27}" type="presOf" srcId="{5D28F061-058A-4C35-B619-6103D1DD2825}" destId="{D75C0A2C-8250-471C-B151-6A5C2D8D5185}" srcOrd="0" destOrd="0" presId="urn:microsoft.com/office/officeart/2005/8/layout/hierarchy3"/>
    <dgm:cxn modelId="{A6817FD4-FD6A-4122-ADF8-725BAF3070C9}" type="presOf" srcId="{E312E8E5-076B-48C3-A667-5CEECC25305B}" destId="{BF772414-2C63-4521-83B9-B21FCED6A385}" srcOrd="0" destOrd="0" presId="urn:microsoft.com/office/officeart/2005/8/layout/hierarchy3"/>
    <dgm:cxn modelId="{61D42581-7F68-48A3-B511-EC987035459F}" type="presOf" srcId="{9EBBA3C7-7CA1-48A8-9236-F1892E8301AC}" destId="{819E4634-DF51-478F-8590-96EE13361B03}" srcOrd="1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3C21FB91-62FB-49C5-90AA-722A5211AA1C}" type="presOf" srcId="{EE791D6D-4728-46EF-B504-565E09019770}" destId="{40C65C29-3E32-47A1-98C6-CEE15F36B507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5066849C-CE4B-4AF4-BB36-73AF694AAB76}" type="presOf" srcId="{78F573D3-6ADA-4624-ACD9-E4CAA3437D73}" destId="{39C48F2A-A6FC-4AD0-921F-0C60D512777D}" srcOrd="1" destOrd="0" presId="urn:microsoft.com/office/officeart/2005/8/layout/hierarchy3"/>
    <dgm:cxn modelId="{C9492811-E2F7-4A27-ADAB-DC72EF7512C3}" type="presOf" srcId="{2441288E-19FD-46A3-A179-4D133E9F9F89}" destId="{E77A038F-D504-42B0-AAC3-80D0891920FE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31F7F4CD-8D9F-4E3A-A84E-7F6FC9C326D7}" type="presOf" srcId="{6D938703-6E0F-4714-9AED-59B930D61C50}" destId="{060709DB-9CFF-4826-B56C-2A74A7F43330}" srcOrd="0" destOrd="0" presId="urn:microsoft.com/office/officeart/2005/8/layout/hierarchy3"/>
    <dgm:cxn modelId="{1EF1764C-8E35-408C-AEFB-22AB40444045}" type="presOf" srcId="{F9E8C57F-5196-4E52-AFD2-C51BEF73E2F2}" destId="{A482D1DC-D7C3-43D6-BFB4-0365A3E8F826}" srcOrd="0" destOrd="0" presId="urn:microsoft.com/office/officeart/2005/8/layout/hierarchy3"/>
    <dgm:cxn modelId="{210A0465-BF8F-44BB-90CF-15FDD559145C}" type="presOf" srcId="{9EBBA3C7-7CA1-48A8-9236-F1892E8301AC}" destId="{7B65F524-C7DA-4A59-A79C-CEA955A31BA8}" srcOrd="0" destOrd="0" presId="urn:microsoft.com/office/officeart/2005/8/layout/hierarchy3"/>
    <dgm:cxn modelId="{1CC65A35-407C-4F9C-87F6-6437684F3EBA}" type="presOf" srcId="{B68FD5AA-6F19-4873-8376-E1CC8A83BE43}" destId="{61438B48-3652-4718-BF62-71A5AD388452}" srcOrd="0" destOrd="0" presId="urn:microsoft.com/office/officeart/2005/8/layout/hierarchy3"/>
    <dgm:cxn modelId="{649E13AC-D698-4FF5-A79B-4C7891446087}" type="presOf" srcId="{AD6AA592-A028-4A4A-86CC-4BE134008B81}" destId="{BE148B1E-0D39-4AAC-88B5-B3D8CBEB54E2}" srcOrd="0" destOrd="0" presId="urn:microsoft.com/office/officeart/2005/8/layout/hierarchy3"/>
    <dgm:cxn modelId="{F778DA7F-E510-4243-9BBE-DC7CCBBBA888}" type="presOf" srcId="{456FBAD3-D58B-443A-AC58-DCC9769BEF1F}" destId="{D31BE008-DE1D-463C-A59B-650EFF45B94E}" srcOrd="1" destOrd="0" presId="urn:microsoft.com/office/officeart/2005/8/layout/hierarchy3"/>
    <dgm:cxn modelId="{5A9D1019-ACC6-4C5F-860C-F1E11D796471}" type="presOf" srcId="{77B54DA3-1012-4218-9106-FCD163C9F9D0}" destId="{D43A028C-63EA-41A7-9459-C93C018BCB5B}" srcOrd="0" destOrd="0" presId="urn:microsoft.com/office/officeart/2005/8/layout/hierarchy3"/>
    <dgm:cxn modelId="{94F47D58-B828-4D45-A90F-33F0DE18FACF}" type="presOf" srcId="{930ED09E-8598-4F99-9ADB-C1E83C9E571C}" destId="{85582599-4F49-478B-BBB1-E3242EC7A7A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1AF9425-A640-4026-BAD4-60E2F8B104D4}" type="presOf" srcId="{F7D3D631-964E-481F-A6C9-D8DA9859B3E8}" destId="{9FEA127F-210B-4E5F-A514-E81FBE34A8E0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C693B091-6061-4AA3-8E54-7434E5924FA7}" type="presOf" srcId="{6543770D-AD42-4295-A616-7F9A3964FC7F}" destId="{9AA1D6DD-B1A5-4343-A32D-6685849EFFDF}" srcOrd="0" destOrd="0" presId="urn:microsoft.com/office/officeart/2005/8/layout/hierarchy3"/>
    <dgm:cxn modelId="{52306A2D-3312-4C82-A53A-C7BCE179A13F}" type="presOf" srcId="{47C213A5-AFD2-409B-BEE7-046B401512AE}" destId="{F7AB7B24-8CE6-46FE-86CB-D21F8A5863A6}" srcOrd="0" destOrd="0" presId="urn:microsoft.com/office/officeart/2005/8/layout/hierarchy3"/>
    <dgm:cxn modelId="{6BB42867-EC4E-471D-B50B-E45D49D3A1E5}" type="presOf" srcId="{CD23B587-CDE8-4D2A-8E7A-5F0A2B7E0358}" destId="{11CCB3CC-A35A-4D23-AAE3-818A74C86E11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2FA2F9A3-0CF8-4C86-92D8-030E2DA349B7}" type="presOf" srcId="{BC030D92-6F84-427C-83F1-47BADF6EA076}" destId="{9EC3FD5B-4989-4BA7-B4D2-6786FC4CCCE7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D47C6506-AA5B-4128-9173-C36B5149F106}" type="presOf" srcId="{0DE40C32-AF95-42AD-8AD6-F24F35001559}" destId="{B1DB4239-1565-48E3-8C01-0493B1D1D38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FCA92080-DCFE-48F2-AA7C-F754096BD8F1}" type="presOf" srcId="{B29EA048-2168-4094-B848-594A613F8587}" destId="{C7C92FAD-91AB-4463-91DB-1DAFDCD1E33E}" srcOrd="0" destOrd="0" presId="urn:microsoft.com/office/officeart/2005/8/layout/hierarchy3"/>
    <dgm:cxn modelId="{65284E5D-B60B-40FF-B33E-8604C8590792}" type="presOf" srcId="{6DB7B0D2-AE0D-48C6-A744-39946CF5A7D4}" destId="{6F898E0B-7930-474E-98BA-D464207D75A4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3915CF-7F1E-4457-A281-4A632431949E}" type="presOf" srcId="{47C213A5-AFD2-409B-BEE7-046B401512AE}" destId="{0ED613BA-706D-4D42-806F-6B19A5AE7B2E}" srcOrd="1" destOrd="0" presId="urn:microsoft.com/office/officeart/2005/8/layout/hierarchy3"/>
    <dgm:cxn modelId="{16539A16-C29A-4834-8928-6402C4619C45}" type="presOf" srcId="{CC84B68F-6CF7-458A-A318-FC74299E889F}" destId="{669A6EFE-55A8-48FC-AB1E-501B7AC75318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70AC515B-F2B2-4239-AF50-06321F486642}" type="presOf" srcId="{87E19A77-91ED-43D2-928F-0F91EAB14108}" destId="{A8993313-A484-4036-9762-43CEC9648623}" srcOrd="0" destOrd="0" presId="urn:microsoft.com/office/officeart/2005/8/layout/hierarchy3"/>
    <dgm:cxn modelId="{35EE4F1C-8F87-42A0-B843-D482501B8684}" type="presOf" srcId="{270D403F-A7E9-41AD-8AC9-8E38905C98FF}" destId="{8C8C0024-5F55-4702-AED8-16952D6596DF}" srcOrd="0" destOrd="0" presId="urn:microsoft.com/office/officeart/2005/8/layout/hierarchy3"/>
    <dgm:cxn modelId="{F145C0D3-6FD2-4C2C-907B-7137CE188B0E}" type="presOf" srcId="{7BBE010D-08DD-42F0-9729-56C7BB75FCE2}" destId="{5FDC05FE-B7ED-4F6A-9EB5-E64276F537BE}" srcOrd="0" destOrd="0" presId="urn:microsoft.com/office/officeart/2005/8/layout/hierarchy3"/>
    <dgm:cxn modelId="{E0B45232-C3B8-4597-8CD9-B5612AE52576}" type="presParOf" srcId="{9FEA127F-210B-4E5F-A514-E81FBE34A8E0}" destId="{3DB87BA5-AEDD-441E-9C85-4F83388C0568}" srcOrd="0" destOrd="0" presId="urn:microsoft.com/office/officeart/2005/8/layout/hierarchy3"/>
    <dgm:cxn modelId="{7435581B-9072-41B1-89E0-1C1B68975AF9}" type="presParOf" srcId="{3DB87BA5-AEDD-441E-9C85-4F83388C0568}" destId="{56658D4D-FEF1-4C2C-9F17-8441662F8AF9}" srcOrd="0" destOrd="0" presId="urn:microsoft.com/office/officeart/2005/8/layout/hierarchy3"/>
    <dgm:cxn modelId="{38F4FE38-483B-4290-A961-3FA5AE1BC3CB}" type="presParOf" srcId="{56658D4D-FEF1-4C2C-9F17-8441662F8AF9}" destId="{70083ECC-CF09-457C-9A67-8CF63E7F45D3}" srcOrd="0" destOrd="0" presId="urn:microsoft.com/office/officeart/2005/8/layout/hierarchy3"/>
    <dgm:cxn modelId="{4C98D7A4-C8BA-47DC-AC2F-88BDA1A05227}" type="presParOf" srcId="{56658D4D-FEF1-4C2C-9F17-8441662F8AF9}" destId="{D31BE008-DE1D-463C-A59B-650EFF45B94E}" srcOrd="1" destOrd="0" presId="urn:microsoft.com/office/officeart/2005/8/layout/hierarchy3"/>
    <dgm:cxn modelId="{D1D65B15-C087-422B-970A-31880FCC4EEB}" type="presParOf" srcId="{3DB87BA5-AEDD-441E-9C85-4F83388C0568}" destId="{8746EB98-3F45-4508-A679-95C15F77AD58}" srcOrd="1" destOrd="0" presId="urn:microsoft.com/office/officeart/2005/8/layout/hierarchy3"/>
    <dgm:cxn modelId="{AFDEA2DF-ADDF-4C51-BBFF-A99A113461CB}" type="presParOf" srcId="{8746EB98-3F45-4508-A679-95C15F77AD58}" destId="{23C36ADE-ECE9-4E35-A73D-FC4BFDC3FA15}" srcOrd="0" destOrd="0" presId="urn:microsoft.com/office/officeart/2005/8/layout/hierarchy3"/>
    <dgm:cxn modelId="{5D4B044A-813F-4F95-B2E1-D8827B942BDD}" type="presParOf" srcId="{8746EB98-3F45-4508-A679-95C15F77AD58}" destId="{28450765-74F8-4DA6-8693-BD730F432B86}" srcOrd="1" destOrd="0" presId="urn:microsoft.com/office/officeart/2005/8/layout/hierarchy3"/>
    <dgm:cxn modelId="{62CE0FC5-9742-444D-9959-0D192ABE8B1E}" type="presParOf" srcId="{8746EB98-3F45-4508-A679-95C15F77AD58}" destId="{5FDC05FE-B7ED-4F6A-9EB5-E64276F537BE}" srcOrd="2" destOrd="0" presId="urn:microsoft.com/office/officeart/2005/8/layout/hierarchy3"/>
    <dgm:cxn modelId="{79ED4ED5-40FD-4E78-BEA5-409F69BA3BBB}" type="presParOf" srcId="{8746EB98-3F45-4508-A679-95C15F77AD58}" destId="{85582599-4F49-478B-BBB1-E3242EC7A7A5}" srcOrd="3" destOrd="0" presId="urn:microsoft.com/office/officeart/2005/8/layout/hierarchy3"/>
    <dgm:cxn modelId="{14089985-1FBA-4FA6-9B78-C737F4436682}" type="presParOf" srcId="{8746EB98-3F45-4508-A679-95C15F77AD58}" destId="{D75C0A2C-8250-471C-B151-6A5C2D8D5185}" srcOrd="4" destOrd="0" presId="urn:microsoft.com/office/officeart/2005/8/layout/hierarchy3"/>
    <dgm:cxn modelId="{8EF23521-447B-4621-A612-FEDE4071ADE0}" type="presParOf" srcId="{8746EB98-3F45-4508-A679-95C15F77AD58}" destId="{11CCB3CC-A35A-4D23-AAE3-818A74C86E11}" srcOrd="5" destOrd="0" presId="urn:microsoft.com/office/officeart/2005/8/layout/hierarchy3"/>
    <dgm:cxn modelId="{E298C915-4A16-4DD2-8A8A-D705D620D5FF}" type="presParOf" srcId="{9FEA127F-210B-4E5F-A514-E81FBE34A8E0}" destId="{FAFDB136-292E-4996-955A-DCB5B8243AA4}" srcOrd="1" destOrd="0" presId="urn:microsoft.com/office/officeart/2005/8/layout/hierarchy3"/>
    <dgm:cxn modelId="{1015C32D-0165-42F8-B92D-CAA1FEF5585F}" type="presParOf" srcId="{FAFDB136-292E-4996-955A-DCB5B8243AA4}" destId="{815CDEDB-DA64-4B34-8A9E-70575CA38121}" srcOrd="0" destOrd="0" presId="urn:microsoft.com/office/officeart/2005/8/layout/hierarchy3"/>
    <dgm:cxn modelId="{84ADFD1D-18BF-4509-B2C0-736C8932425A}" type="presParOf" srcId="{815CDEDB-DA64-4B34-8A9E-70575CA38121}" destId="{B723E630-4C6D-43BE-89BB-363B8081E09D}" srcOrd="0" destOrd="0" presId="urn:microsoft.com/office/officeart/2005/8/layout/hierarchy3"/>
    <dgm:cxn modelId="{54D36AE3-4497-4359-A3E5-D417C5CDAB19}" type="presParOf" srcId="{815CDEDB-DA64-4B34-8A9E-70575CA38121}" destId="{39C48F2A-A6FC-4AD0-921F-0C60D512777D}" srcOrd="1" destOrd="0" presId="urn:microsoft.com/office/officeart/2005/8/layout/hierarchy3"/>
    <dgm:cxn modelId="{1AD8F79F-F72D-4EAB-8D1F-C8E932F70D5E}" type="presParOf" srcId="{FAFDB136-292E-4996-955A-DCB5B8243AA4}" destId="{36DFB3F6-CA17-4869-B19C-A9929EAC4E04}" srcOrd="1" destOrd="0" presId="urn:microsoft.com/office/officeart/2005/8/layout/hierarchy3"/>
    <dgm:cxn modelId="{F33EF436-E8D2-4CB5-B16F-AAB3DE7A2F40}" type="presParOf" srcId="{36DFB3F6-CA17-4869-B19C-A9929EAC4E04}" destId="{D43A028C-63EA-41A7-9459-C93C018BCB5B}" srcOrd="0" destOrd="0" presId="urn:microsoft.com/office/officeart/2005/8/layout/hierarchy3"/>
    <dgm:cxn modelId="{049703FE-5287-408C-BEF9-7BF901230616}" type="presParOf" srcId="{36DFB3F6-CA17-4869-B19C-A9929EAC4E04}" destId="{866FB2DA-E7CE-4861-A2A4-BD64AAC2C603}" srcOrd="1" destOrd="0" presId="urn:microsoft.com/office/officeart/2005/8/layout/hierarchy3"/>
    <dgm:cxn modelId="{8629850E-C3F5-480F-B1F0-3170FEB84D9F}" type="presParOf" srcId="{36DFB3F6-CA17-4869-B19C-A9929EAC4E04}" destId="{060709DB-9CFF-4826-B56C-2A74A7F43330}" srcOrd="2" destOrd="0" presId="urn:microsoft.com/office/officeart/2005/8/layout/hierarchy3"/>
    <dgm:cxn modelId="{08050E75-606A-4152-8894-6D22CAC9E330}" type="presParOf" srcId="{36DFB3F6-CA17-4869-B19C-A9929EAC4E04}" destId="{B1DB4239-1565-48E3-8C01-0493B1D1D383}" srcOrd="3" destOrd="0" presId="urn:microsoft.com/office/officeart/2005/8/layout/hierarchy3"/>
    <dgm:cxn modelId="{C9D65F79-FC72-4B22-A9C4-79DD6D3E4120}" type="presParOf" srcId="{36DFB3F6-CA17-4869-B19C-A9929EAC4E04}" destId="{669A6EFE-55A8-48FC-AB1E-501B7AC75318}" srcOrd="4" destOrd="0" presId="urn:microsoft.com/office/officeart/2005/8/layout/hierarchy3"/>
    <dgm:cxn modelId="{7F48FD70-2729-4E20-8A7F-F8425ED20E7F}" type="presParOf" srcId="{36DFB3F6-CA17-4869-B19C-A9929EAC4E04}" destId="{5FDC6286-89BA-4855-98C5-D28E72D1C295}" srcOrd="5" destOrd="0" presId="urn:microsoft.com/office/officeart/2005/8/layout/hierarchy3"/>
    <dgm:cxn modelId="{9518C19C-1D26-42DD-BEFC-E639AD59E827}" type="presParOf" srcId="{9FEA127F-210B-4E5F-A514-E81FBE34A8E0}" destId="{4E08D6ED-9039-4FFC-BEE5-014E11635187}" srcOrd="2" destOrd="0" presId="urn:microsoft.com/office/officeart/2005/8/layout/hierarchy3"/>
    <dgm:cxn modelId="{C91719A0-DA0D-4C6F-B705-D0CE59FF1C49}" type="presParOf" srcId="{4E08D6ED-9039-4FFC-BEE5-014E11635187}" destId="{80C1DDAF-5A6C-4DD8-8D4E-E99AA6752805}" srcOrd="0" destOrd="0" presId="urn:microsoft.com/office/officeart/2005/8/layout/hierarchy3"/>
    <dgm:cxn modelId="{74E126AB-B1D3-49BC-ABD8-D61FE7947109}" type="presParOf" srcId="{80C1DDAF-5A6C-4DD8-8D4E-E99AA6752805}" destId="{61438B48-3652-4718-BF62-71A5AD388452}" srcOrd="0" destOrd="0" presId="urn:microsoft.com/office/officeart/2005/8/layout/hierarchy3"/>
    <dgm:cxn modelId="{5802EB34-813A-4E64-82F2-9A3FEBB9E304}" type="presParOf" srcId="{80C1DDAF-5A6C-4DD8-8D4E-E99AA6752805}" destId="{1AB6A816-893C-4010-90DD-8FEFF3E8470B}" srcOrd="1" destOrd="0" presId="urn:microsoft.com/office/officeart/2005/8/layout/hierarchy3"/>
    <dgm:cxn modelId="{5F9FF5DB-4284-4AED-86DD-057D85E0BB52}" type="presParOf" srcId="{4E08D6ED-9039-4FFC-BEE5-014E11635187}" destId="{740B76D7-BE84-4671-BAC6-BB9ACD8346D8}" srcOrd="1" destOrd="0" presId="urn:microsoft.com/office/officeart/2005/8/layout/hierarchy3"/>
    <dgm:cxn modelId="{7F0E517C-C72F-4D86-A410-A486EE46B4D3}" type="presParOf" srcId="{740B76D7-BE84-4671-BAC6-BB9ACD8346D8}" destId="{9AA1D6DD-B1A5-4343-A32D-6685849EFFDF}" srcOrd="0" destOrd="0" presId="urn:microsoft.com/office/officeart/2005/8/layout/hierarchy3"/>
    <dgm:cxn modelId="{D52DAF1A-EB6B-41A5-ADA5-2BE54B6CC629}" type="presParOf" srcId="{740B76D7-BE84-4671-BAC6-BB9ACD8346D8}" destId="{0C71C525-5486-433D-9331-35F3A26263FE}" srcOrd="1" destOrd="0" presId="urn:microsoft.com/office/officeart/2005/8/layout/hierarchy3"/>
    <dgm:cxn modelId="{81D52D53-EBC3-48A8-B2D4-9BD25C61EF69}" type="presParOf" srcId="{740B76D7-BE84-4671-BAC6-BB9ACD8346D8}" destId="{9EC3FD5B-4989-4BA7-B4D2-6786FC4CCCE7}" srcOrd="2" destOrd="0" presId="urn:microsoft.com/office/officeart/2005/8/layout/hierarchy3"/>
    <dgm:cxn modelId="{EB43331B-D436-4AE5-B305-610D363C6316}" type="presParOf" srcId="{740B76D7-BE84-4671-BAC6-BB9ACD8346D8}" destId="{8C8C0024-5F55-4702-AED8-16952D6596DF}" srcOrd="3" destOrd="0" presId="urn:microsoft.com/office/officeart/2005/8/layout/hierarchy3"/>
    <dgm:cxn modelId="{885F89E6-35BF-403E-801E-405748E5DB55}" type="presParOf" srcId="{740B76D7-BE84-4671-BAC6-BB9ACD8346D8}" destId="{A482D1DC-D7C3-43D6-BFB4-0365A3E8F826}" srcOrd="4" destOrd="0" presId="urn:microsoft.com/office/officeart/2005/8/layout/hierarchy3"/>
    <dgm:cxn modelId="{F7F284DF-675A-4680-A27F-717E9A86D84C}" type="presParOf" srcId="{740B76D7-BE84-4671-BAC6-BB9ACD8346D8}" destId="{40C65C29-3E32-47A1-98C6-CEE15F36B507}" srcOrd="5" destOrd="0" presId="urn:microsoft.com/office/officeart/2005/8/layout/hierarchy3"/>
    <dgm:cxn modelId="{8810FE27-2C21-420C-8F4C-697A569EB73B}" type="presParOf" srcId="{9FEA127F-210B-4E5F-A514-E81FBE34A8E0}" destId="{3BA8B100-3E57-42E4-9760-3A69CEFA748B}" srcOrd="3" destOrd="0" presId="urn:microsoft.com/office/officeart/2005/8/layout/hierarchy3"/>
    <dgm:cxn modelId="{E447DA89-143A-4939-A1B9-FB35A14ACEEA}" type="presParOf" srcId="{3BA8B100-3E57-42E4-9760-3A69CEFA748B}" destId="{591300DD-692B-4A4E-B9C6-6E23EBDA9D09}" srcOrd="0" destOrd="0" presId="urn:microsoft.com/office/officeart/2005/8/layout/hierarchy3"/>
    <dgm:cxn modelId="{0F91F426-0FB2-4070-ADA0-3BEEF53DAC9B}" type="presParOf" srcId="{591300DD-692B-4A4E-B9C6-6E23EBDA9D09}" destId="{F7AB7B24-8CE6-46FE-86CB-D21F8A5863A6}" srcOrd="0" destOrd="0" presId="urn:microsoft.com/office/officeart/2005/8/layout/hierarchy3"/>
    <dgm:cxn modelId="{EAFC2442-D6E1-4513-BBBE-DB66BF554E47}" type="presParOf" srcId="{591300DD-692B-4A4E-B9C6-6E23EBDA9D09}" destId="{0ED613BA-706D-4D42-806F-6B19A5AE7B2E}" srcOrd="1" destOrd="0" presId="urn:microsoft.com/office/officeart/2005/8/layout/hierarchy3"/>
    <dgm:cxn modelId="{3C202055-1275-4897-8F4C-D05078B23E4F}" type="presParOf" srcId="{3BA8B100-3E57-42E4-9760-3A69CEFA748B}" destId="{EF08DFCE-D2EC-40E8-B5B7-1D84FDEC2D0D}" srcOrd="1" destOrd="0" presId="urn:microsoft.com/office/officeart/2005/8/layout/hierarchy3"/>
    <dgm:cxn modelId="{A1492D4C-94C8-4A25-90C9-5F1F88BE68F3}" type="presParOf" srcId="{EF08DFCE-D2EC-40E8-B5B7-1D84FDEC2D0D}" destId="{BF772414-2C63-4521-83B9-B21FCED6A385}" srcOrd="0" destOrd="0" presId="urn:microsoft.com/office/officeart/2005/8/layout/hierarchy3"/>
    <dgm:cxn modelId="{9BC7EC2F-B63A-4785-9AA8-32565E534F3A}" type="presParOf" srcId="{EF08DFCE-D2EC-40E8-B5B7-1D84FDEC2D0D}" destId="{1BF42174-58F7-40CB-B403-2268B16C22BB}" srcOrd="1" destOrd="0" presId="urn:microsoft.com/office/officeart/2005/8/layout/hierarchy3"/>
    <dgm:cxn modelId="{C5F2025F-5A80-4835-8F99-B3A299C174F4}" type="presParOf" srcId="{EF08DFCE-D2EC-40E8-B5B7-1D84FDEC2D0D}" destId="{A8993313-A484-4036-9762-43CEC9648623}" srcOrd="2" destOrd="0" presId="urn:microsoft.com/office/officeart/2005/8/layout/hierarchy3"/>
    <dgm:cxn modelId="{DFC6B329-DDEE-42D0-80AF-230D8D8E79E4}" type="presParOf" srcId="{EF08DFCE-D2EC-40E8-B5B7-1D84FDEC2D0D}" destId="{C44B36A6-91A2-45D9-9788-40A389D44378}" srcOrd="3" destOrd="0" presId="urn:microsoft.com/office/officeart/2005/8/layout/hierarchy3"/>
    <dgm:cxn modelId="{B2F031BA-F83F-483A-8AC5-637C64808959}" type="presParOf" srcId="{EF08DFCE-D2EC-40E8-B5B7-1D84FDEC2D0D}" destId="{BD402AD3-DE39-45B5-A494-9C339DC1604E}" srcOrd="4" destOrd="0" presId="urn:microsoft.com/office/officeart/2005/8/layout/hierarchy3"/>
    <dgm:cxn modelId="{AAB306EC-6CE6-4B1C-B53D-54760DCC5F0F}" type="presParOf" srcId="{EF08DFCE-D2EC-40E8-B5B7-1D84FDEC2D0D}" destId="{6F898E0B-7930-474E-98BA-D464207D75A4}" srcOrd="5" destOrd="0" presId="urn:microsoft.com/office/officeart/2005/8/layout/hierarchy3"/>
    <dgm:cxn modelId="{3FB1AC0B-7BD5-446A-9963-5D57E0577620}" type="presParOf" srcId="{9FEA127F-210B-4E5F-A514-E81FBE34A8E0}" destId="{B6EFDEE0-0B7A-4175-80D4-F164440E7862}" srcOrd="4" destOrd="0" presId="urn:microsoft.com/office/officeart/2005/8/layout/hierarchy3"/>
    <dgm:cxn modelId="{A7AE56BA-3523-47A9-BD0C-064FE15D8A90}" type="presParOf" srcId="{B6EFDEE0-0B7A-4175-80D4-F164440E7862}" destId="{AAA903FF-4D50-4C83-9F1C-3C3A069DA57B}" srcOrd="0" destOrd="0" presId="urn:microsoft.com/office/officeart/2005/8/layout/hierarchy3"/>
    <dgm:cxn modelId="{D9D24F27-606B-4E2B-AF34-BC6721CCF527}" type="presParOf" srcId="{AAA903FF-4D50-4C83-9F1C-3C3A069DA57B}" destId="{7B65F524-C7DA-4A59-A79C-CEA955A31BA8}" srcOrd="0" destOrd="0" presId="urn:microsoft.com/office/officeart/2005/8/layout/hierarchy3"/>
    <dgm:cxn modelId="{8F81198F-A565-4BFD-972A-2DDB9D6CF346}" type="presParOf" srcId="{AAA903FF-4D50-4C83-9F1C-3C3A069DA57B}" destId="{819E4634-DF51-478F-8590-96EE13361B03}" srcOrd="1" destOrd="0" presId="urn:microsoft.com/office/officeart/2005/8/layout/hierarchy3"/>
    <dgm:cxn modelId="{DC21DE12-F04B-40EF-B4D3-18AA7B648292}" type="presParOf" srcId="{B6EFDEE0-0B7A-4175-80D4-F164440E7862}" destId="{8F639A4A-9439-4546-B831-B6568D6D2B0B}" srcOrd="1" destOrd="0" presId="urn:microsoft.com/office/officeart/2005/8/layout/hierarchy3"/>
    <dgm:cxn modelId="{1EB7E61C-0D09-4A34-A35F-7B55E418D200}" type="presParOf" srcId="{8F639A4A-9439-4546-B831-B6568D6D2B0B}" destId="{BE148B1E-0D39-4AAC-88B5-B3D8CBEB54E2}" srcOrd="0" destOrd="0" presId="urn:microsoft.com/office/officeart/2005/8/layout/hierarchy3"/>
    <dgm:cxn modelId="{6E1BC13B-439F-44B9-91F6-641484BDB441}" type="presParOf" srcId="{8F639A4A-9439-4546-B831-B6568D6D2B0B}" destId="{E77A038F-D504-42B0-AAC3-80D0891920FE}" srcOrd="1" destOrd="0" presId="urn:microsoft.com/office/officeart/2005/8/layout/hierarchy3"/>
    <dgm:cxn modelId="{3CAACFB6-63B3-4E51-8B1A-BAE85326FE32}" type="presParOf" srcId="{8F639A4A-9439-4546-B831-B6568D6D2B0B}" destId="{B471E933-0C1B-4FE1-9FEF-4562D60AF065}" srcOrd="2" destOrd="0" presId="urn:microsoft.com/office/officeart/2005/8/layout/hierarchy3"/>
    <dgm:cxn modelId="{676635C9-0385-4AC9-838A-39AB37622F5E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94B5118-739C-47F5-AA21-E7C1E43E8D42}" type="presOf" srcId="{456FBAD3-D58B-443A-AC58-DCC9769BEF1F}" destId="{70083ECC-CF09-457C-9A67-8CF63E7F45D3}" srcOrd="0" destOrd="0" presId="urn:microsoft.com/office/officeart/2005/8/layout/hierarchy3"/>
    <dgm:cxn modelId="{EC377DAF-0D75-4F04-82A8-2A33A5702AD1}" type="presOf" srcId="{AD6AA592-A028-4A4A-86CC-4BE134008B81}" destId="{BE148B1E-0D39-4AAC-88B5-B3D8CBEB54E2}" srcOrd="0" destOrd="0" presId="urn:microsoft.com/office/officeart/2005/8/layout/hierarchy3"/>
    <dgm:cxn modelId="{7BD203A6-8052-4F2F-84C1-99596E111EF4}" type="presOf" srcId="{78F573D3-6ADA-4624-ACD9-E4CAA3437D73}" destId="{B723E630-4C6D-43BE-89BB-363B8081E09D}" srcOrd="0" destOrd="0" presId="urn:microsoft.com/office/officeart/2005/8/layout/hierarchy3"/>
    <dgm:cxn modelId="{CBE819BE-7FE6-4A18-8B13-ABD021710482}" type="presOf" srcId="{626383B0-001B-4708-A463-5324FC0E02F9}" destId="{28450765-74F8-4DA6-8693-BD730F432B86}" srcOrd="0" destOrd="0" presId="urn:microsoft.com/office/officeart/2005/8/layout/hierarchy3"/>
    <dgm:cxn modelId="{759EB40D-8340-4F9E-89DB-6F26EFA5222F}" type="presOf" srcId="{E312E8E5-076B-48C3-A667-5CEECC25305B}" destId="{BF772414-2C63-4521-83B9-B21FCED6A385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94168E27-290F-47A9-BA72-D12508D7CB77}" type="presOf" srcId="{9EBBA3C7-7CA1-48A8-9236-F1892E8301AC}" destId="{7B65F524-C7DA-4A59-A79C-CEA955A31BA8}" srcOrd="0" destOrd="0" presId="urn:microsoft.com/office/officeart/2005/8/layout/hierarchy3"/>
    <dgm:cxn modelId="{59AB7441-90EA-4922-A6EC-DFD1023CF117}" type="presOf" srcId="{270D403F-A7E9-41AD-8AC9-8E38905C98FF}" destId="{8C8C0024-5F55-4702-AED8-16952D6596DF}" srcOrd="0" destOrd="0" presId="urn:microsoft.com/office/officeart/2005/8/layout/hierarchy3"/>
    <dgm:cxn modelId="{2A9C5426-96D3-4E9B-B3B9-463F9C69F707}" type="presOf" srcId="{9EBBA3C7-7CA1-48A8-9236-F1892E8301AC}" destId="{819E4634-DF51-478F-8590-96EE13361B03}" srcOrd="1" destOrd="0" presId="urn:microsoft.com/office/officeart/2005/8/layout/hierarchy3"/>
    <dgm:cxn modelId="{79C0B383-63F5-46A4-9337-62FDF7945BEE}" type="presOf" srcId="{5D28F061-058A-4C35-B619-6103D1DD2825}" destId="{D75C0A2C-8250-471C-B151-6A5C2D8D5185}" srcOrd="0" destOrd="0" presId="urn:microsoft.com/office/officeart/2005/8/layout/hierarchy3"/>
    <dgm:cxn modelId="{6D11B003-2AA0-4964-B981-2DE6E0B09668}" type="presOf" srcId="{6DB7B0D2-AE0D-48C6-A744-39946CF5A7D4}" destId="{6F898E0B-7930-474E-98BA-D464207D75A4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3CB64F1-CB67-4E3F-81ED-373C369334C7}" type="presOf" srcId="{CC84B68F-6CF7-458A-A318-FC74299E889F}" destId="{669A6EFE-55A8-48FC-AB1E-501B7AC75318}" srcOrd="0" destOrd="0" presId="urn:microsoft.com/office/officeart/2005/8/layout/hierarchy3"/>
    <dgm:cxn modelId="{9D2C09A1-5860-4AF6-8022-C58D28D09F17}" type="presOf" srcId="{EE791D6D-4728-46EF-B504-565E09019770}" destId="{40C65C29-3E32-47A1-98C6-CEE15F36B507}" srcOrd="0" destOrd="0" presId="urn:microsoft.com/office/officeart/2005/8/layout/hierarchy3"/>
    <dgm:cxn modelId="{E63E6793-A880-4C13-8050-16D0227E38A0}" type="presOf" srcId="{5BBA4AF7-D009-46DB-A7FE-AEBE061EFC10}" destId="{23C36ADE-ECE9-4E35-A73D-FC4BFDC3FA1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8168E5F-7289-428E-892F-7037D3C31DA8}" type="presOf" srcId="{77B54DA3-1012-4218-9106-FCD163C9F9D0}" destId="{D43A028C-63EA-41A7-9459-C93C018BCB5B}" srcOrd="0" destOrd="0" presId="urn:microsoft.com/office/officeart/2005/8/layout/hierarchy3"/>
    <dgm:cxn modelId="{61BA2FC2-2410-4FD3-A8E5-C2DCA4B97345}" type="presOf" srcId="{387C6FFB-F64F-4618-BB44-3A427D4E6CD5}" destId="{B471E933-0C1B-4FE1-9FEF-4562D60AF06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7A53D9F-51B8-4668-B6CA-9886266D9A11}" type="presOf" srcId="{930ED09E-8598-4F99-9ADB-C1E83C9E571C}" destId="{85582599-4F49-478B-BBB1-E3242EC7A7A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51004EF1-523C-4052-964B-1CCFF856DF2A}" type="presOf" srcId="{0DE40C32-AF95-42AD-8AD6-F24F35001559}" destId="{B1DB4239-1565-48E3-8C01-0493B1D1D383}" srcOrd="0" destOrd="0" presId="urn:microsoft.com/office/officeart/2005/8/layout/hierarchy3"/>
    <dgm:cxn modelId="{96E20FDB-1083-4C24-9D79-3CFCB6D1CD5F}" type="presOf" srcId="{B0C44ECA-CFF0-4B43-A691-4CE92FE8681A}" destId="{C44B36A6-91A2-45D9-9788-40A389D44378}" srcOrd="0" destOrd="0" presId="urn:microsoft.com/office/officeart/2005/8/layout/hierarchy3"/>
    <dgm:cxn modelId="{77BD751C-18A3-414E-8FF5-7273F03F25EF}" type="presOf" srcId="{2441288E-19FD-46A3-A179-4D133E9F9F89}" destId="{E77A038F-D504-42B0-AAC3-80D0891920FE}" srcOrd="0" destOrd="0" presId="urn:microsoft.com/office/officeart/2005/8/layout/hierarchy3"/>
    <dgm:cxn modelId="{AA501125-BFCC-468D-8B07-2D516E77A541}" type="presOf" srcId="{6D938703-6E0F-4714-9AED-59B930D61C50}" destId="{060709DB-9CFF-4826-B56C-2A74A7F43330}" srcOrd="0" destOrd="0" presId="urn:microsoft.com/office/officeart/2005/8/layout/hierarchy3"/>
    <dgm:cxn modelId="{31B0F43E-B94F-4BB9-9A44-C905A13C879C}" type="presOf" srcId="{F9E8C57F-5196-4E52-AFD2-C51BEF73E2F2}" destId="{A482D1DC-D7C3-43D6-BFB4-0365A3E8F826}" srcOrd="0" destOrd="0" presId="urn:microsoft.com/office/officeart/2005/8/layout/hierarchy3"/>
    <dgm:cxn modelId="{F2072A6E-43FF-4A09-8AA7-18EB9A0B6566}" type="presOf" srcId="{47C213A5-AFD2-409B-BEE7-046B401512AE}" destId="{0ED613BA-706D-4D42-806F-6B19A5AE7B2E}" srcOrd="1" destOrd="0" presId="urn:microsoft.com/office/officeart/2005/8/layout/hierarchy3"/>
    <dgm:cxn modelId="{51D57318-2C18-48EB-B87E-E43B4167278C}" type="presOf" srcId="{C75B3A11-1A63-4500-86E6-D5C2F8E5FD85}" destId="{5FDC6286-89BA-4855-98C5-D28E72D1C29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6326AAB-5EE6-4B6C-AD1B-7347A5552945}" type="presOf" srcId="{6D1122E1-5AE9-4373-A077-75B17F1DB372}" destId="{1BF42174-58F7-40CB-B403-2268B16C22BB}" srcOrd="0" destOrd="0" presId="urn:microsoft.com/office/officeart/2005/8/layout/hierarchy3"/>
    <dgm:cxn modelId="{C37FEF53-56C6-4243-A349-98EA47923C05}" type="presOf" srcId="{7BBE010D-08DD-42F0-9729-56C7BB75FCE2}" destId="{5FDC05FE-B7ED-4F6A-9EB5-E64276F537BE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1968AB5D-F7B7-4732-8CFF-112E68829FCB}" type="presOf" srcId="{BC030D92-6F84-427C-83F1-47BADF6EA076}" destId="{9EC3FD5B-4989-4BA7-B4D2-6786FC4CCCE7}" srcOrd="0" destOrd="0" presId="urn:microsoft.com/office/officeart/2005/8/layout/hierarchy3"/>
    <dgm:cxn modelId="{DE50E0A9-79F5-49B0-9915-DAA001C278FF}" type="presOf" srcId="{B29EA048-2168-4094-B848-594A613F8587}" destId="{C7C92FAD-91AB-4463-91DB-1DAFDCD1E33E}" srcOrd="0" destOrd="0" presId="urn:microsoft.com/office/officeart/2005/8/layout/hierarchy3"/>
    <dgm:cxn modelId="{94D3C6D2-0CE2-4AB3-AA2D-79472965EDC6}" type="presOf" srcId="{87E19A77-91ED-43D2-928F-0F91EAB14108}" destId="{A8993313-A484-4036-9762-43CEC964862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1B8D5E6-3126-4F76-81A6-086A47B5A357}" type="presOf" srcId="{9F5C6B60-1354-4681-8D75-B9B7F4049708}" destId="{0C71C525-5486-433D-9331-35F3A26263FE}" srcOrd="0" destOrd="0" presId="urn:microsoft.com/office/officeart/2005/8/layout/hierarchy3"/>
    <dgm:cxn modelId="{E033E239-6611-4833-A831-B3F620485FDB}" type="presOf" srcId="{F7D3D631-964E-481F-A6C9-D8DA9859B3E8}" destId="{9FEA127F-210B-4E5F-A514-E81FBE34A8E0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55A64C50-3151-41A8-A816-CFF5153AEE11}" type="presOf" srcId="{CBEC482A-4267-4548-BA70-037F0C4C3B76}" destId="{866FB2DA-E7CE-4861-A2A4-BD64AAC2C60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3E6A3245-BB19-481D-801F-5CF4D6ABF17A}" type="presOf" srcId="{CD23B587-CDE8-4D2A-8E7A-5F0A2B7E0358}" destId="{11CCB3CC-A35A-4D23-AAE3-818A74C86E11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97E18FDC-82AF-4C51-B301-C97B38D2F9BE}" type="presOf" srcId="{456FBAD3-D58B-443A-AC58-DCC9769BEF1F}" destId="{D31BE008-DE1D-463C-A59B-650EFF45B94E}" srcOrd="1" destOrd="0" presId="urn:microsoft.com/office/officeart/2005/8/layout/hierarchy3"/>
    <dgm:cxn modelId="{E7C0207E-BA0F-4916-9218-AA5752400074}" type="presOf" srcId="{6543770D-AD42-4295-A616-7F9A3964FC7F}" destId="{9AA1D6DD-B1A5-4343-A32D-6685849EFFDF}" srcOrd="0" destOrd="0" presId="urn:microsoft.com/office/officeart/2005/8/layout/hierarchy3"/>
    <dgm:cxn modelId="{366BC702-BFC7-417F-97F0-F4EACDBDC9AB}" type="presOf" srcId="{899A7E36-930A-4415-871A-44279699F490}" destId="{BD402AD3-DE39-45B5-A494-9C339DC1604E}" srcOrd="0" destOrd="0" presId="urn:microsoft.com/office/officeart/2005/8/layout/hierarchy3"/>
    <dgm:cxn modelId="{D679EEB7-065E-448A-8918-9482CADAB9A0}" type="presOf" srcId="{47C213A5-AFD2-409B-BEE7-046B401512AE}" destId="{F7AB7B24-8CE6-46FE-86CB-D21F8A5863A6}" srcOrd="0" destOrd="0" presId="urn:microsoft.com/office/officeart/2005/8/layout/hierarchy3"/>
    <dgm:cxn modelId="{9699E2AD-84CF-45D0-9B96-C6FF3E1DDDCD}" type="presOf" srcId="{B68FD5AA-6F19-4873-8376-E1CC8A83BE43}" destId="{61438B48-3652-4718-BF62-71A5AD388452}" srcOrd="0" destOrd="0" presId="urn:microsoft.com/office/officeart/2005/8/layout/hierarchy3"/>
    <dgm:cxn modelId="{8DB5C08D-2E96-4DED-89A3-AC50AAE0513B}" type="presOf" srcId="{B68FD5AA-6F19-4873-8376-E1CC8A83BE43}" destId="{1AB6A816-893C-4010-90DD-8FEFF3E8470B}" srcOrd="1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F3DD87B7-46E8-4D47-B4A7-CE2EF0BE7420}" type="presOf" srcId="{78F573D3-6ADA-4624-ACD9-E4CAA3437D73}" destId="{39C48F2A-A6FC-4AD0-921F-0C60D512777D}" srcOrd="1" destOrd="0" presId="urn:microsoft.com/office/officeart/2005/8/layout/hierarchy3"/>
    <dgm:cxn modelId="{155B656C-6FD4-4D86-A0BF-28EE2BE225BA}" type="presParOf" srcId="{9FEA127F-210B-4E5F-A514-E81FBE34A8E0}" destId="{3DB87BA5-AEDD-441E-9C85-4F83388C0568}" srcOrd="0" destOrd="0" presId="urn:microsoft.com/office/officeart/2005/8/layout/hierarchy3"/>
    <dgm:cxn modelId="{F0ABDEB4-BBCF-405A-9197-DB1928EEB20E}" type="presParOf" srcId="{3DB87BA5-AEDD-441E-9C85-4F83388C0568}" destId="{56658D4D-FEF1-4C2C-9F17-8441662F8AF9}" srcOrd="0" destOrd="0" presId="urn:microsoft.com/office/officeart/2005/8/layout/hierarchy3"/>
    <dgm:cxn modelId="{F7FA0B5C-7E31-4AB3-A228-403946EA3CAC}" type="presParOf" srcId="{56658D4D-FEF1-4C2C-9F17-8441662F8AF9}" destId="{70083ECC-CF09-457C-9A67-8CF63E7F45D3}" srcOrd="0" destOrd="0" presId="urn:microsoft.com/office/officeart/2005/8/layout/hierarchy3"/>
    <dgm:cxn modelId="{2D09E384-871B-479A-925A-27FB95AA5854}" type="presParOf" srcId="{56658D4D-FEF1-4C2C-9F17-8441662F8AF9}" destId="{D31BE008-DE1D-463C-A59B-650EFF45B94E}" srcOrd="1" destOrd="0" presId="urn:microsoft.com/office/officeart/2005/8/layout/hierarchy3"/>
    <dgm:cxn modelId="{0A57544B-9EF7-44A5-BEEB-3FC3B1466283}" type="presParOf" srcId="{3DB87BA5-AEDD-441E-9C85-4F83388C0568}" destId="{8746EB98-3F45-4508-A679-95C15F77AD58}" srcOrd="1" destOrd="0" presId="urn:microsoft.com/office/officeart/2005/8/layout/hierarchy3"/>
    <dgm:cxn modelId="{EFD62BF9-3CDE-494C-BBD5-BEB0B16465E0}" type="presParOf" srcId="{8746EB98-3F45-4508-A679-95C15F77AD58}" destId="{23C36ADE-ECE9-4E35-A73D-FC4BFDC3FA15}" srcOrd="0" destOrd="0" presId="urn:microsoft.com/office/officeart/2005/8/layout/hierarchy3"/>
    <dgm:cxn modelId="{2DD9D108-4D23-403B-85CA-D04C1A04DD15}" type="presParOf" srcId="{8746EB98-3F45-4508-A679-95C15F77AD58}" destId="{28450765-74F8-4DA6-8693-BD730F432B86}" srcOrd="1" destOrd="0" presId="urn:microsoft.com/office/officeart/2005/8/layout/hierarchy3"/>
    <dgm:cxn modelId="{35A47641-D40E-4F4F-860C-AA479DCE5AAE}" type="presParOf" srcId="{8746EB98-3F45-4508-A679-95C15F77AD58}" destId="{5FDC05FE-B7ED-4F6A-9EB5-E64276F537BE}" srcOrd="2" destOrd="0" presId="urn:microsoft.com/office/officeart/2005/8/layout/hierarchy3"/>
    <dgm:cxn modelId="{DE16184E-78EA-4CA7-9CD2-6B33877E0131}" type="presParOf" srcId="{8746EB98-3F45-4508-A679-95C15F77AD58}" destId="{85582599-4F49-478B-BBB1-E3242EC7A7A5}" srcOrd="3" destOrd="0" presId="urn:microsoft.com/office/officeart/2005/8/layout/hierarchy3"/>
    <dgm:cxn modelId="{CADA97B0-939C-4BA9-A49C-70D47E882FE9}" type="presParOf" srcId="{8746EB98-3F45-4508-A679-95C15F77AD58}" destId="{D75C0A2C-8250-471C-B151-6A5C2D8D5185}" srcOrd="4" destOrd="0" presId="urn:microsoft.com/office/officeart/2005/8/layout/hierarchy3"/>
    <dgm:cxn modelId="{51FD10D3-66E3-47E0-BA82-245CD6C828A0}" type="presParOf" srcId="{8746EB98-3F45-4508-A679-95C15F77AD58}" destId="{11CCB3CC-A35A-4D23-AAE3-818A74C86E11}" srcOrd="5" destOrd="0" presId="urn:microsoft.com/office/officeart/2005/8/layout/hierarchy3"/>
    <dgm:cxn modelId="{BF209879-BE32-4E75-85E4-22373188DCDF}" type="presParOf" srcId="{9FEA127F-210B-4E5F-A514-E81FBE34A8E0}" destId="{FAFDB136-292E-4996-955A-DCB5B8243AA4}" srcOrd="1" destOrd="0" presId="urn:microsoft.com/office/officeart/2005/8/layout/hierarchy3"/>
    <dgm:cxn modelId="{AEE495AE-AFAD-4AFA-9E38-5E8A08A233FC}" type="presParOf" srcId="{FAFDB136-292E-4996-955A-DCB5B8243AA4}" destId="{815CDEDB-DA64-4B34-8A9E-70575CA38121}" srcOrd="0" destOrd="0" presId="urn:microsoft.com/office/officeart/2005/8/layout/hierarchy3"/>
    <dgm:cxn modelId="{4F91ACE1-9EB0-4008-AD27-5BEED3751949}" type="presParOf" srcId="{815CDEDB-DA64-4B34-8A9E-70575CA38121}" destId="{B723E630-4C6D-43BE-89BB-363B8081E09D}" srcOrd="0" destOrd="0" presId="urn:microsoft.com/office/officeart/2005/8/layout/hierarchy3"/>
    <dgm:cxn modelId="{ACD65700-674F-462E-A77A-FBD928A90722}" type="presParOf" srcId="{815CDEDB-DA64-4B34-8A9E-70575CA38121}" destId="{39C48F2A-A6FC-4AD0-921F-0C60D512777D}" srcOrd="1" destOrd="0" presId="urn:microsoft.com/office/officeart/2005/8/layout/hierarchy3"/>
    <dgm:cxn modelId="{547DFB07-62BD-49D0-8DF5-010423953CDD}" type="presParOf" srcId="{FAFDB136-292E-4996-955A-DCB5B8243AA4}" destId="{36DFB3F6-CA17-4869-B19C-A9929EAC4E04}" srcOrd="1" destOrd="0" presId="urn:microsoft.com/office/officeart/2005/8/layout/hierarchy3"/>
    <dgm:cxn modelId="{6ACDED39-1F6C-4857-9B75-8527CF45A0AF}" type="presParOf" srcId="{36DFB3F6-CA17-4869-B19C-A9929EAC4E04}" destId="{D43A028C-63EA-41A7-9459-C93C018BCB5B}" srcOrd="0" destOrd="0" presId="urn:microsoft.com/office/officeart/2005/8/layout/hierarchy3"/>
    <dgm:cxn modelId="{03276EF0-D742-4E94-9E82-BF298E552BFF}" type="presParOf" srcId="{36DFB3F6-CA17-4869-B19C-A9929EAC4E04}" destId="{866FB2DA-E7CE-4861-A2A4-BD64AAC2C603}" srcOrd="1" destOrd="0" presId="urn:microsoft.com/office/officeart/2005/8/layout/hierarchy3"/>
    <dgm:cxn modelId="{FF260C40-9DCF-463D-A0B1-891ED6A5D9AD}" type="presParOf" srcId="{36DFB3F6-CA17-4869-B19C-A9929EAC4E04}" destId="{060709DB-9CFF-4826-B56C-2A74A7F43330}" srcOrd="2" destOrd="0" presId="urn:microsoft.com/office/officeart/2005/8/layout/hierarchy3"/>
    <dgm:cxn modelId="{C8D59CF4-929D-42EF-9387-A5282B5BB192}" type="presParOf" srcId="{36DFB3F6-CA17-4869-B19C-A9929EAC4E04}" destId="{B1DB4239-1565-48E3-8C01-0493B1D1D383}" srcOrd="3" destOrd="0" presId="urn:microsoft.com/office/officeart/2005/8/layout/hierarchy3"/>
    <dgm:cxn modelId="{CB91C73D-FC28-418C-915E-23D7337D8E5D}" type="presParOf" srcId="{36DFB3F6-CA17-4869-B19C-A9929EAC4E04}" destId="{669A6EFE-55A8-48FC-AB1E-501B7AC75318}" srcOrd="4" destOrd="0" presId="urn:microsoft.com/office/officeart/2005/8/layout/hierarchy3"/>
    <dgm:cxn modelId="{B7ADA748-3688-4B4B-A26A-4240CB20ECDF}" type="presParOf" srcId="{36DFB3F6-CA17-4869-B19C-A9929EAC4E04}" destId="{5FDC6286-89BA-4855-98C5-D28E72D1C295}" srcOrd="5" destOrd="0" presId="urn:microsoft.com/office/officeart/2005/8/layout/hierarchy3"/>
    <dgm:cxn modelId="{D1D34B33-E33D-4233-9A5A-311B6A27356D}" type="presParOf" srcId="{9FEA127F-210B-4E5F-A514-E81FBE34A8E0}" destId="{4E08D6ED-9039-4FFC-BEE5-014E11635187}" srcOrd="2" destOrd="0" presId="urn:microsoft.com/office/officeart/2005/8/layout/hierarchy3"/>
    <dgm:cxn modelId="{6ED5A335-5114-4FD4-8C60-204FA5B9EEC9}" type="presParOf" srcId="{4E08D6ED-9039-4FFC-BEE5-014E11635187}" destId="{80C1DDAF-5A6C-4DD8-8D4E-E99AA6752805}" srcOrd="0" destOrd="0" presId="urn:microsoft.com/office/officeart/2005/8/layout/hierarchy3"/>
    <dgm:cxn modelId="{0A9C7515-AAD2-450A-B04C-648F8C086757}" type="presParOf" srcId="{80C1DDAF-5A6C-4DD8-8D4E-E99AA6752805}" destId="{61438B48-3652-4718-BF62-71A5AD388452}" srcOrd="0" destOrd="0" presId="urn:microsoft.com/office/officeart/2005/8/layout/hierarchy3"/>
    <dgm:cxn modelId="{376FCE2B-1FDB-4AE4-BD41-37C39CA6213F}" type="presParOf" srcId="{80C1DDAF-5A6C-4DD8-8D4E-E99AA6752805}" destId="{1AB6A816-893C-4010-90DD-8FEFF3E8470B}" srcOrd="1" destOrd="0" presId="urn:microsoft.com/office/officeart/2005/8/layout/hierarchy3"/>
    <dgm:cxn modelId="{CDD44FE9-90D8-444B-B596-B4DCDE6BFA7B}" type="presParOf" srcId="{4E08D6ED-9039-4FFC-BEE5-014E11635187}" destId="{740B76D7-BE84-4671-BAC6-BB9ACD8346D8}" srcOrd="1" destOrd="0" presId="urn:microsoft.com/office/officeart/2005/8/layout/hierarchy3"/>
    <dgm:cxn modelId="{73A6D742-C600-4CEB-B32C-322BA6577480}" type="presParOf" srcId="{740B76D7-BE84-4671-BAC6-BB9ACD8346D8}" destId="{9AA1D6DD-B1A5-4343-A32D-6685849EFFDF}" srcOrd="0" destOrd="0" presId="urn:microsoft.com/office/officeart/2005/8/layout/hierarchy3"/>
    <dgm:cxn modelId="{18C302B2-FFCE-4BCC-839A-DBC1C5C2491A}" type="presParOf" srcId="{740B76D7-BE84-4671-BAC6-BB9ACD8346D8}" destId="{0C71C525-5486-433D-9331-35F3A26263FE}" srcOrd="1" destOrd="0" presId="urn:microsoft.com/office/officeart/2005/8/layout/hierarchy3"/>
    <dgm:cxn modelId="{53A2C1B2-795E-4CD1-A20F-54336E937F2D}" type="presParOf" srcId="{740B76D7-BE84-4671-BAC6-BB9ACD8346D8}" destId="{9EC3FD5B-4989-4BA7-B4D2-6786FC4CCCE7}" srcOrd="2" destOrd="0" presId="urn:microsoft.com/office/officeart/2005/8/layout/hierarchy3"/>
    <dgm:cxn modelId="{20403CAB-EA29-47B1-8E5A-0634673C516D}" type="presParOf" srcId="{740B76D7-BE84-4671-BAC6-BB9ACD8346D8}" destId="{8C8C0024-5F55-4702-AED8-16952D6596DF}" srcOrd="3" destOrd="0" presId="urn:microsoft.com/office/officeart/2005/8/layout/hierarchy3"/>
    <dgm:cxn modelId="{2206F65A-7AF5-42A2-AE64-AAEB25596B7A}" type="presParOf" srcId="{740B76D7-BE84-4671-BAC6-BB9ACD8346D8}" destId="{A482D1DC-D7C3-43D6-BFB4-0365A3E8F826}" srcOrd="4" destOrd="0" presId="urn:microsoft.com/office/officeart/2005/8/layout/hierarchy3"/>
    <dgm:cxn modelId="{9435E2D0-57C4-4099-88A7-B6D2FD5DDE87}" type="presParOf" srcId="{740B76D7-BE84-4671-BAC6-BB9ACD8346D8}" destId="{40C65C29-3E32-47A1-98C6-CEE15F36B507}" srcOrd="5" destOrd="0" presId="urn:microsoft.com/office/officeart/2005/8/layout/hierarchy3"/>
    <dgm:cxn modelId="{9AFDF6A9-FFAE-4EB7-8CFC-C01B9216EE16}" type="presParOf" srcId="{9FEA127F-210B-4E5F-A514-E81FBE34A8E0}" destId="{3BA8B100-3E57-42E4-9760-3A69CEFA748B}" srcOrd="3" destOrd="0" presId="urn:microsoft.com/office/officeart/2005/8/layout/hierarchy3"/>
    <dgm:cxn modelId="{51F95951-40A9-42FA-AEE5-A39B071E60BC}" type="presParOf" srcId="{3BA8B100-3E57-42E4-9760-3A69CEFA748B}" destId="{591300DD-692B-4A4E-B9C6-6E23EBDA9D09}" srcOrd="0" destOrd="0" presId="urn:microsoft.com/office/officeart/2005/8/layout/hierarchy3"/>
    <dgm:cxn modelId="{F042D534-AB87-42A6-B1A8-C6AAC73AD3FB}" type="presParOf" srcId="{591300DD-692B-4A4E-B9C6-6E23EBDA9D09}" destId="{F7AB7B24-8CE6-46FE-86CB-D21F8A5863A6}" srcOrd="0" destOrd="0" presId="urn:microsoft.com/office/officeart/2005/8/layout/hierarchy3"/>
    <dgm:cxn modelId="{2606B989-D9C7-4BC2-BB41-A2CE96BD769A}" type="presParOf" srcId="{591300DD-692B-4A4E-B9C6-6E23EBDA9D09}" destId="{0ED613BA-706D-4D42-806F-6B19A5AE7B2E}" srcOrd="1" destOrd="0" presId="urn:microsoft.com/office/officeart/2005/8/layout/hierarchy3"/>
    <dgm:cxn modelId="{B3AD5F2B-1F0F-4BCC-A2D8-DBF104F2155B}" type="presParOf" srcId="{3BA8B100-3E57-42E4-9760-3A69CEFA748B}" destId="{EF08DFCE-D2EC-40E8-B5B7-1D84FDEC2D0D}" srcOrd="1" destOrd="0" presId="urn:microsoft.com/office/officeart/2005/8/layout/hierarchy3"/>
    <dgm:cxn modelId="{14C0B062-D4B2-422E-8471-F882BB7983F1}" type="presParOf" srcId="{EF08DFCE-D2EC-40E8-B5B7-1D84FDEC2D0D}" destId="{BF772414-2C63-4521-83B9-B21FCED6A385}" srcOrd="0" destOrd="0" presId="urn:microsoft.com/office/officeart/2005/8/layout/hierarchy3"/>
    <dgm:cxn modelId="{66E1824F-C61B-4BB8-A003-34AAF3FB535F}" type="presParOf" srcId="{EF08DFCE-D2EC-40E8-B5B7-1D84FDEC2D0D}" destId="{1BF42174-58F7-40CB-B403-2268B16C22BB}" srcOrd="1" destOrd="0" presId="urn:microsoft.com/office/officeart/2005/8/layout/hierarchy3"/>
    <dgm:cxn modelId="{075C1772-3750-4F9A-B1C8-91082A91A8EE}" type="presParOf" srcId="{EF08DFCE-D2EC-40E8-B5B7-1D84FDEC2D0D}" destId="{A8993313-A484-4036-9762-43CEC9648623}" srcOrd="2" destOrd="0" presId="urn:microsoft.com/office/officeart/2005/8/layout/hierarchy3"/>
    <dgm:cxn modelId="{440208F7-8999-4BE7-B5E9-1340180DF6EB}" type="presParOf" srcId="{EF08DFCE-D2EC-40E8-B5B7-1D84FDEC2D0D}" destId="{C44B36A6-91A2-45D9-9788-40A389D44378}" srcOrd="3" destOrd="0" presId="urn:microsoft.com/office/officeart/2005/8/layout/hierarchy3"/>
    <dgm:cxn modelId="{D7DE075A-2720-4CE1-8F0E-60E6BA3FFC17}" type="presParOf" srcId="{EF08DFCE-D2EC-40E8-B5B7-1D84FDEC2D0D}" destId="{BD402AD3-DE39-45B5-A494-9C339DC1604E}" srcOrd="4" destOrd="0" presId="urn:microsoft.com/office/officeart/2005/8/layout/hierarchy3"/>
    <dgm:cxn modelId="{6E2B2500-AFF0-4B37-A4F8-F494D2EF5BDC}" type="presParOf" srcId="{EF08DFCE-D2EC-40E8-B5B7-1D84FDEC2D0D}" destId="{6F898E0B-7930-474E-98BA-D464207D75A4}" srcOrd="5" destOrd="0" presId="urn:microsoft.com/office/officeart/2005/8/layout/hierarchy3"/>
    <dgm:cxn modelId="{D526C8DD-2E3C-430E-B549-DC71654532F2}" type="presParOf" srcId="{9FEA127F-210B-4E5F-A514-E81FBE34A8E0}" destId="{B6EFDEE0-0B7A-4175-80D4-F164440E7862}" srcOrd="4" destOrd="0" presId="urn:microsoft.com/office/officeart/2005/8/layout/hierarchy3"/>
    <dgm:cxn modelId="{49EFA14D-C285-44A0-AA60-425C2CA3B176}" type="presParOf" srcId="{B6EFDEE0-0B7A-4175-80D4-F164440E7862}" destId="{AAA903FF-4D50-4C83-9F1C-3C3A069DA57B}" srcOrd="0" destOrd="0" presId="urn:microsoft.com/office/officeart/2005/8/layout/hierarchy3"/>
    <dgm:cxn modelId="{31F239FD-E86F-413D-B1CA-6C0A1FEDB45E}" type="presParOf" srcId="{AAA903FF-4D50-4C83-9F1C-3C3A069DA57B}" destId="{7B65F524-C7DA-4A59-A79C-CEA955A31BA8}" srcOrd="0" destOrd="0" presId="urn:microsoft.com/office/officeart/2005/8/layout/hierarchy3"/>
    <dgm:cxn modelId="{6072D1AB-E6DD-441A-A93E-B5E75369CF35}" type="presParOf" srcId="{AAA903FF-4D50-4C83-9F1C-3C3A069DA57B}" destId="{819E4634-DF51-478F-8590-96EE13361B03}" srcOrd="1" destOrd="0" presId="urn:microsoft.com/office/officeart/2005/8/layout/hierarchy3"/>
    <dgm:cxn modelId="{AD82B4E3-4B60-45CA-A19A-6BA8C81AC2B5}" type="presParOf" srcId="{B6EFDEE0-0B7A-4175-80D4-F164440E7862}" destId="{8F639A4A-9439-4546-B831-B6568D6D2B0B}" srcOrd="1" destOrd="0" presId="urn:microsoft.com/office/officeart/2005/8/layout/hierarchy3"/>
    <dgm:cxn modelId="{C5B3A60F-A431-4817-8642-D495DB597FBC}" type="presParOf" srcId="{8F639A4A-9439-4546-B831-B6568D6D2B0B}" destId="{BE148B1E-0D39-4AAC-88B5-B3D8CBEB54E2}" srcOrd="0" destOrd="0" presId="urn:microsoft.com/office/officeart/2005/8/layout/hierarchy3"/>
    <dgm:cxn modelId="{96F08E94-C41E-41D5-A44D-B658827681C8}" type="presParOf" srcId="{8F639A4A-9439-4546-B831-B6568D6D2B0B}" destId="{E77A038F-D504-42B0-AAC3-80D0891920FE}" srcOrd="1" destOrd="0" presId="urn:microsoft.com/office/officeart/2005/8/layout/hierarchy3"/>
    <dgm:cxn modelId="{AEEB601D-B539-4E20-9BBD-4CD3C3D2B1E2}" type="presParOf" srcId="{8F639A4A-9439-4546-B831-B6568D6D2B0B}" destId="{B471E933-0C1B-4FE1-9FEF-4562D60AF065}" srcOrd="2" destOrd="0" presId="urn:microsoft.com/office/officeart/2005/8/layout/hierarchy3"/>
    <dgm:cxn modelId="{23DDDB49-2AF6-4EE2-BEC1-828E275AEBF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F192AB98-1532-42A6-B328-2C7FB457A6A1}" type="presOf" srcId="{0DE40C32-AF95-42AD-8AD6-F24F35001559}" destId="{B1DB4239-1565-48E3-8C01-0493B1D1D383}" srcOrd="0" destOrd="0" presId="urn:microsoft.com/office/officeart/2005/8/layout/hierarchy3"/>
    <dgm:cxn modelId="{A70B5130-E166-4EFD-B164-BFC4F63708CE}" type="presOf" srcId="{EE791D6D-4728-46EF-B504-565E09019770}" destId="{40C65C29-3E32-47A1-98C6-CEE15F36B507}" srcOrd="0" destOrd="0" presId="urn:microsoft.com/office/officeart/2005/8/layout/hierarchy3"/>
    <dgm:cxn modelId="{809F515A-C60F-42FF-96AC-4629507EA502}" type="presOf" srcId="{F7D3D631-964E-481F-A6C9-D8DA9859B3E8}" destId="{9FEA127F-210B-4E5F-A514-E81FBE34A8E0}" srcOrd="0" destOrd="0" presId="urn:microsoft.com/office/officeart/2005/8/layout/hierarchy3"/>
    <dgm:cxn modelId="{A533F680-2741-47BD-98DE-203195295300}" type="presOf" srcId="{6543770D-AD42-4295-A616-7F9A3964FC7F}" destId="{9AA1D6DD-B1A5-4343-A32D-6685849EFFDF}" srcOrd="0" destOrd="0" presId="urn:microsoft.com/office/officeart/2005/8/layout/hierarchy3"/>
    <dgm:cxn modelId="{890C79BC-668A-4AE2-B2B7-961EB3052325}" type="presOf" srcId="{6DB7B0D2-AE0D-48C6-A744-39946CF5A7D4}" destId="{6F898E0B-7930-474E-98BA-D464207D75A4}" srcOrd="0" destOrd="0" presId="urn:microsoft.com/office/officeart/2005/8/layout/hierarchy3"/>
    <dgm:cxn modelId="{1CD26FB1-2768-433B-A9F3-377438A80D72}" type="presOf" srcId="{6D1122E1-5AE9-4373-A077-75B17F1DB372}" destId="{1BF42174-58F7-40CB-B403-2268B16C22BB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DFE5D6D-86BB-4678-A585-5E1302F4365D}" type="presOf" srcId="{2441288E-19FD-46A3-A179-4D133E9F9F89}" destId="{E77A038F-D504-42B0-AAC3-80D0891920FE}" srcOrd="0" destOrd="0" presId="urn:microsoft.com/office/officeart/2005/8/layout/hierarchy3"/>
    <dgm:cxn modelId="{4EC6A8B3-5DF0-4EE3-A8F2-703910581A2A}" type="presOf" srcId="{B68FD5AA-6F19-4873-8376-E1CC8A83BE43}" destId="{61438B48-3652-4718-BF62-71A5AD388452}" srcOrd="0" destOrd="0" presId="urn:microsoft.com/office/officeart/2005/8/layout/hierarchy3"/>
    <dgm:cxn modelId="{084B11B1-9A8D-48BA-BB3F-EC5AAB2AC5F0}" type="presOf" srcId="{9F5C6B60-1354-4681-8D75-B9B7F4049708}" destId="{0C71C525-5486-433D-9331-35F3A26263FE}" srcOrd="0" destOrd="0" presId="urn:microsoft.com/office/officeart/2005/8/layout/hierarchy3"/>
    <dgm:cxn modelId="{75E7647A-9563-49EB-AC8F-05692DBB5ABD}" type="presOf" srcId="{6D938703-6E0F-4714-9AED-59B930D61C50}" destId="{060709DB-9CFF-4826-B56C-2A74A7F43330}" srcOrd="0" destOrd="0" presId="urn:microsoft.com/office/officeart/2005/8/layout/hierarchy3"/>
    <dgm:cxn modelId="{68A62392-A665-498E-BBCB-D4C598B7B6E8}" type="presOf" srcId="{F9E8C57F-5196-4E52-AFD2-C51BEF73E2F2}" destId="{A482D1DC-D7C3-43D6-BFB4-0365A3E8F826}" srcOrd="0" destOrd="0" presId="urn:microsoft.com/office/officeart/2005/8/layout/hierarchy3"/>
    <dgm:cxn modelId="{DC14709C-8469-4221-8301-0E7A529FDC33}" type="presOf" srcId="{CC84B68F-6CF7-458A-A318-FC74299E889F}" destId="{669A6EFE-55A8-48FC-AB1E-501B7AC75318}" srcOrd="0" destOrd="0" presId="urn:microsoft.com/office/officeart/2005/8/layout/hierarchy3"/>
    <dgm:cxn modelId="{CA70993F-6C46-4471-81B0-8F2111E6B3E5}" type="presOf" srcId="{87E19A77-91ED-43D2-928F-0F91EAB14108}" destId="{A8993313-A484-4036-9762-43CEC9648623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99BB09B-C406-4463-B5BB-F57B88A4789D}" type="presOf" srcId="{CD23B587-CDE8-4D2A-8E7A-5F0A2B7E0358}" destId="{11CCB3CC-A35A-4D23-AAE3-818A74C86E11}" srcOrd="0" destOrd="0" presId="urn:microsoft.com/office/officeart/2005/8/layout/hierarchy3"/>
    <dgm:cxn modelId="{F01A3236-773D-42C0-A080-BDF439DB3C70}" type="presOf" srcId="{9EBBA3C7-7CA1-48A8-9236-F1892E8301AC}" destId="{819E4634-DF51-478F-8590-96EE13361B03}" srcOrd="1" destOrd="0" presId="urn:microsoft.com/office/officeart/2005/8/layout/hierarchy3"/>
    <dgm:cxn modelId="{94FF8A0F-B19C-4662-A08B-2D97A2CDA603}" type="presOf" srcId="{BC030D92-6F84-427C-83F1-47BADF6EA076}" destId="{9EC3FD5B-4989-4BA7-B4D2-6786FC4CCCE7}" srcOrd="0" destOrd="0" presId="urn:microsoft.com/office/officeart/2005/8/layout/hierarchy3"/>
    <dgm:cxn modelId="{7713945B-94FD-4D88-A316-64BB9D278309}" type="presOf" srcId="{626383B0-001B-4708-A463-5324FC0E02F9}" destId="{28450765-74F8-4DA6-8693-BD730F432B86}" srcOrd="0" destOrd="0" presId="urn:microsoft.com/office/officeart/2005/8/layout/hierarchy3"/>
    <dgm:cxn modelId="{7CC953DE-ACD8-404D-BEE8-9234253286D0}" type="presOf" srcId="{B0C44ECA-CFF0-4B43-A691-4CE92FE8681A}" destId="{C44B36A6-91A2-45D9-9788-40A389D44378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A7E48D2-9AC6-49D9-8BCA-F214B5790D49}" type="presOf" srcId="{270D403F-A7E9-41AD-8AC9-8E38905C98FF}" destId="{8C8C0024-5F55-4702-AED8-16952D6596DF}" srcOrd="0" destOrd="0" presId="urn:microsoft.com/office/officeart/2005/8/layout/hierarchy3"/>
    <dgm:cxn modelId="{6ED944B4-BDBC-476E-BF08-739073261461}" type="presOf" srcId="{78F573D3-6ADA-4624-ACD9-E4CAA3437D73}" destId="{B723E630-4C6D-43BE-89BB-363B8081E09D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BF658041-362A-4D4A-A831-AE0EF84BD6FB}" type="presOf" srcId="{C75B3A11-1A63-4500-86E6-D5C2F8E5FD85}" destId="{5FDC6286-89BA-4855-98C5-D28E72D1C29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AA6BA746-C01F-4BAC-BAC0-9D604114CED6}" type="presOf" srcId="{5D28F061-058A-4C35-B619-6103D1DD2825}" destId="{D75C0A2C-8250-471C-B151-6A5C2D8D5185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2DB5FDC-5F27-4CCF-9AB1-898FC5DE8906}" type="presOf" srcId="{387C6FFB-F64F-4618-BB44-3A427D4E6CD5}" destId="{B471E933-0C1B-4FE1-9FEF-4562D60AF065}" srcOrd="0" destOrd="0" presId="urn:microsoft.com/office/officeart/2005/8/layout/hierarchy3"/>
    <dgm:cxn modelId="{02563C7C-2758-4AB7-BA92-6949C21B2B6B}" type="presOf" srcId="{AD6AA592-A028-4A4A-86CC-4BE134008B81}" destId="{BE148B1E-0D39-4AAC-88B5-B3D8CBEB54E2}" srcOrd="0" destOrd="0" presId="urn:microsoft.com/office/officeart/2005/8/layout/hierarchy3"/>
    <dgm:cxn modelId="{D666595E-F838-4008-A1B1-3C1FD032F2DD}" type="presOf" srcId="{77B54DA3-1012-4218-9106-FCD163C9F9D0}" destId="{D43A028C-63EA-41A7-9459-C93C018BCB5B}" srcOrd="0" destOrd="0" presId="urn:microsoft.com/office/officeart/2005/8/layout/hierarchy3"/>
    <dgm:cxn modelId="{26610459-4D51-49A9-80C3-798F479DAC03}" type="presOf" srcId="{7BBE010D-08DD-42F0-9729-56C7BB75FCE2}" destId="{5FDC05FE-B7ED-4F6A-9EB5-E64276F537BE}" srcOrd="0" destOrd="0" presId="urn:microsoft.com/office/officeart/2005/8/layout/hierarchy3"/>
    <dgm:cxn modelId="{5FA52F50-AB85-4385-81BC-AF29A7ADDBB9}" type="presOf" srcId="{456FBAD3-D58B-443A-AC58-DCC9769BEF1F}" destId="{D31BE008-DE1D-463C-A59B-650EFF45B94E}" srcOrd="1" destOrd="0" presId="urn:microsoft.com/office/officeart/2005/8/layout/hierarchy3"/>
    <dgm:cxn modelId="{6AA6A5B6-DCD5-4250-A64F-08E631744A21}" type="presOf" srcId="{9EBBA3C7-7CA1-48A8-9236-F1892E8301AC}" destId="{7B65F524-C7DA-4A59-A79C-CEA955A31BA8}" srcOrd="0" destOrd="0" presId="urn:microsoft.com/office/officeart/2005/8/layout/hierarchy3"/>
    <dgm:cxn modelId="{831BE86D-637B-4E5A-990D-43476F6E2816}" type="presOf" srcId="{CBEC482A-4267-4548-BA70-037F0C4C3B76}" destId="{866FB2DA-E7CE-4861-A2A4-BD64AAC2C603}" srcOrd="0" destOrd="0" presId="urn:microsoft.com/office/officeart/2005/8/layout/hierarchy3"/>
    <dgm:cxn modelId="{22E65A68-DE34-464E-AEC6-8697F5AB49B8}" type="presOf" srcId="{E312E8E5-076B-48C3-A667-5CEECC25305B}" destId="{BF772414-2C63-4521-83B9-B21FCED6A385}" srcOrd="0" destOrd="0" presId="urn:microsoft.com/office/officeart/2005/8/layout/hierarchy3"/>
    <dgm:cxn modelId="{4E331C95-268E-4D4B-80A5-E136AB8E6FEA}" type="presOf" srcId="{47C213A5-AFD2-409B-BEE7-046B401512AE}" destId="{0ED613BA-706D-4D42-806F-6B19A5AE7B2E}" srcOrd="1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0B32F8BE-1EB1-495A-A533-7EE6A7A2245C}" type="presOf" srcId="{899A7E36-930A-4415-871A-44279699F490}" destId="{BD402AD3-DE39-45B5-A494-9C339DC1604E}" srcOrd="0" destOrd="0" presId="urn:microsoft.com/office/officeart/2005/8/layout/hierarchy3"/>
    <dgm:cxn modelId="{9816F727-2E2B-4A5C-A490-11EACF177457}" type="presOf" srcId="{456FBAD3-D58B-443A-AC58-DCC9769BEF1F}" destId="{70083ECC-CF09-457C-9A67-8CF63E7F45D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A97AA8C4-2F4A-4348-B26C-00AE271BDA27}" type="presOf" srcId="{930ED09E-8598-4F99-9ADB-C1E83C9E571C}" destId="{85582599-4F49-478B-BBB1-E3242EC7A7A5}" srcOrd="0" destOrd="0" presId="urn:microsoft.com/office/officeart/2005/8/layout/hierarchy3"/>
    <dgm:cxn modelId="{BEC905D3-83AE-47B5-BCB8-028C79722948}" type="presOf" srcId="{78F573D3-6ADA-4624-ACD9-E4CAA3437D73}" destId="{39C48F2A-A6FC-4AD0-921F-0C60D512777D}" srcOrd="1" destOrd="0" presId="urn:microsoft.com/office/officeart/2005/8/layout/hierarchy3"/>
    <dgm:cxn modelId="{E5CB5420-C86B-448D-BB34-46D78E4A6E97}" type="presOf" srcId="{47C213A5-AFD2-409B-BEE7-046B401512AE}" destId="{F7AB7B24-8CE6-46FE-86CB-D21F8A5863A6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26419001-28F4-4D04-9FB6-669884FC057F}" type="presOf" srcId="{B29EA048-2168-4094-B848-594A613F8587}" destId="{C7C92FAD-91AB-4463-91DB-1DAFDCD1E33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431C6060-4219-4FC9-A012-B33AB952E540}" type="presOf" srcId="{B68FD5AA-6F19-4873-8376-E1CC8A83BE43}" destId="{1AB6A816-893C-4010-90DD-8FEFF3E8470B}" srcOrd="1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44B43AFE-66E7-4088-AFA3-B30462BA99C9}" type="presOf" srcId="{5BBA4AF7-D009-46DB-A7FE-AEBE061EFC10}" destId="{23C36ADE-ECE9-4E35-A73D-FC4BFDC3FA15}" srcOrd="0" destOrd="0" presId="urn:microsoft.com/office/officeart/2005/8/layout/hierarchy3"/>
    <dgm:cxn modelId="{BB5851D4-2DFA-46B6-98BD-D464429D55C1}" type="presParOf" srcId="{9FEA127F-210B-4E5F-A514-E81FBE34A8E0}" destId="{3DB87BA5-AEDD-441E-9C85-4F83388C0568}" srcOrd="0" destOrd="0" presId="urn:microsoft.com/office/officeart/2005/8/layout/hierarchy3"/>
    <dgm:cxn modelId="{F3E06FA2-5016-4955-BFC5-BC9A3FB63142}" type="presParOf" srcId="{3DB87BA5-AEDD-441E-9C85-4F83388C0568}" destId="{56658D4D-FEF1-4C2C-9F17-8441662F8AF9}" srcOrd="0" destOrd="0" presId="urn:microsoft.com/office/officeart/2005/8/layout/hierarchy3"/>
    <dgm:cxn modelId="{BBCC192E-9B78-43DC-BF86-896FE4E985FA}" type="presParOf" srcId="{56658D4D-FEF1-4C2C-9F17-8441662F8AF9}" destId="{70083ECC-CF09-457C-9A67-8CF63E7F45D3}" srcOrd="0" destOrd="0" presId="urn:microsoft.com/office/officeart/2005/8/layout/hierarchy3"/>
    <dgm:cxn modelId="{6FDAD0EE-347A-43DD-9B97-9868546A3D16}" type="presParOf" srcId="{56658D4D-FEF1-4C2C-9F17-8441662F8AF9}" destId="{D31BE008-DE1D-463C-A59B-650EFF45B94E}" srcOrd="1" destOrd="0" presId="urn:microsoft.com/office/officeart/2005/8/layout/hierarchy3"/>
    <dgm:cxn modelId="{6466237B-6F19-4C7C-86D8-6E8DDA292576}" type="presParOf" srcId="{3DB87BA5-AEDD-441E-9C85-4F83388C0568}" destId="{8746EB98-3F45-4508-A679-95C15F77AD58}" srcOrd="1" destOrd="0" presId="urn:microsoft.com/office/officeart/2005/8/layout/hierarchy3"/>
    <dgm:cxn modelId="{A4A0FA92-6585-473E-A6B4-AAD1B0C5ABAD}" type="presParOf" srcId="{8746EB98-3F45-4508-A679-95C15F77AD58}" destId="{23C36ADE-ECE9-4E35-A73D-FC4BFDC3FA15}" srcOrd="0" destOrd="0" presId="urn:microsoft.com/office/officeart/2005/8/layout/hierarchy3"/>
    <dgm:cxn modelId="{0AAC9AC8-2614-4FA3-82BA-DDC9085D2399}" type="presParOf" srcId="{8746EB98-3F45-4508-A679-95C15F77AD58}" destId="{28450765-74F8-4DA6-8693-BD730F432B86}" srcOrd="1" destOrd="0" presId="urn:microsoft.com/office/officeart/2005/8/layout/hierarchy3"/>
    <dgm:cxn modelId="{C0E293E8-8F13-423A-8F48-0FCF73203FE0}" type="presParOf" srcId="{8746EB98-3F45-4508-A679-95C15F77AD58}" destId="{5FDC05FE-B7ED-4F6A-9EB5-E64276F537BE}" srcOrd="2" destOrd="0" presId="urn:microsoft.com/office/officeart/2005/8/layout/hierarchy3"/>
    <dgm:cxn modelId="{2749EA79-6C06-412D-BB8B-99451064D26A}" type="presParOf" srcId="{8746EB98-3F45-4508-A679-95C15F77AD58}" destId="{85582599-4F49-478B-BBB1-E3242EC7A7A5}" srcOrd="3" destOrd="0" presId="urn:microsoft.com/office/officeart/2005/8/layout/hierarchy3"/>
    <dgm:cxn modelId="{2E38299D-A048-4593-9C3E-31BD9159867D}" type="presParOf" srcId="{8746EB98-3F45-4508-A679-95C15F77AD58}" destId="{D75C0A2C-8250-471C-B151-6A5C2D8D5185}" srcOrd="4" destOrd="0" presId="urn:microsoft.com/office/officeart/2005/8/layout/hierarchy3"/>
    <dgm:cxn modelId="{5DE52E8E-22C7-4D7C-8334-E134964ADA50}" type="presParOf" srcId="{8746EB98-3F45-4508-A679-95C15F77AD58}" destId="{11CCB3CC-A35A-4D23-AAE3-818A74C86E11}" srcOrd="5" destOrd="0" presId="urn:microsoft.com/office/officeart/2005/8/layout/hierarchy3"/>
    <dgm:cxn modelId="{9D962394-5C39-4B9E-BE40-20B3E4260079}" type="presParOf" srcId="{9FEA127F-210B-4E5F-A514-E81FBE34A8E0}" destId="{FAFDB136-292E-4996-955A-DCB5B8243AA4}" srcOrd="1" destOrd="0" presId="urn:microsoft.com/office/officeart/2005/8/layout/hierarchy3"/>
    <dgm:cxn modelId="{EA75372C-0AF9-48C2-A70B-BA5B05098705}" type="presParOf" srcId="{FAFDB136-292E-4996-955A-DCB5B8243AA4}" destId="{815CDEDB-DA64-4B34-8A9E-70575CA38121}" srcOrd="0" destOrd="0" presId="urn:microsoft.com/office/officeart/2005/8/layout/hierarchy3"/>
    <dgm:cxn modelId="{A857EC0A-C6E4-48F1-951D-7CA96969CE5D}" type="presParOf" srcId="{815CDEDB-DA64-4B34-8A9E-70575CA38121}" destId="{B723E630-4C6D-43BE-89BB-363B8081E09D}" srcOrd="0" destOrd="0" presId="urn:microsoft.com/office/officeart/2005/8/layout/hierarchy3"/>
    <dgm:cxn modelId="{4163341B-54C4-4983-ACDE-33681EBD9C53}" type="presParOf" srcId="{815CDEDB-DA64-4B34-8A9E-70575CA38121}" destId="{39C48F2A-A6FC-4AD0-921F-0C60D512777D}" srcOrd="1" destOrd="0" presId="urn:microsoft.com/office/officeart/2005/8/layout/hierarchy3"/>
    <dgm:cxn modelId="{E2357FAB-38A6-4704-928B-DD0EC199C7BC}" type="presParOf" srcId="{FAFDB136-292E-4996-955A-DCB5B8243AA4}" destId="{36DFB3F6-CA17-4869-B19C-A9929EAC4E04}" srcOrd="1" destOrd="0" presId="urn:microsoft.com/office/officeart/2005/8/layout/hierarchy3"/>
    <dgm:cxn modelId="{5BCF2922-5500-4647-8084-F0951A94FDF7}" type="presParOf" srcId="{36DFB3F6-CA17-4869-B19C-A9929EAC4E04}" destId="{D43A028C-63EA-41A7-9459-C93C018BCB5B}" srcOrd="0" destOrd="0" presId="urn:microsoft.com/office/officeart/2005/8/layout/hierarchy3"/>
    <dgm:cxn modelId="{C60703D1-B25E-4A11-8D4C-192C4942ED6A}" type="presParOf" srcId="{36DFB3F6-CA17-4869-B19C-A9929EAC4E04}" destId="{866FB2DA-E7CE-4861-A2A4-BD64AAC2C603}" srcOrd="1" destOrd="0" presId="urn:microsoft.com/office/officeart/2005/8/layout/hierarchy3"/>
    <dgm:cxn modelId="{4CD0806A-A25C-494F-A30B-F6DE24E8F59D}" type="presParOf" srcId="{36DFB3F6-CA17-4869-B19C-A9929EAC4E04}" destId="{060709DB-9CFF-4826-B56C-2A74A7F43330}" srcOrd="2" destOrd="0" presId="urn:microsoft.com/office/officeart/2005/8/layout/hierarchy3"/>
    <dgm:cxn modelId="{2F0BAE1A-C846-4F5B-B79B-5BBDFAB08880}" type="presParOf" srcId="{36DFB3F6-CA17-4869-B19C-A9929EAC4E04}" destId="{B1DB4239-1565-48E3-8C01-0493B1D1D383}" srcOrd="3" destOrd="0" presId="urn:microsoft.com/office/officeart/2005/8/layout/hierarchy3"/>
    <dgm:cxn modelId="{D32EC7E7-3B3F-4DEA-ADBA-1CE6FA7714C9}" type="presParOf" srcId="{36DFB3F6-CA17-4869-B19C-A9929EAC4E04}" destId="{669A6EFE-55A8-48FC-AB1E-501B7AC75318}" srcOrd="4" destOrd="0" presId="urn:microsoft.com/office/officeart/2005/8/layout/hierarchy3"/>
    <dgm:cxn modelId="{F9227E19-F491-403B-B9A9-F58847392D01}" type="presParOf" srcId="{36DFB3F6-CA17-4869-B19C-A9929EAC4E04}" destId="{5FDC6286-89BA-4855-98C5-D28E72D1C295}" srcOrd="5" destOrd="0" presId="urn:microsoft.com/office/officeart/2005/8/layout/hierarchy3"/>
    <dgm:cxn modelId="{9A4E65C6-DF3A-49D3-885E-E65C649858BC}" type="presParOf" srcId="{9FEA127F-210B-4E5F-A514-E81FBE34A8E0}" destId="{4E08D6ED-9039-4FFC-BEE5-014E11635187}" srcOrd="2" destOrd="0" presId="urn:microsoft.com/office/officeart/2005/8/layout/hierarchy3"/>
    <dgm:cxn modelId="{88419A7B-0CDB-4735-8898-60CD66C52C74}" type="presParOf" srcId="{4E08D6ED-9039-4FFC-BEE5-014E11635187}" destId="{80C1DDAF-5A6C-4DD8-8D4E-E99AA6752805}" srcOrd="0" destOrd="0" presId="urn:microsoft.com/office/officeart/2005/8/layout/hierarchy3"/>
    <dgm:cxn modelId="{898225BD-5F3E-4E81-8277-C7D69E368AFE}" type="presParOf" srcId="{80C1DDAF-5A6C-4DD8-8D4E-E99AA6752805}" destId="{61438B48-3652-4718-BF62-71A5AD388452}" srcOrd="0" destOrd="0" presId="urn:microsoft.com/office/officeart/2005/8/layout/hierarchy3"/>
    <dgm:cxn modelId="{C23AB769-9D4E-4FF9-B42C-A29310C29830}" type="presParOf" srcId="{80C1DDAF-5A6C-4DD8-8D4E-E99AA6752805}" destId="{1AB6A816-893C-4010-90DD-8FEFF3E8470B}" srcOrd="1" destOrd="0" presId="urn:microsoft.com/office/officeart/2005/8/layout/hierarchy3"/>
    <dgm:cxn modelId="{B4B6CC35-0D1B-4D43-ADD5-61D6A4F8A1EB}" type="presParOf" srcId="{4E08D6ED-9039-4FFC-BEE5-014E11635187}" destId="{740B76D7-BE84-4671-BAC6-BB9ACD8346D8}" srcOrd="1" destOrd="0" presId="urn:microsoft.com/office/officeart/2005/8/layout/hierarchy3"/>
    <dgm:cxn modelId="{5B7F0798-6927-4B6B-8EAA-4678840B1288}" type="presParOf" srcId="{740B76D7-BE84-4671-BAC6-BB9ACD8346D8}" destId="{9AA1D6DD-B1A5-4343-A32D-6685849EFFDF}" srcOrd="0" destOrd="0" presId="urn:microsoft.com/office/officeart/2005/8/layout/hierarchy3"/>
    <dgm:cxn modelId="{87678A51-BDC3-4002-B176-12F35F49D7F2}" type="presParOf" srcId="{740B76D7-BE84-4671-BAC6-BB9ACD8346D8}" destId="{0C71C525-5486-433D-9331-35F3A26263FE}" srcOrd="1" destOrd="0" presId="urn:microsoft.com/office/officeart/2005/8/layout/hierarchy3"/>
    <dgm:cxn modelId="{4DFA9DB2-47D4-4EB8-A809-271795D68C15}" type="presParOf" srcId="{740B76D7-BE84-4671-BAC6-BB9ACD8346D8}" destId="{9EC3FD5B-4989-4BA7-B4D2-6786FC4CCCE7}" srcOrd="2" destOrd="0" presId="urn:microsoft.com/office/officeart/2005/8/layout/hierarchy3"/>
    <dgm:cxn modelId="{16BBE9A2-51D0-4E9B-93E2-CCFA0F2D379F}" type="presParOf" srcId="{740B76D7-BE84-4671-BAC6-BB9ACD8346D8}" destId="{8C8C0024-5F55-4702-AED8-16952D6596DF}" srcOrd="3" destOrd="0" presId="urn:microsoft.com/office/officeart/2005/8/layout/hierarchy3"/>
    <dgm:cxn modelId="{C22F9C3D-AE29-4536-B1F9-AF666D07BF1B}" type="presParOf" srcId="{740B76D7-BE84-4671-BAC6-BB9ACD8346D8}" destId="{A482D1DC-D7C3-43D6-BFB4-0365A3E8F826}" srcOrd="4" destOrd="0" presId="urn:microsoft.com/office/officeart/2005/8/layout/hierarchy3"/>
    <dgm:cxn modelId="{CC27D745-2D60-42DD-8419-C310E2990612}" type="presParOf" srcId="{740B76D7-BE84-4671-BAC6-BB9ACD8346D8}" destId="{40C65C29-3E32-47A1-98C6-CEE15F36B507}" srcOrd="5" destOrd="0" presId="urn:microsoft.com/office/officeart/2005/8/layout/hierarchy3"/>
    <dgm:cxn modelId="{D1F50C95-83BF-4B6F-BD45-AE5D030D7FBB}" type="presParOf" srcId="{9FEA127F-210B-4E5F-A514-E81FBE34A8E0}" destId="{3BA8B100-3E57-42E4-9760-3A69CEFA748B}" srcOrd="3" destOrd="0" presId="urn:microsoft.com/office/officeart/2005/8/layout/hierarchy3"/>
    <dgm:cxn modelId="{88F04145-0707-4404-8F4D-0B1B713A96A2}" type="presParOf" srcId="{3BA8B100-3E57-42E4-9760-3A69CEFA748B}" destId="{591300DD-692B-4A4E-B9C6-6E23EBDA9D09}" srcOrd="0" destOrd="0" presId="urn:microsoft.com/office/officeart/2005/8/layout/hierarchy3"/>
    <dgm:cxn modelId="{D635DC05-C249-4A88-BB16-AB78588B10C1}" type="presParOf" srcId="{591300DD-692B-4A4E-B9C6-6E23EBDA9D09}" destId="{F7AB7B24-8CE6-46FE-86CB-D21F8A5863A6}" srcOrd="0" destOrd="0" presId="urn:microsoft.com/office/officeart/2005/8/layout/hierarchy3"/>
    <dgm:cxn modelId="{AD16388A-C822-4700-998D-BAEEFF3E10A6}" type="presParOf" srcId="{591300DD-692B-4A4E-B9C6-6E23EBDA9D09}" destId="{0ED613BA-706D-4D42-806F-6B19A5AE7B2E}" srcOrd="1" destOrd="0" presId="urn:microsoft.com/office/officeart/2005/8/layout/hierarchy3"/>
    <dgm:cxn modelId="{1C0C0E2C-AEC7-4885-80C7-4CB39CF4048D}" type="presParOf" srcId="{3BA8B100-3E57-42E4-9760-3A69CEFA748B}" destId="{EF08DFCE-D2EC-40E8-B5B7-1D84FDEC2D0D}" srcOrd="1" destOrd="0" presId="urn:microsoft.com/office/officeart/2005/8/layout/hierarchy3"/>
    <dgm:cxn modelId="{0C6EBB0C-AC30-40CA-A1F4-B0F320936AF6}" type="presParOf" srcId="{EF08DFCE-D2EC-40E8-B5B7-1D84FDEC2D0D}" destId="{BF772414-2C63-4521-83B9-B21FCED6A385}" srcOrd="0" destOrd="0" presId="urn:microsoft.com/office/officeart/2005/8/layout/hierarchy3"/>
    <dgm:cxn modelId="{2DDECC89-3AEB-4665-A331-52618573ED16}" type="presParOf" srcId="{EF08DFCE-D2EC-40E8-B5B7-1D84FDEC2D0D}" destId="{1BF42174-58F7-40CB-B403-2268B16C22BB}" srcOrd="1" destOrd="0" presId="urn:microsoft.com/office/officeart/2005/8/layout/hierarchy3"/>
    <dgm:cxn modelId="{95ADC57E-50A6-414D-87EF-F21246C92942}" type="presParOf" srcId="{EF08DFCE-D2EC-40E8-B5B7-1D84FDEC2D0D}" destId="{A8993313-A484-4036-9762-43CEC9648623}" srcOrd="2" destOrd="0" presId="urn:microsoft.com/office/officeart/2005/8/layout/hierarchy3"/>
    <dgm:cxn modelId="{F7C9379C-F1BD-40EE-8739-9A59897F3285}" type="presParOf" srcId="{EF08DFCE-D2EC-40E8-B5B7-1D84FDEC2D0D}" destId="{C44B36A6-91A2-45D9-9788-40A389D44378}" srcOrd="3" destOrd="0" presId="urn:microsoft.com/office/officeart/2005/8/layout/hierarchy3"/>
    <dgm:cxn modelId="{39E7E5AC-443E-49E5-9A00-ADB4802FF15D}" type="presParOf" srcId="{EF08DFCE-D2EC-40E8-B5B7-1D84FDEC2D0D}" destId="{BD402AD3-DE39-45B5-A494-9C339DC1604E}" srcOrd="4" destOrd="0" presId="urn:microsoft.com/office/officeart/2005/8/layout/hierarchy3"/>
    <dgm:cxn modelId="{41A31F36-85A3-4CCB-9152-92942AA770A1}" type="presParOf" srcId="{EF08DFCE-D2EC-40E8-B5B7-1D84FDEC2D0D}" destId="{6F898E0B-7930-474E-98BA-D464207D75A4}" srcOrd="5" destOrd="0" presId="urn:microsoft.com/office/officeart/2005/8/layout/hierarchy3"/>
    <dgm:cxn modelId="{D7676839-780A-42CC-8EFE-BAA81C11E29E}" type="presParOf" srcId="{9FEA127F-210B-4E5F-A514-E81FBE34A8E0}" destId="{B6EFDEE0-0B7A-4175-80D4-F164440E7862}" srcOrd="4" destOrd="0" presId="urn:microsoft.com/office/officeart/2005/8/layout/hierarchy3"/>
    <dgm:cxn modelId="{EEC17FE3-4B1C-4344-8388-52C4FF579E26}" type="presParOf" srcId="{B6EFDEE0-0B7A-4175-80D4-F164440E7862}" destId="{AAA903FF-4D50-4C83-9F1C-3C3A069DA57B}" srcOrd="0" destOrd="0" presId="urn:microsoft.com/office/officeart/2005/8/layout/hierarchy3"/>
    <dgm:cxn modelId="{82A09592-160A-4497-A4F9-70D64E248194}" type="presParOf" srcId="{AAA903FF-4D50-4C83-9F1C-3C3A069DA57B}" destId="{7B65F524-C7DA-4A59-A79C-CEA955A31BA8}" srcOrd="0" destOrd="0" presId="urn:microsoft.com/office/officeart/2005/8/layout/hierarchy3"/>
    <dgm:cxn modelId="{E010D628-C31D-4C4A-A1BC-8A9EBFAABEFA}" type="presParOf" srcId="{AAA903FF-4D50-4C83-9F1C-3C3A069DA57B}" destId="{819E4634-DF51-478F-8590-96EE13361B03}" srcOrd="1" destOrd="0" presId="urn:microsoft.com/office/officeart/2005/8/layout/hierarchy3"/>
    <dgm:cxn modelId="{34ECF6E8-0AF5-4C08-9C9D-A9F1C5C6F0A5}" type="presParOf" srcId="{B6EFDEE0-0B7A-4175-80D4-F164440E7862}" destId="{8F639A4A-9439-4546-B831-B6568D6D2B0B}" srcOrd="1" destOrd="0" presId="urn:microsoft.com/office/officeart/2005/8/layout/hierarchy3"/>
    <dgm:cxn modelId="{779EC2B9-92B1-4F84-9D5D-3D05C5881117}" type="presParOf" srcId="{8F639A4A-9439-4546-B831-B6568D6D2B0B}" destId="{BE148B1E-0D39-4AAC-88B5-B3D8CBEB54E2}" srcOrd="0" destOrd="0" presId="urn:microsoft.com/office/officeart/2005/8/layout/hierarchy3"/>
    <dgm:cxn modelId="{82163745-C87E-423A-8B2D-2BCCBF6A68C3}" type="presParOf" srcId="{8F639A4A-9439-4546-B831-B6568D6D2B0B}" destId="{E77A038F-D504-42B0-AAC3-80D0891920FE}" srcOrd="1" destOrd="0" presId="urn:microsoft.com/office/officeart/2005/8/layout/hierarchy3"/>
    <dgm:cxn modelId="{8709A359-F242-4B3E-8F6D-88E20C8BE3D2}" type="presParOf" srcId="{8F639A4A-9439-4546-B831-B6568D6D2B0B}" destId="{B471E933-0C1B-4FE1-9FEF-4562D60AF065}" srcOrd="2" destOrd="0" presId="urn:microsoft.com/office/officeart/2005/8/layout/hierarchy3"/>
    <dgm:cxn modelId="{A3B20E32-190B-401C-86CB-016A4B717B2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9DFF749-B6FD-4D0D-A6A3-6C337C02E620}" type="presOf" srcId="{5D28F061-058A-4C35-B619-6103D1DD2825}" destId="{D75C0A2C-8250-471C-B151-6A5C2D8D5185}" srcOrd="0" destOrd="0" presId="urn:microsoft.com/office/officeart/2005/8/layout/hierarchy3"/>
    <dgm:cxn modelId="{19CD176E-0853-4BFB-8CE3-8E5C02E54ECF}" type="presOf" srcId="{EE791D6D-4728-46EF-B504-565E09019770}" destId="{40C65C29-3E32-47A1-98C6-CEE15F36B507}" srcOrd="0" destOrd="0" presId="urn:microsoft.com/office/officeart/2005/8/layout/hierarchy3"/>
    <dgm:cxn modelId="{8BA0D606-83B2-42C0-97EC-BE9B67DF666D}" type="presOf" srcId="{E312E8E5-076B-48C3-A667-5CEECC25305B}" destId="{BF772414-2C63-4521-83B9-B21FCED6A385}" srcOrd="0" destOrd="0" presId="urn:microsoft.com/office/officeart/2005/8/layout/hierarchy3"/>
    <dgm:cxn modelId="{A44BCB98-9DDF-4B27-A899-E5B67C6C4C58}" type="presOf" srcId="{CD23B587-CDE8-4D2A-8E7A-5F0A2B7E0358}" destId="{11CCB3CC-A35A-4D23-AAE3-818A74C86E11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E7425564-CCE3-4F1F-845B-6C206892B6ED}" type="presOf" srcId="{AD6AA592-A028-4A4A-86CC-4BE134008B81}" destId="{BE148B1E-0D39-4AAC-88B5-B3D8CBEB54E2}" srcOrd="0" destOrd="0" presId="urn:microsoft.com/office/officeart/2005/8/layout/hierarchy3"/>
    <dgm:cxn modelId="{6241DE3A-BDCE-4083-9921-170502C13269}" type="presOf" srcId="{0DE40C32-AF95-42AD-8AD6-F24F35001559}" destId="{B1DB4239-1565-48E3-8C01-0493B1D1D383}" srcOrd="0" destOrd="0" presId="urn:microsoft.com/office/officeart/2005/8/layout/hierarchy3"/>
    <dgm:cxn modelId="{B67E9C04-FBBC-4421-95BC-CED7E553D6D5}" type="presOf" srcId="{B0C44ECA-CFF0-4B43-A691-4CE92FE8681A}" destId="{C44B36A6-91A2-45D9-9788-40A389D44378}" srcOrd="0" destOrd="0" presId="urn:microsoft.com/office/officeart/2005/8/layout/hierarchy3"/>
    <dgm:cxn modelId="{713BC036-FC6F-46EA-878E-9ECFF6D2E0AC}" type="presOf" srcId="{270D403F-A7E9-41AD-8AC9-8E38905C98FF}" destId="{8C8C0024-5F55-4702-AED8-16952D6596DF}" srcOrd="0" destOrd="0" presId="urn:microsoft.com/office/officeart/2005/8/layout/hierarchy3"/>
    <dgm:cxn modelId="{C018E9DD-704D-4029-9ED3-1FEAB254D58F}" type="presOf" srcId="{9EBBA3C7-7CA1-48A8-9236-F1892E8301AC}" destId="{819E4634-DF51-478F-8590-96EE13361B03}" srcOrd="1" destOrd="0" presId="urn:microsoft.com/office/officeart/2005/8/layout/hierarchy3"/>
    <dgm:cxn modelId="{15DE49BB-8C74-4951-95B1-748BF7FD8ED4}" type="presOf" srcId="{7BBE010D-08DD-42F0-9729-56C7BB75FCE2}" destId="{5FDC05FE-B7ED-4F6A-9EB5-E64276F537B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5D31DFE-9A95-4230-BBBC-D317C2964E4C}" type="presOf" srcId="{C75B3A11-1A63-4500-86E6-D5C2F8E5FD85}" destId="{5FDC6286-89BA-4855-98C5-D28E72D1C295}" srcOrd="0" destOrd="0" presId="urn:microsoft.com/office/officeart/2005/8/layout/hierarchy3"/>
    <dgm:cxn modelId="{35D32304-AA57-4B44-A8F1-EE0555960BC9}" type="presOf" srcId="{77B54DA3-1012-4218-9106-FCD163C9F9D0}" destId="{D43A028C-63EA-41A7-9459-C93C018BCB5B}" srcOrd="0" destOrd="0" presId="urn:microsoft.com/office/officeart/2005/8/layout/hierarchy3"/>
    <dgm:cxn modelId="{CFD39022-E63C-4188-9CD0-C60144675E09}" type="presOf" srcId="{B68FD5AA-6F19-4873-8376-E1CC8A83BE43}" destId="{1AB6A816-893C-4010-90DD-8FEFF3E8470B}" srcOrd="1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A3D5B983-95F5-497B-9803-F74703AD333A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478A3945-503B-4C32-9C64-DB26678295C3}" type="presOf" srcId="{9F5C6B60-1354-4681-8D75-B9B7F4049708}" destId="{0C71C525-5486-433D-9331-35F3A26263FE}" srcOrd="0" destOrd="0" presId="urn:microsoft.com/office/officeart/2005/8/layout/hierarchy3"/>
    <dgm:cxn modelId="{49528D55-2EEB-47C1-8E0B-7A3A911ECCC9}" type="presOf" srcId="{87E19A77-91ED-43D2-928F-0F91EAB14108}" destId="{A8993313-A484-4036-9762-43CEC9648623}" srcOrd="0" destOrd="0" presId="urn:microsoft.com/office/officeart/2005/8/layout/hierarchy3"/>
    <dgm:cxn modelId="{35CE6FBA-88F8-4D50-B435-529B448DD10F}" type="presOf" srcId="{47C213A5-AFD2-409B-BEE7-046B401512AE}" destId="{0ED613BA-706D-4D42-806F-6B19A5AE7B2E}" srcOrd="1" destOrd="0" presId="urn:microsoft.com/office/officeart/2005/8/layout/hierarchy3"/>
    <dgm:cxn modelId="{F33AC142-1A6D-42C5-8357-E35B2DE5133E}" type="presOf" srcId="{B68FD5AA-6F19-4873-8376-E1CC8A83BE43}" destId="{61438B48-3652-4718-BF62-71A5AD388452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266810C8-E8B2-45E9-A205-74CD726998A0}" type="presOf" srcId="{456FBAD3-D58B-443A-AC58-DCC9769BEF1F}" destId="{D31BE008-DE1D-463C-A59B-650EFF45B94E}" srcOrd="1" destOrd="0" presId="urn:microsoft.com/office/officeart/2005/8/layout/hierarchy3"/>
    <dgm:cxn modelId="{1DD4D88B-BDCD-4328-A23E-AE1F18043FF6}" type="presOf" srcId="{2441288E-19FD-46A3-A179-4D133E9F9F89}" destId="{E77A038F-D504-42B0-AAC3-80D0891920FE}" srcOrd="0" destOrd="0" presId="urn:microsoft.com/office/officeart/2005/8/layout/hierarchy3"/>
    <dgm:cxn modelId="{B265242C-78A3-4449-9D59-D9E970BB7593}" type="presOf" srcId="{456FBAD3-D58B-443A-AC58-DCC9769BEF1F}" destId="{70083ECC-CF09-457C-9A67-8CF63E7F45D3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55CA1A-E676-4E68-B16D-DAC0D6EB65CB}" type="presOf" srcId="{F7D3D631-964E-481F-A6C9-D8DA9859B3E8}" destId="{9FEA127F-210B-4E5F-A514-E81FBE34A8E0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5041100-DF15-4663-9F07-113B270C9191}" type="presOf" srcId="{CBEC482A-4267-4548-BA70-037F0C4C3B76}" destId="{866FB2DA-E7CE-4861-A2A4-BD64AAC2C603}" srcOrd="0" destOrd="0" presId="urn:microsoft.com/office/officeart/2005/8/layout/hierarchy3"/>
    <dgm:cxn modelId="{CCF56AC9-7964-4D90-9848-5AFCD748DBDC}" type="presOf" srcId="{6D938703-6E0F-4714-9AED-59B930D61C50}" destId="{060709DB-9CFF-4826-B56C-2A74A7F43330}" srcOrd="0" destOrd="0" presId="urn:microsoft.com/office/officeart/2005/8/layout/hierarchy3"/>
    <dgm:cxn modelId="{12F6097A-59CC-43AF-8BE9-221AA3369AC1}" type="presOf" srcId="{78F573D3-6ADA-4624-ACD9-E4CAA3437D73}" destId="{B723E630-4C6D-43BE-89BB-363B8081E09D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E6CCFD1-92F5-4BCF-83EA-C4FBD0166A14}" type="presOf" srcId="{BC030D92-6F84-427C-83F1-47BADF6EA076}" destId="{9EC3FD5B-4989-4BA7-B4D2-6786FC4CCCE7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03F706B0-8752-4127-AB95-BA7A009EB687}" type="presOf" srcId="{78F573D3-6ADA-4624-ACD9-E4CAA3437D73}" destId="{39C48F2A-A6FC-4AD0-921F-0C60D512777D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F97F84A9-A78D-408D-9431-306322A50F5A}" type="presOf" srcId="{F9E8C57F-5196-4E52-AFD2-C51BEF73E2F2}" destId="{A482D1DC-D7C3-43D6-BFB4-0365A3E8F826}" srcOrd="0" destOrd="0" presId="urn:microsoft.com/office/officeart/2005/8/layout/hierarchy3"/>
    <dgm:cxn modelId="{09F1D28F-166B-4C01-A335-E89EFEDDF650}" type="presOf" srcId="{CC84B68F-6CF7-458A-A318-FC74299E889F}" destId="{669A6EFE-55A8-48FC-AB1E-501B7AC75318}" srcOrd="0" destOrd="0" presId="urn:microsoft.com/office/officeart/2005/8/layout/hierarchy3"/>
    <dgm:cxn modelId="{162D4B7D-355D-4DD3-A6CF-FACF97676AE4}" type="presOf" srcId="{47C213A5-AFD2-409B-BEE7-046B401512AE}" destId="{F7AB7B24-8CE6-46FE-86CB-D21F8A5863A6}" srcOrd="0" destOrd="0" presId="urn:microsoft.com/office/officeart/2005/8/layout/hierarchy3"/>
    <dgm:cxn modelId="{3B8442F3-7119-4A27-B09B-C4E24BFB7A31}" type="presOf" srcId="{899A7E36-930A-4415-871A-44279699F490}" destId="{BD402AD3-DE39-45B5-A494-9C339DC1604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B13E7548-52FE-4FF6-AE18-793EB2519339}" type="presOf" srcId="{5BBA4AF7-D009-46DB-A7FE-AEBE061EFC10}" destId="{23C36ADE-ECE9-4E35-A73D-FC4BFDC3FA15}" srcOrd="0" destOrd="0" presId="urn:microsoft.com/office/officeart/2005/8/layout/hierarchy3"/>
    <dgm:cxn modelId="{0D995770-86A7-4B5A-9D36-9E5AB7C9C2EA}" type="presOf" srcId="{387C6FFB-F64F-4618-BB44-3A427D4E6CD5}" destId="{B471E933-0C1B-4FE1-9FEF-4562D60AF065}" srcOrd="0" destOrd="0" presId="urn:microsoft.com/office/officeart/2005/8/layout/hierarchy3"/>
    <dgm:cxn modelId="{9AF7FE1D-8681-45D3-A851-865172E1C9B0}" type="presOf" srcId="{930ED09E-8598-4F99-9ADB-C1E83C9E571C}" destId="{85582599-4F49-478B-BBB1-E3242EC7A7A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278BA77-F1E6-4527-A8CE-6A7A4D3AF628}" type="presOf" srcId="{626383B0-001B-4708-A463-5324FC0E02F9}" destId="{28450765-74F8-4DA6-8693-BD730F432B86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8785C478-6C6F-4C7D-B3BB-0D5A2E19CA3E}" type="presOf" srcId="{6543770D-AD42-4295-A616-7F9A3964FC7F}" destId="{9AA1D6DD-B1A5-4343-A32D-6685849EFFDF}" srcOrd="0" destOrd="0" presId="urn:microsoft.com/office/officeart/2005/8/layout/hierarchy3"/>
    <dgm:cxn modelId="{C46C7162-6906-412A-9357-3130355109BC}" type="presOf" srcId="{6DB7B0D2-AE0D-48C6-A744-39946CF5A7D4}" destId="{6F898E0B-7930-474E-98BA-D464207D75A4}" srcOrd="0" destOrd="0" presId="urn:microsoft.com/office/officeart/2005/8/layout/hierarchy3"/>
    <dgm:cxn modelId="{9485BEA5-0D6D-4D23-84EF-F571D85B0297}" type="presOf" srcId="{9EBBA3C7-7CA1-48A8-9236-F1892E8301AC}" destId="{7B65F524-C7DA-4A59-A79C-CEA955A31BA8}" srcOrd="0" destOrd="0" presId="urn:microsoft.com/office/officeart/2005/8/layout/hierarchy3"/>
    <dgm:cxn modelId="{F4896D29-8FF7-44BA-B1AC-0B120C900F43}" type="presOf" srcId="{B29EA048-2168-4094-B848-594A613F8587}" destId="{C7C92FAD-91AB-4463-91DB-1DAFDCD1E33E}" srcOrd="0" destOrd="0" presId="urn:microsoft.com/office/officeart/2005/8/layout/hierarchy3"/>
    <dgm:cxn modelId="{392DFD02-4669-4537-B884-DEEB7127AA0D}" type="presParOf" srcId="{9FEA127F-210B-4E5F-A514-E81FBE34A8E0}" destId="{3DB87BA5-AEDD-441E-9C85-4F83388C0568}" srcOrd="0" destOrd="0" presId="urn:microsoft.com/office/officeart/2005/8/layout/hierarchy3"/>
    <dgm:cxn modelId="{D907260F-9E55-49DD-B6D0-853D2DAE82AB}" type="presParOf" srcId="{3DB87BA5-AEDD-441E-9C85-4F83388C0568}" destId="{56658D4D-FEF1-4C2C-9F17-8441662F8AF9}" srcOrd="0" destOrd="0" presId="urn:microsoft.com/office/officeart/2005/8/layout/hierarchy3"/>
    <dgm:cxn modelId="{D91922B5-8014-4F16-BD15-28AB0048A00F}" type="presParOf" srcId="{56658D4D-FEF1-4C2C-9F17-8441662F8AF9}" destId="{70083ECC-CF09-457C-9A67-8CF63E7F45D3}" srcOrd="0" destOrd="0" presId="urn:microsoft.com/office/officeart/2005/8/layout/hierarchy3"/>
    <dgm:cxn modelId="{08572D92-8515-4454-9E04-751F0E5BB794}" type="presParOf" srcId="{56658D4D-FEF1-4C2C-9F17-8441662F8AF9}" destId="{D31BE008-DE1D-463C-A59B-650EFF45B94E}" srcOrd="1" destOrd="0" presId="urn:microsoft.com/office/officeart/2005/8/layout/hierarchy3"/>
    <dgm:cxn modelId="{14E2DA38-8E7B-4028-8B7B-6B31673114AF}" type="presParOf" srcId="{3DB87BA5-AEDD-441E-9C85-4F83388C0568}" destId="{8746EB98-3F45-4508-A679-95C15F77AD58}" srcOrd="1" destOrd="0" presId="urn:microsoft.com/office/officeart/2005/8/layout/hierarchy3"/>
    <dgm:cxn modelId="{5E703834-2C66-437B-BB5A-FBC4C0F33AE1}" type="presParOf" srcId="{8746EB98-3F45-4508-A679-95C15F77AD58}" destId="{23C36ADE-ECE9-4E35-A73D-FC4BFDC3FA15}" srcOrd="0" destOrd="0" presId="urn:microsoft.com/office/officeart/2005/8/layout/hierarchy3"/>
    <dgm:cxn modelId="{47BA2466-8301-4037-8A11-08133BC4E6EF}" type="presParOf" srcId="{8746EB98-3F45-4508-A679-95C15F77AD58}" destId="{28450765-74F8-4DA6-8693-BD730F432B86}" srcOrd="1" destOrd="0" presId="urn:microsoft.com/office/officeart/2005/8/layout/hierarchy3"/>
    <dgm:cxn modelId="{00B21EEC-BC9C-4C7A-88B6-CD76F6D7D855}" type="presParOf" srcId="{8746EB98-3F45-4508-A679-95C15F77AD58}" destId="{5FDC05FE-B7ED-4F6A-9EB5-E64276F537BE}" srcOrd="2" destOrd="0" presId="urn:microsoft.com/office/officeart/2005/8/layout/hierarchy3"/>
    <dgm:cxn modelId="{6D6DF0E1-8E4E-430B-8102-D341B178A041}" type="presParOf" srcId="{8746EB98-3F45-4508-A679-95C15F77AD58}" destId="{85582599-4F49-478B-BBB1-E3242EC7A7A5}" srcOrd="3" destOrd="0" presId="urn:microsoft.com/office/officeart/2005/8/layout/hierarchy3"/>
    <dgm:cxn modelId="{B9A5F55A-477E-429E-9B5F-8650FE83FA47}" type="presParOf" srcId="{8746EB98-3F45-4508-A679-95C15F77AD58}" destId="{D75C0A2C-8250-471C-B151-6A5C2D8D5185}" srcOrd="4" destOrd="0" presId="urn:microsoft.com/office/officeart/2005/8/layout/hierarchy3"/>
    <dgm:cxn modelId="{BBB6B227-D24F-4B48-B40E-FBA967B79DE0}" type="presParOf" srcId="{8746EB98-3F45-4508-A679-95C15F77AD58}" destId="{11CCB3CC-A35A-4D23-AAE3-818A74C86E11}" srcOrd="5" destOrd="0" presId="urn:microsoft.com/office/officeart/2005/8/layout/hierarchy3"/>
    <dgm:cxn modelId="{C00DA9C8-13E1-4B40-8FB4-46221B434210}" type="presParOf" srcId="{9FEA127F-210B-4E5F-A514-E81FBE34A8E0}" destId="{FAFDB136-292E-4996-955A-DCB5B8243AA4}" srcOrd="1" destOrd="0" presId="urn:microsoft.com/office/officeart/2005/8/layout/hierarchy3"/>
    <dgm:cxn modelId="{3BC064E9-66C8-4049-A606-C24EAA61F31A}" type="presParOf" srcId="{FAFDB136-292E-4996-955A-DCB5B8243AA4}" destId="{815CDEDB-DA64-4B34-8A9E-70575CA38121}" srcOrd="0" destOrd="0" presId="urn:microsoft.com/office/officeart/2005/8/layout/hierarchy3"/>
    <dgm:cxn modelId="{9ACE2030-3FCD-4310-BF55-7FD8A39FEA98}" type="presParOf" srcId="{815CDEDB-DA64-4B34-8A9E-70575CA38121}" destId="{B723E630-4C6D-43BE-89BB-363B8081E09D}" srcOrd="0" destOrd="0" presId="urn:microsoft.com/office/officeart/2005/8/layout/hierarchy3"/>
    <dgm:cxn modelId="{273B8544-118A-4083-AB2B-436FFE72AA36}" type="presParOf" srcId="{815CDEDB-DA64-4B34-8A9E-70575CA38121}" destId="{39C48F2A-A6FC-4AD0-921F-0C60D512777D}" srcOrd="1" destOrd="0" presId="urn:microsoft.com/office/officeart/2005/8/layout/hierarchy3"/>
    <dgm:cxn modelId="{E2157EBA-1C71-4456-B7D0-5538AF36570F}" type="presParOf" srcId="{FAFDB136-292E-4996-955A-DCB5B8243AA4}" destId="{36DFB3F6-CA17-4869-B19C-A9929EAC4E04}" srcOrd="1" destOrd="0" presId="urn:microsoft.com/office/officeart/2005/8/layout/hierarchy3"/>
    <dgm:cxn modelId="{44DE5B46-D19D-4F5D-BB4A-1D02AF34B1A9}" type="presParOf" srcId="{36DFB3F6-CA17-4869-B19C-A9929EAC4E04}" destId="{D43A028C-63EA-41A7-9459-C93C018BCB5B}" srcOrd="0" destOrd="0" presId="urn:microsoft.com/office/officeart/2005/8/layout/hierarchy3"/>
    <dgm:cxn modelId="{7BD852CF-6553-4E0C-A12A-432D36182DA7}" type="presParOf" srcId="{36DFB3F6-CA17-4869-B19C-A9929EAC4E04}" destId="{866FB2DA-E7CE-4861-A2A4-BD64AAC2C603}" srcOrd="1" destOrd="0" presId="urn:microsoft.com/office/officeart/2005/8/layout/hierarchy3"/>
    <dgm:cxn modelId="{D05AB9D7-4BC4-4F9B-A4D0-5A159BB5F4E3}" type="presParOf" srcId="{36DFB3F6-CA17-4869-B19C-A9929EAC4E04}" destId="{060709DB-9CFF-4826-B56C-2A74A7F43330}" srcOrd="2" destOrd="0" presId="urn:microsoft.com/office/officeart/2005/8/layout/hierarchy3"/>
    <dgm:cxn modelId="{28FEEF20-535A-41D5-B6B0-D3A6946F3BE1}" type="presParOf" srcId="{36DFB3F6-CA17-4869-B19C-A9929EAC4E04}" destId="{B1DB4239-1565-48E3-8C01-0493B1D1D383}" srcOrd="3" destOrd="0" presId="urn:microsoft.com/office/officeart/2005/8/layout/hierarchy3"/>
    <dgm:cxn modelId="{E6D73928-E879-41D8-B935-8017D74F4776}" type="presParOf" srcId="{36DFB3F6-CA17-4869-B19C-A9929EAC4E04}" destId="{669A6EFE-55A8-48FC-AB1E-501B7AC75318}" srcOrd="4" destOrd="0" presId="urn:microsoft.com/office/officeart/2005/8/layout/hierarchy3"/>
    <dgm:cxn modelId="{B8C9970F-CF29-42DD-B776-3BB212771A80}" type="presParOf" srcId="{36DFB3F6-CA17-4869-B19C-A9929EAC4E04}" destId="{5FDC6286-89BA-4855-98C5-D28E72D1C295}" srcOrd="5" destOrd="0" presId="urn:microsoft.com/office/officeart/2005/8/layout/hierarchy3"/>
    <dgm:cxn modelId="{6AF0C8CA-7A87-4ED8-8F89-DD3C168DA427}" type="presParOf" srcId="{9FEA127F-210B-4E5F-A514-E81FBE34A8E0}" destId="{4E08D6ED-9039-4FFC-BEE5-014E11635187}" srcOrd="2" destOrd="0" presId="urn:microsoft.com/office/officeart/2005/8/layout/hierarchy3"/>
    <dgm:cxn modelId="{861707F6-5853-4D08-B035-73F4A7136FDF}" type="presParOf" srcId="{4E08D6ED-9039-4FFC-BEE5-014E11635187}" destId="{80C1DDAF-5A6C-4DD8-8D4E-E99AA6752805}" srcOrd="0" destOrd="0" presId="urn:microsoft.com/office/officeart/2005/8/layout/hierarchy3"/>
    <dgm:cxn modelId="{A4F8C22D-8CAB-40F1-B8CE-9FAF6B3DC8E3}" type="presParOf" srcId="{80C1DDAF-5A6C-4DD8-8D4E-E99AA6752805}" destId="{61438B48-3652-4718-BF62-71A5AD388452}" srcOrd="0" destOrd="0" presId="urn:microsoft.com/office/officeart/2005/8/layout/hierarchy3"/>
    <dgm:cxn modelId="{F012E3C7-AEE1-4503-9C05-66B24BAF1E50}" type="presParOf" srcId="{80C1DDAF-5A6C-4DD8-8D4E-E99AA6752805}" destId="{1AB6A816-893C-4010-90DD-8FEFF3E8470B}" srcOrd="1" destOrd="0" presId="urn:microsoft.com/office/officeart/2005/8/layout/hierarchy3"/>
    <dgm:cxn modelId="{AE53E15D-46F9-4B6C-B6C8-E434EDBCC075}" type="presParOf" srcId="{4E08D6ED-9039-4FFC-BEE5-014E11635187}" destId="{740B76D7-BE84-4671-BAC6-BB9ACD8346D8}" srcOrd="1" destOrd="0" presId="urn:microsoft.com/office/officeart/2005/8/layout/hierarchy3"/>
    <dgm:cxn modelId="{3E4E5BA8-6EA0-4E91-841F-45A7744121CC}" type="presParOf" srcId="{740B76D7-BE84-4671-BAC6-BB9ACD8346D8}" destId="{9AA1D6DD-B1A5-4343-A32D-6685849EFFDF}" srcOrd="0" destOrd="0" presId="urn:microsoft.com/office/officeart/2005/8/layout/hierarchy3"/>
    <dgm:cxn modelId="{DC68C348-B0E6-4DF3-ABC0-74B79FC7BA44}" type="presParOf" srcId="{740B76D7-BE84-4671-BAC6-BB9ACD8346D8}" destId="{0C71C525-5486-433D-9331-35F3A26263FE}" srcOrd="1" destOrd="0" presId="urn:microsoft.com/office/officeart/2005/8/layout/hierarchy3"/>
    <dgm:cxn modelId="{BF4193A1-6DDF-4C12-B2D2-2820315C7E60}" type="presParOf" srcId="{740B76D7-BE84-4671-BAC6-BB9ACD8346D8}" destId="{9EC3FD5B-4989-4BA7-B4D2-6786FC4CCCE7}" srcOrd="2" destOrd="0" presId="urn:microsoft.com/office/officeart/2005/8/layout/hierarchy3"/>
    <dgm:cxn modelId="{E397552B-D62F-4567-9951-59384B9C46C9}" type="presParOf" srcId="{740B76D7-BE84-4671-BAC6-BB9ACD8346D8}" destId="{8C8C0024-5F55-4702-AED8-16952D6596DF}" srcOrd="3" destOrd="0" presId="urn:microsoft.com/office/officeart/2005/8/layout/hierarchy3"/>
    <dgm:cxn modelId="{8B45C8D2-5F17-4762-9A16-DFA947B3B067}" type="presParOf" srcId="{740B76D7-BE84-4671-BAC6-BB9ACD8346D8}" destId="{A482D1DC-D7C3-43D6-BFB4-0365A3E8F826}" srcOrd="4" destOrd="0" presId="urn:microsoft.com/office/officeart/2005/8/layout/hierarchy3"/>
    <dgm:cxn modelId="{2A7B73AE-8A13-4EC3-845D-A7ACD582A737}" type="presParOf" srcId="{740B76D7-BE84-4671-BAC6-BB9ACD8346D8}" destId="{40C65C29-3E32-47A1-98C6-CEE15F36B507}" srcOrd="5" destOrd="0" presId="urn:microsoft.com/office/officeart/2005/8/layout/hierarchy3"/>
    <dgm:cxn modelId="{35609E20-2777-46C3-9518-77413135082E}" type="presParOf" srcId="{9FEA127F-210B-4E5F-A514-E81FBE34A8E0}" destId="{3BA8B100-3E57-42E4-9760-3A69CEFA748B}" srcOrd="3" destOrd="0" presId="urn:microsoft.com/office/officeart/2005/8/layout/hierarchy3"/>
    <dgm:cxn modelId="{96ECCE55-B9AC-4F3C-9AA4-5670458BF208}" type="presParOf" srcId="{3BA8B100-3E57-42E4-9760-3A69CEFA748B}" destId="{591300DD-692B-4A4E-B9C6-6E23EBDA9D09}" srcOrd="0" destOrd="0" presId="urn:microsoft.com/office/officeart/2005/8/layout/hierarchy3"/>
    <dgm:cxn modelId="{471B3A99-EC80-42D2-813C-9FF4B1B2D89C}" type="presParOf" srcId="{591300DD-692B-4A4E-B9C6-6E23EBDA9D09}" destId="{F7AB7B24-8CE6-46FE-86CB-D21F8A5863A6}" srcOrd="0" destOrd="0" presId="urn:microsoft.com/office/officeart/2005/8/layout/hierarchy3"/>
    <dgm:cxn modelId="{F0E222E3-3EE3-444C-8E9E-1D1206C695D9}" type="presParOf" srcId="{591300DD-692B-4A4E-B9C6-6E23EBDA9D09}" destId="{0ED613BA-706D-4D42-806F-6B19A5AE7B2E}" srcOrd="1" destOrd="0" presId="urn:microsoft.com/office/officeart/2005/8/layout/hierarchy3"/>
    <dgm:cxn modelId="{EB05082C-511A-47BD-8C7A-095CC0F04F18}" type="presParOf" srcId="{3BA8B100-3E57-42E4-9760-3A69CEFA748B}" destId="{EF08DFCE-D2EC-40E8-B5B7-1D84FDEC2D0D}" srcOrd="1" destOrd="0" presId="urn:microsoft.com/office/officeart/2005/8/layout/hierarchy3"/>
    <dgm:cxn modelId="{81C261A3-790D-415E-AB97-0F4781A35FEB}" type="presParOf" srcId="{EF08DFCE-D2EC-40E8-B5B7-1D84FDEC2D0D}" destId="{BF772414-2C63-4521-83B9-B21FCED6A385}" srcOrd="0" destOrd="0" presId="urn:microsoft.com/office/officeart/2005/8/layout/hierarchy3"/>
    <dgm:cxn modelId="{AAAB11B6-6F7C-4E40-8486-DF07102CA7B2}" type="presParOf" srcId="{EF08DFCE-D2EC-40E8-B5B7-1D84FDEC2D0D}" destId="{1BF42174-58F7-40CB-B403-2268B16C22BB}" srcOrd="1" destOrd="0" presId="urn:microsoft.com/office/officeart/2005/8/layout/hierarchy3"/>
    <dgm:cxn modelId="{39646AEE-DB2C-48DA-BC16-BD058B7F66C0}" type="presParOf" srcId="{EF08DFCE-D2EC-40E8-B5B7-1D84FDEC2D0D}" destId="{A8993313-A484-4036-9762-43CEC9648623}" srcOrd="2" destOrd="0" presId="urn:microsoft.com/office/officeart/2005/8/layout/hierarchy3"/>
    <dgm:cxn modelId="{D786E972-70DE-424B-BF66-AA204B9BF341}" type="presParOf" srcId="{EF08DFCE-D2EC-40E8-B5B7-1D84FDEC2D0D}" destId="{C44B36A6-91A2-45D9-9788-40A389D44378}" srcOrd="3" destOrd="0" presId="urn:microsoft.com/office/officeart/2005/8/layout/hierarchy3"/>
    <dgm:cxn modelId="{3D8192C7-3715-45A7-9F6A-A4CCCAAACB8E}" type="presParOf" srcId="{EF08DFCE-D2EC-40E8-B5B7-1D84FDEC2D0D}" destId="{BD402AD3-DE39-45B5-A494-9C339DC1604E}" srcOrd="4" destOrd="0" presId="urn:microsoft.com/office/officeart/2005/8/layout/hierarchy3"/>
    <dgm:cxn modelId="{7BDF88BC-545F-4F0E-8958-7A22B9065826}" type="presParOf" srcId="{EF08DFCE-D2EC-40E8-B5B7-1D84FDEC2D0D}" destId="{6F898E0B-7930-474E-98BA-D464207D75A4}" srcOrd="5" destOrd="0" presId="urn:microsoft.com/office/officeart/2005/8/layout/hierarchy3"/>
    <dgm:cxn modelId="{64043904-F49B-4945-AB8E-FD09C426234F}" type="presParOf" srcId="{9FEA127F-210B-4E5F-A514-E81FBE34A8E0}" destId="{B6EFDEE0-0B7A-4175-80D4-F164440E7862}" srcOrd="4" destOrd="0" presId="urn:microsoft.com/office/officeart/2005/8/layout/hierarchy3"/>
    <dgm:cxn modelId="{6897DBC7-092E-4015-98D7-C81304A0A571}" type="presParOf" srcId="{B6EFDEE0-0B7A-4175-80D4-F164440E7862}" destId="{AAA903FF-4D50-4C83-9F1C-3C3A069DA57B}" srcOrd="0" destOrd="0" presId="urn:microsoft.com/office/officeart/2005/8/layout/hierarchy3"/>
    <dgm:cxn modelId="{E98DDE63-BB99-4CD4-AA66-5FFCF3AD425C}" type="presParOf" srcId="{AAA903FF-4D50-4C83-9F1C-3C3A069DA57B}" destId="{7B65F524-C7DA-4A59-A79C-CEA955A31BA8}" srcOrd="0" destOrd="0" presId="urn:microsoft.com/office/officeart/2005/8/layout/hierarchy3"/>
    <dgm:cxn modelId="{95F88ADC-27F2-4CB2-B7FF-D5393AAC1794}" type="presParOf" srcId="{AAA903FF-4D50-4C83-9F1C-3C3A069DA57B}" destId="{819E4634-DF51-478F-8590-96EE13361B03}" srcOrd="1" destOrd="0" presId="urn:microsoft.com/office/officeart/2005/8/layout/hierarchy3"/>
    <dgm:cxn modelId="{F8851BF2-D52C-4C93-8BC2-578ADBE5EA9E}" type="presParOf" srcId="{B6EFDEE0-0B7A-4175-80D4-F164440E7862}" destId="{8F639A4A-9439-4546-B831-B6568D6D2B0B}" srcOrd="1" destOrd="0" presId="urn:microsoft.com/office/officeart/2005/8/layout/hierarchy3"/>
    <dgm:cxn modelId="{A1F4F356-3693-4F21-A8C8-591EDD8C7936}" type="presParOf" srcId="{8F639A4A-9439-4546-B831-B6568D6D2B0B}" destId="{BE148B1E-0D39-4AAC-88B5-B3D8CBEB54E2}" srcOrd="0" destOrd="0" presId="urn:microsoft.com/office/officeart/2005/8/layout/hierarchy3"/>
    <dgm:cxn modelId="{430399E3-3ED1-455F-A615-AFCA3C156E0A}" type="presParOf" srcId="{8F639A4A-9439-4546-B831-B6568D6D2B0B}" destId="{E77A038F-D504-42B0-AAC3-80D0891920FE}" srcOrd="1" destOrd="0" presId="urn:microsoft.com/office/officeart/2005/8/layout/hierarchy3"/>
    <dgm:cxn modelId="{C315FEDF-EA17-4B09-8C9C-7FF260DF648E}" type="presParOf" srcId="{8F639A4A-9439-4546-B831-B6568D6D2B0B}" destId="{B471E933-0C1B-4FE1-9FEF-4562D60AF065}" srcOrd="2" destOrd="0" presId="urn:microsoft.com/office/officeart/2005/8/layout/hierarchy3"/>
    <dgm:cxn modelId="{50A10CB1-78F5-498F-8FED-601311FC3227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B6732145-92F3-48AD-934C-A80C9EDA2BF8}" type="presOf" srcId="{9F5C6B60-1354-4681-8D75-B9B7F4049708}" destId="{0C71C525-5486-433D-9331-35F3A26263FE}" srcOrd="0" destOrd="0" presId="urn:microsoft.com/office/officeart/2005/8/layout/hierarchy3"/>
    <dgm:cxn modelId="{54E91AA0-2A80-4BA0-A1BD-4AD512868FE3}" type="presOf" srcId="{CC84B68F-6CF7-458A-A318-FC74299E889F}" destId="{669A6EFE-55A8-48FC-AB1E-501B7AC75318}" srcOrd="0" destOrd="0" presId="urn:microsoft.com/office/officeart/2005/8/layout/hierarchy3"/>
    <dgm:cxn modelId="{887FCB0B-50E4-47CE-9FD1-F57615DFF593}" type="presOf" srcId="{47C213A5-AFD2-409B-BEE7-046B401512AE}" destId="{0ED613BA-706D-4D42-806F-6B19A5AE7B2E}" srcOrd="1" destOrd="0" presId="urn:microsoft.com/office/officeart/2005/8/layout/hierarchy3"/>
    <dgm:cxn modelId="{3E9EA75C-F468-4C1E-88E1-0D81DDEE1C07}" type="presOf" srcId="{456FBAD3-D58B-443A-AC58-DCC9769BEF1F}" destId="{D31BE008-DE1D-463C-A59B-650EFF45B94E}" srcOrd="1" destOrd="0" presId="urn:microsoft.com/office/officeart/2005/8/layout/hierarchy3"/>
    <dgm:cxn modelId="{EB2F16C7-6CD1-469B-BF53-3FEAA52AF21B}" type="presOf" srcId="{387C6FFB-F64F-4618-BB44-3A427D4E6CD5}" destId="{B471E933-0C1B-4FE1-9FEF-4562D60AF065}" srcOrd="0" destOrd="0" presId="urn:microsoft.com/office/officeart/2005/8/layout/hierarchy3"/>
    <dgm:cxn modelId="{486754B0-15BA-4B03-BC5D-B68867A4B267}" type="presOf" srcId="{456FBAD3-D58B-443A-AC58-DCC9769BEF1F}" destId="{70083ECC-CF09-457C-9A67-8CF63E7F45D3}" srcOrd="0" destOrd="0" presId="urn:microsoft.com/office/officeart/2005/8/layout/hierarchy3"/>
    <dgm:cxn modelId="{13CF0964-9B63-4749-B0BC-F1F4C85F5E95}" type="presOf" srcId="{B68FD5AA-6F19-4873-8376-E1CC8A83BE43}" destId="{61438B48-3652-4718-BF62-71A5AD388452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6DBC9A8D-556C-4772-918E-71CEAB609EE4}" type="presOf" srcId="{5BBA4AF7-D009-46DB-A7FE-AEBE061EFC10}" destId="{23C36ADE-ECE9-4E35-A73D-FC4BFDC3FA15}" srcOrd="0" destOrd="0" presId="urn:microsoft.com/office/officeart/2005/8/layout/hierarchy3"/>
    <dgm:cxn modelId="{82AB04BE-B70C-4B7D-A14E-89A4465F501D}" type="presOf" srcId="{CD23B587-CDE8-4D2A-8E7A-5F0A2B7E0358}" destId="{11CCB3CC-A35A-4D23-AAE3-818A74C86E11}" srcOrd="0" destOrd="0" presId="urn:microsoft.com/office/officeart/2005/8/layout/hierarchy3"/>
    <dgm:cxn modelId="{E4140E03-7FD8-48D6-8525-2B39FAFBAF87}" type="presOf" srcId="{EE791D6D-4728-46EF-B504-565E09019770}" destId="{40C65C29-3E32-47A1-98C6-CEE15F36B507}" srcOrd="0" destOrd="0" presId="urn:microsoft.com/office/officeart/2005/8/layout/hierarchy3"/>
    <dgm:cxn modelId="{5A3C03A0-F318-41A1-8B9D-3BD9696F530D}" type="presOf" srcId="{7BBE010D-08DD-42F0-9729-56C7BB75FCE2}" destId="{5FDC05FE-B7ED-4F6A-9EB5-E64276F537BE}" srcOrd="0" destOrd="0" presId="urn:microsoft.com/office/officeart/2005/8/layout/hierarchy3"/>
    <dgm:cxn modelId="{9C2A637C-5CD3-40F4-8E58-7084AAF8C7D0}" type="presOf" srcId="{930ED09E-8598-4F99-9ADB-C1E83C9E571C}" destId="{85582599-4F49-478B-BBB1-E3242EC7A7A5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D24AB9EF-2EAC-459E-B2E9-CE477C9D1872}" type="presOf" srcId="{270D403F-A7E9-41AD-8AC9-8E38905C98FF}" destId="{8C8C0024-5F55-4702-AED8-16952D6596DF}" srcOrd="0" destOrd="0" presId="urn:microsoft.com/office/officeart/2005/8/layout/hierarchy3"/>
    <dgm:cxn modelId="{32F9D5C7-5DBD-4CED-AA7D-52B3AADB2DC7}" type="presOf" srcId="{78F573D3-6ADA-4624-ACD9-E4CAA3437D73}" destId="{B723E630-4C6D-43BE-89BB-363B8081E09D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6ECD85BC-0B20-4254-B9F0-FE3B3103957F}" type="presOf" srcId="{0DE40C32-AF95-42AD-8AD6-F24F35001559}" destId="{B1DB4239-1565-48E3-8C01-0493B1D1D383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82D3304B-7BA6-4FBB-9D7C-81A7D9059191}" type="presOf" srcId="{87E19A77-91ED-43D2-928F-0F91EAB14108}" destId="{A8993313-A484-4036-9762-43CEC9648623}" srcOrd="0" destOrd="0" presId="urn:microsoft.com/office/officeart/2005/8/layout/hierarchy3"/>
    <dgm:cxn modelId="{FDD1E305-3C34-4672-BB6F-293BFCE2A895}" type="presOf" srcId="{6DB7B0D2-AE0D-48C6-A744-39946CF5A7D4}" destId="{6F898E0B-7930-474E-98BA-D464207D75A4}" srcOrd="0" destOrd="0" presId="urn:microsoft.com/office/officeart/2005/8/layout/hierarchy3"/>
    <dgm:cxn modelId="{D81053B4-853A-43FB-A7C9-2B3586E36029}" type="presOf" srcId="{CBEC482A-4267-4548-BA70-037F0C4C3B76}" destId="{866FB2DA-E7CE-4861-A2A4-BD64AAC2C603}" srcOrd="0" destOrd="0" presId="urn:microsoft.com/office/officeart/2005/8/layout/hierarchy3"/>
    <dgm:cxn modelId="{AC0183BB-C821-413C-8A14-275AAD8BF49D}" type="presOf" srcId="{5D28F061-058A-4C35-B619-6103D1DD2825}" destId="{D75C0A2C-8250-471C-B151-6A5C2D8D5185}" srcOrd="0" destOrd="0" presId="urn:microsoft.com/office/officeart/2005/8/layout/hierarchy3"/>
    <dgm:cxn modelId="{04CCC499-C7E8-4B0E-885C-7833E0B8462B}" type="presOf" srcId="{F7D3D631-964E-481F-A6C9-D8DA9859B3E8}" destId="{9FEA127F-210B-4E5F-A514-E81FBE34A8E0}" srcOrd="0" destOrd="0" presId="urn:microsoft.com/office/officeart/2005/8/layout/hierarchy3"/>
    <dgm:cxn modelId="{21F12C88-2EF2-4108-B011-1FD13A9EBC8F}" type="presOf" srcId="{6D1122E1-5AE9-4373-A077-75B17F1DB372}" destId="{1BF42174-58F7-40CB-B403-2268B16C22BB}" srcOrd="0" destOrd="0" presId="urn:microsoft.com/office/officeart/2005/8/layout/hierarchy3"/>
    <dgm:cxn modelId="{A06406F1-0854-49FF-A027-6CB87D25B545}" type="presOf" srcId="{C75B3A11-1A63-4500-86E6-D5C2F8E5FD85}" destId="{5FDC6286-89BA-4855-98C5-D28E72D1C29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196BDA82-55DB-402D-89AD-F57EE1007CCF}" type="presOf" srcId="{77B54DA3-1012-4218-9106-FCD163C9F9D0}" destId="{D43A028C-63EA-41A7-9459-C93C018BCB5B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803DD1E2-CF2E-47E9-BB41-B029588629E8}" type="presOf" srcId="{E312E8E5-076B-48C3-A667-5CEECC25305B}" destId="{BF772414-2C63-4521-83B9-B21FCED6A385}" srcOrd="0" destOrd="0" presId="urn:microsoft.com/office/officeart/2005/8/layout/hierarchy3"/>
    <dgm:cxn modelId="{44E03236-4FC7-403E-BE79-0F570B8F7F14}" type="presOf" srcId="{47C213A5-AFD2-409B-BEE7-046B401512AE}" destId="{F7AB7B24-8CE6-46FE-86CB-D21F8A5863A6}" srcOrd="0" destOrd="0" presId="urn:microsoft.com/office/officeart/2005/8/layout/hierarchy3"/>
    <dgm:cxn modelId="{019C6178-5B40-4F19-B0CC-DE32B5D3C603}" type="presOf" srcId="{9EBBA3C7-7CA1-48A8-9236-F1892E8301AC}" destId="{7B65F524-C7DA-4A59-A79C-CEA955A31BA8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5BA49B1E-D2BC-4658-9C91-4705AD6A1A02}" type="presOf" srcId="{B0C44ECA-CFF0-4B43-A691-4CE92FE8681A}" destId="{C44B36A6-91A2-45D9-9788-40A389D44378}" srcOrd="0" destOrd="0" presId="urn:microsoft.com/office/officeart/2005/8/layout/hierarchy3"/>
    <dgm:cxn modelId="{7AE0C63F-75AA-49AC-B983-EB8218ACC939}" type="presOf" srcId="{626383B0-001B-4708-A463-5324FC0E02F9}" destId="{28450765-74F8-4DA6-8693-BD730F432B86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CBD92451-E245-49DF-9734-9A63DAF0137E}" type="presOf" srcId="{B68FD5AA-6F19-4873-8376-E1CC8A83BE43}" destId="{1AB6A816-893C-4010-90DD-8FEFF3E8470B}" srcOrd="1" destOrd="0" presId="urn:microsoft.com/office/officeart/2005/8/layout/hierarchy3"/>
    <dgm:cxn modelId="{F1E1D12B-D98B-4814-879F-D18DB4E24035}" type="presOf" srcId="{899A7E36-930A-4415-871A-44279699F490}" destId="{BD402AD3-DE39-45B5-A494-9C339DC1604E}" srcOrd="0" destOrd="0" presId="urn:microsoft.com/office/officeart/2005/8/layout/hierarchy3"/>
    <dgm:cxn modelId="{5617A3E5-DA3B-4569-9918-D671358B2973}" type="presOf" srcId="{2441288E-19FD-46A3-A179-4D133E9F9F89}" destId="{E77A038F-D504-42B0-AAC3-80D0891920FE}" srcOrd="0" destOrd="0" presId="urn:microsoft.com/office/officeart/2005/8/layout/hierarchy3"/>
    <dgm:cxn modelId="{CF7BD9D1-F28C-444E-ADDC-2ECA9F268EBE}" type="presOf" srcId="{AD6AA592-A028-4A4A-86CC-4BE134008B81}" destId="{BE148B1E-0D39-4AAC-88B5-B3D8CBEB54E2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7BF7E10A-C2AA-49E7-A1E9-B40785E60456}" type="presOf" srcId="{BC030D92-6F84-427C-83F1-47BADF6EA076}" destId="{9EC3FD5B-4989-4BA7-B4D2-6786FC4CCCE7}" srcOrd="0" destOrd="0" presId="urn:microsoft.com/office/officeart/2005/8/layout/hierarchy3"/>
    <dgm:cxn modelId="{BC0659DB-89CA-45A5-B5D5-79C167833810}" type="presOf" srcId="{F9E8C57F-5196-4E52-AFD2-C51BEF73E2F2}" destId="{A482D1DC-D7C3-43D6-BFB4-0365A3E8F826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D68D77FA-57C1-44B6-85B3-591347BBFCB1}" type="presOf" srcId="{6D938703-6E0F-4714-9AED-59B930D61C50}" destId="{060709DB-9CFF-4826-B56C-2A74A7F43330}" srcOrd="0" destOrd="0" presId="urn:microsoft.com/office/officeart/2005/8/layout/hierarchy3"/>
    <dgm:cxn modelId="{D4224BDD-18A8-406F-B9FC-86835295570C}" type="presOf" srcId="{78F573D3-6ADA-4624-ACD9-E4CAA3437D73}" destId="{39C48F2A-A6FC-4AD0-921F-0C60D512777D}" srcOrd="1" destOrd="0" presId="urn:microsoft.com/office/officeart/2005/8/layout/hierarchy3"/>
    <dgm:cxn modelId="{47DF5058-E4E7-4225-83DF-C4512B5216DF}" type="presOf" srcId="{6543770D-AD42-4295-A616-7F9A3964FC7F}" destId="{9AA1D6DD-B1A5-4343-A32D-6685849EFFDF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C7FA3470-39F3-49DF-977C-64F674DE48BB}" type="presOf" srcId="{B29EA048-2168-4094-B848-594A613F8587}" destId="{C7C92FAD-91AB-4463-91DB-1DAFDCD1E33E}" srcOrd="0" destOrd="0" presId="urn:microsoft.com/office/officeart/2005/8/layout/hierarchy3"/>
    <dgm:cxn modelId="{BEFCAE40-6B49-4B3C-9B39-DBF5E7AD6CAF}" type="presOf" srcId="{9EBBA3C7-7CA1-48A8-9236-F1892E8301AC}" destId="{819E4634-DF51-478F-8590-96EE13361B03}" srcOrd="1" destOrd="0" presId="urn:microsoft.com/office/officeart/2005/8/layout/hierarchy3"/>
    <dgm:cxn modelId="{3BDF7F95-F76D-4466-9A3C-975C8C9BC50D}" type="presParOf" srcId="{9FEA127F-210B-4E5F-A514-E81FBE34A8E0}" destId="{3DB87BA5-AEDD-441E-9C85-4F83388C0568}" srcOrd="0" destOrd="0" presId="urn:microsoft.com/office/officeart/2005/8/layout/hierarchy3"/>
    <dgm:cxn modelId="{564B7BAF-D219-4AFF-BBBC-0A2215CC5219}" type="presParOf" srcId="{3DB87BA5-AEDD-441E-9C85-4F83388C0568}" destId="{56658D4D-FEF1-4C2C-9F17-8441662F8AF9}" srcOrd="0" destOrd="0" presId="urn:microsoft.com/office/officeart/2005/8/layout/hierarchy3"/>
    <dgm:cxn modelId="{B17A7994-83AE-4AD8-BD67-810C56A7986B}" type="presParOf" srcId="{56658D4D-FEF1-4C2C-9F17-8441662F8AF9}" destId="{70083ECC-CF09-457C-9A67-8CF63E7F45D3}" srcOrd="0" destOrd="0" presId="urn:microsoft.com/office/officeart/2005/8/layout/hierarchy3"/>
    <dgm:cxn modelId="{265646A8-576E-477A-B2A5-ADB2D6367D83}" type="presParOf" srcId="{56658D4D-FEF1-4C2C-9F17-8441662F8AF9}" destId="{D31BE008-DE1D-463C-A59B-650EFF45B94E}" srcOrd="1" destOrd="0" presId="urn:microsoft.com/office/officeart/2005/8/layout/hierarchy3"/>
    <dgm:cxn modelId="{367EB4E0-42FB-4D0C-8419-2F19FE12896B}" type="presParOf" srcId="{3DB87BA5-AEDD-441E-9C85-4F83388C0568}" destId="{8746EB98-3F45-4508-A679-95C15F77AD58}" srcOrd="1" destOrd="0" presId="urn:microsoft.com/office/officeart/2005/8/layout/hierarchy3"/>
    <dgm:cxn modelId="{F20CE3D9-0DF6-4F41-8B8D-89967F1FCA56}" type="presParOf" srcId="{8746EB98-3F45-4508-A679-95C15F77AD58}" destId="{23C36ADE-ECE9-4E35-A73D-FC4BFDC3FA15}" srcOrd="0" destOrd="0" presId="urn:microsoft.com/office/officeart/2005/8/layout/hierarchy3"/>
    <dgm:cxn modelId="{BDA078D1-253C-4CD5-8602-7AD1B96E2C2D}" type="presParOf" srcId="{8746EB98-3F45-4508-A679-95C15F77AD58}" destId="{28450765-74F8-4DA6-8693-BD730F432B86}" srcOrd="1" destOrd="0" presId="urn:microsoft.com/office/officeart/2005/8/layout/hierarchy3"/>
    <dgm:cxn modelId="{984F98E1-841A-49A5-AA3E-4C945A861826}" type="presParOf" srcId="{8746EB98-3F45-4508-A679-95C15F77AD58}" destId="{5FDC05FE-B7ED-4F6A-9EB5-E64276F537BE}" srcOrd="2" destOrd="0" presId="urn:microsoft.com/office/officeart/2005/8/layout/hierarchy3"/>
    <dgm:cxn modelId="{E4D25705-A7A5-46EA-B46B-BD3D4CB7C2BC}" type="presParOf" srcId="{8746EB98-3F45-4508-A679-95C15F77AD58}" destId="{85582599-4F49-478B-BBB1-E3242EC7A7A5}" srcOrd="3" destOrd="0" presId="urn:microsoft.com/office/officeart/2005/8/layout/hierarchy3"/>
    <dgm:cxn modelId="{A2A926A6-C418-4B3F-9E1F-5C6285B0BEAF}" type="presParOf" srcId="{8746EB98-3F45-4508-A679-95C15F77AD58}" destId="{D75C0A2C-8250-471C-B151-6A5C2D8D5185}" srcOrd="4" destOrd="0" presId="urn:microsoft.com/office/officeart/2005/8/layout/hierarchy3"/>
    <dgm:cxn modelId="{A72DFD5D-81AA-4214-99CE-189D29E60D59}" type="presParOf" srcId="{8746EB98-3F45-4508-A679-95C15F77AD58}" destId="{11CCB3CC-A35A-4D23-AAE3-818A74C86E11}" srcOrd="5" destOrd="0" presId="urn:microsoft.com/office/officeart/2005/8/layout/hierarchy3"/>
    <dgm:cxn modelId="{78593D65-9530-4DD5-AAC1-9D8CC735E68D}" type="presParOf" srcId="{9FEA127F-210B-4E5F-A514-E81FBE34A8E0}" destId="{FAFDB136-292E-4996-955A-DCB5B8243AA4}" srcOrd="1" destOrd="0" presId="urn:microsoft.com/office/officeart/2005/8/layout/hierarchy3"/>
    <dgm:cxn modelId="{8F1FB2E9-3020-4ABF-9AE0-33988F24048D}" type="presParOf" srcId="{FAFDB136-292E-4996-955A-DCB5B8243AA4}" destId="{815CDEDB-DA64-4B34-8A9E-70575CA38121}" srcOrd="0" destOrd="0" presId="urn:microsoft.com/office/officeart/2005/8/layout/hierarchy3"/>
    <dgm:cxn modelId="{F160EF1A-B4F1-4A88-905C-05F308B5EC57}" type="presParOf" srcId="{815CDEDB-DA64-4B34-8A9E-70575CA38121}" destId="{B723E630-4C6D-43BE-89BB-363B8081E09D}" srcOrd="0" destOrd="0" presId="urn:microsoft.com/office/officeart/2005/8/layout/hierarchy3"/>
    <dgm:cxn modelId="{27DD7961-4C0A-407E-ACEC-23362C895439}" type="presParOf" srcId="{815CDEDB-DA64-4B34-8A9E-70575CA38121}" destId="{39C48F2A-A6FC-4AD0-921F-0C60D512777D}" srcOrd="1" destOrd="0" presId="urn:microsoft.com/office/officeart/2005/8/layout/hierarchy3"/>
    <dgm:cxn modelId="{ABC8C1C5-3929-4134-A070-D099B547A3B3}" type="presParOf" srcId="{FAFDB136-292E-4996-955A-DCB5B8243AA4}" destId="{36DFB3F6-CA17-4869-B19C-A9929EAC4E04}" srcOrd="1" destOrd="0" presId="urn:microsoft.com/office/officeart/2005/8/layout/hierarchy3"/>
    <dgm:cxn modelId="{793CA852-2B29-4CF9-A83D-D7E3D88CA22A}" type="presParOf" srcId="{36DFB3F6-CA17-4869-B19C-A9929EAC4E04}" destId="{D43A028C-63EA-41A7-9459-C93C018BCB5B}" srcOrd="0" destOrd="0" presId="urn:microsoft.com/office/officeart/2005/8/layout/hierarchy3"/>
    <dgm:cxn modelId="{A2197591-8590-40A9-802F-F197922263F1}" type="presParOf" srcId="{36DFB3F6-CA17-4869-B19C-A9929EAC4E04}" destId="{866FB2DA-E7CE-4861-A2A4-BD64AAC2C603}" srcOrd="1" destOrd="0" presId="urn:microsoft.com/office/officeart/2005/8/layout/hierarchy3"/>
    <dgm:cxn modelId="{3D7D6A4B-953C-4930-81E6-BA9A996D0AE9}" type="presParOf" srcId="{36DFB3F6-CA17-4869-B19C-A9929EAC4E04}" destId="{060709DB-9CFF-4826-B56C-2A74A7F43330}" srcOrd="2" destOrd="0" presId="urn:microsoft.com/office/officeart/2005/8/layout/hierarchy3"/>
    <dgm:cxn modelId="{2E4E4701-859A-4BF6-8C9E-DDCF1C03F299}" type="presParOf" srcId="{36DFB3F6-CA17-4869-B19C-A9929EAC4E04}" destId="{B1DB4239-1565-48E3-8C01-0493B1D1D383}" srcOrd="3" destOrd="0" presId="urn:microsoft.com/office/officeart/2005/8/layout/hierarchy3"/>
    <dgm:cxn modelId="{07A2942E-44A0-4C0F-B2BE-BAB548167060}" type="presParOf" srcId="{36DFB3F6-CA17-4869-B19C-A9929EAC4E04}" destId="{669A6EFE-55A8-48FC-AB1E-501B7AC75318}" srcOrd="4" destOrd="0" presId="urn:microsoft.com/office/officeart/2005/8/layout/hierarchy3"/>
    <dgm:cxn modelId="{FB2A2706-550E-41BA-9F29-17ED5C1C22AF}" type="presParOf" srcId="{36DFB3F6-CA17-4869-B19C-A9929EAC4E04}" destId="{5FDC6286-89BA-4855-98C5-D28E72D1C295}" srcOrd="5" destOrd="0" presId="urn:microsoft.com/office/officeart/2005/8/layout/hierarchy3"/>
    <dgm:cxn modelId="{E680AEA4-C0C4-406B-8D13-778C6BA45755}" type="presParOf" srcId="{9FEA127F-210B-4E5F-A514-E81FBE34A8E0}" destId="{4E08D6ED-9039-4FFC-BEE5-014E11635187}" srcOrd="2" destOrd="0" presId="urn:microsoft.com/office/officeart/2005/8/layout/hierarchy3"/>
    <dgm:cxn modelId="{C00CFEDE-13A1-4006-9922-5DA44B13A9E2}" type="presParOf" srcId="{4E08D6ED-9039-4FFC-BEE5-014E11635187}" destId="{80C1DDAF-5A6C-4DD8-8D4E-E99AA6752805}" srcOrd="0" destOrd="0" presId="urn:microsoft.com/office/officeart/2005/8/layout/hierarchy3"/>
    <dgm:cxn modelId="{7F9B0FBB-9253-4B62-B85F-D1E7966FC07E}" type="presParOf" srcId="{80C1DDAF-5A6C-4DD8-8D4E-E99AA6752805}" destId="{61438B48-3652-4718-BF62-71A5AD388452}" srcOrd="0" destOrd="0" presId="urn:microsoft.com/office/officeart/2005/8/layout/hierarchy3"/>
    <dgm:cxn modelId="{F62FF3D9-5014-4181-8340-32842A979C96}" type="presParOf" srcId="{80C1DDAF-5A6C-4DD8-8D4E-E99AA6752805}" destId="{1AB6A816-893C-4010-90DD-8FEFF3E8470B}" srcOrd="1" destOrd="0" presId="urn:microsoft.com/office/officeart/2005/8/layout/hierarchy3"/>
    <dgm:cxn modelId="{7B3EDBE4-49E9-4EAE-89F5-F123D0F38F4F}" type="presParOf" srcId="{4E08D6ED-9039-4FFC-BEE5-014E11635187}" destId="{740B76D7-BE84-4671-BAC6-BB9ACD8346D8}" srcOrd="1" destOrd="0" presId="urn:microsoft.com/office/officeart/2005/8/layout/hierarchy3"/>
    <dgm:cxn modelId="{D4F0C5B4-FC19-424B-BCC2-D457E2F7D876}" type="presParOf" srcId="{740B76D7-BE84-4671-BAC6-BB9ACD8346D8}" destId="{9AA1D6DD-B1A5-4343-A32D-6685849EFFDF}" srcOrd="0" destOrd="0" presId="urn:microsoft.com/office/officeart/2005/8/layout/hierarchy3"/>
    <dgm:cxn modelId="{04BB0924-63FB-484D-81C0-BB100BE4912B}" type="presParOf" srcId="{740B76D7-BE84-4671-BAC6-BB9ACD8346D8}" destId="{0C71C525-5486-433D-9331-35F3A26263FE}" srcOrd="1" destOrd="0" presId="urn:microsoft.com/office/officeart/2005/8/layout/hierarchy3"/>
    <dgm:cxn modelId="{5779AC55-303B-42B0-98C0-E0CF0913AE27}" type="presParOf" srcId="{740B76D7-BE84-4671-BAC6-BB9ACD8346D8}" destId="{9EC3FD5B-4989-4BA7-B4D2-6786FC4CCCE7}" srcOrd="2" destOrd="0" presId="urn:microsoft.com/office/officeart/2005/8/layout/hierarchy3"/>
    <dgm:cxn modelId="{42CC7747-C962-43CB-8AC7-BA991176A831}" type="presParOf" srcId="{740B76D7-BE84-4671-BAC6-BB9ACD8346D8}" destId="{8C8C0024-5F55-4702-AED8-16952D6596DF}" srcOrd="3" destOrd="0" presId="urn:microsoft.com/office/officeart/2005/8/layout/hierarchy3"/>
    <dgm:cxn modelId="{70D381BA-F4F1-439F-8FD2-E0F4020BBEAF}" type="presParOf" srcId="{740B76D7-BE84-4671-BAC6-BB9ACD8346D8}" destId="{A482D1DC-D7C3-43D6-BFB4-0365A3E8F826}" srcOrd="4" destOrd="0" presId="urn:microsoft.com/office/officeart/2005/8/layout/hierarchy3"/>
    <dgm:cxn modelId="{B7D533EE-F533-46DF-A8D1-40226D158F3B}" type="presParOf" srcId="{740B76D7-BE84-4671-BAC6-BB9ACD8346D8}" destId="{40C65C29-3E32-47A1-98C6-CEE15F36B507}" srcOrd="5" destOrd="0" presId="urn:microsoft.com/office/officeart/2005/8/layout/hierarchy3"/>
    <dgm:cxn modelId="{061B1520-C369-4B6C-A099-C00C996D853F}" type="presParOf" srcId="{9FEA127F-210B-4E5F-A514-E81FBE34A8E0}" destId="{3BA8B100-3E57-42E4-9760-3A69CEFA748B}" srcOrd="3" destOrd="0" presId="urn:microsoft.com/office/officeart/2005/8/layout/hierarchy3"/>
    <dgm:cxn modelId="{178F48C6-A28F-4F9E-BCAD-955AD49F4308}" type="presParOf" srcId="{3BA8B100-3E57-42E4-9760-3A69CEFA748B}" destId="{591300DD-692B-4A4E-B9C6-6E23EBDA9D09}" srcOrd="0" destOrd="0" presId="urn:microsoft.com/office/officeart/2005/8/layout/hierarchy3"/>
    <dgm:cxn modelId="{ED464AF7-35D2-4EE8-B467-E722A7BDC556}" type="presParOf" srcId="{591300DD-692B-4A4E-B9C6-6E23EBDA9D09}" destId="{F7AB7B24-8CE6-46FE-86CB-D21F8A5863A6}" srcOrd="0" destOrd="0" presId="urn:microsoft.com/office/officeart/2005/8/layout/hierarchy3"/>
    <dgm:cxn modelId="{9BE91DD8-D18D-4841-B98A-A2D3CC99061D}" type="presParOf" srcId="{591300DD-692B-4A4E-B9C6-6E23EBDA9D09}" destId="{0ED613BA-706D-4D42-806F-6B19A5AE7B2E}" srcOrd="1" destOrd="0" presId="urn:microsoft.com/office/officeart/2005/8/layout/hierarchy3"/>
    <dgm:cxn modelId="{E2D86724-5F73-4610-A02B-E658215EBEC8}" type="presParOf" srcId="{3BA8B100-3E57-42E4-9760-3A69CEFA748B}" destId="{EF08DFCE-D2EC-40E8-B5B7-1D84FDEC2D0D}" srcOrd="1" destOrd="0" presId="urn:microsoft.com/office/officeart/2005/8/layout/hierarchy3"/>
    <dgm:cxn modelId="{9A5661CF-3DCC-4212-AF96-CFFFD6A96152}" type="presParOf" srcId="{EF08DFCE-D2EC-40E8-B5B7-1D84FDEC2D0D}" destId="{BF772414-2C63-4521-83B9-B21FCED6A385}" srcOrd="0" destOrd="0" presId="urn:microsoft.com/office/officeart/2005/8/layout/hierarchy3"/>
    <dgm:cxn modelId="{49512A1B-47BD-4EFA-A723-150C791D780B}" type="presParOf" srcId="{EF08DFCE-D2EC-40E8-B5B7-1D84FDEC2D0D}" destId="{1BF42174-58F7-40CB-B403-2268B16C22BB}" srcOrd="1" destOrd="0" presId="urn:microsoft.com/office/officeart/2005/8/layout/hierarchy3"/>
    <dgm:cxn modelId="{2A9AE483-3F65-4472-8C22-DF7BB8BACC65}" type="presParOf" srcId="{EF08DFCE-D2EC-40E8-B5B7-1D84FDEC2D0D}" destId="{A8993313-A484-4036-9762-43CEC9648623}" srcOrd="2" destOrd="0" presId="urn:microsoft.com/office/officeart/2005/8/layout/hierarchy3"/>
    <dgm:cxn modelId="{D847FF02-1953-456A-AA95-D7DD39528EA4}" type="presParOf" srcId="{EF08DFCE-D2EC-40E8-B5B7-1D84FDEC2D0D}" destId="{C44B36A6-91A2-45D9-9788-40A389D44378}" srcOrd="3" destOrd="0" presId="urn:microsoft.com/office/officeart/2005/8/layout/hierarchy3"/>
    <dgm:cxn modelId="{7C50FC41-9A5F-4F86-BFA2-83CB4A4F9904}" type="presParOf" srcId="{EF08DFCE-D2EC-40E8-B5B7-1D84FDEC2D0D}" destId="{BD402AD3-DE39-45B5-A494-9C339DC1604E}" srcOrd="4" destOrd="0" presId="urn:microsoft.com/office/officeart/2005/8/layout/hierarchy3"/>
    <dgm:cxn modelId="{D37D43DE-B7F9-4AFD-A9FB-98770BC480CF}" type="presParOf" srcId="{EF08DFCE-D2EC-40E8-B5B7-1D84FDEC2D0D}" destId="{6F898E0B-7930-474E-98BA-D464207D75A4}" srcOrd="5" destOrd="0" presId="urn:microsoft.com/office/officeart/2005/8/layout/hierarchy3"/>
    <dgm:cxn modelId="{08C0B893-A9ED-41DA-BFA8-76B48CF8EA18}" type="presParOf" srcId="{9FEA127F-210B-4E5F-A514-E81FBE34A8E0}" destId="{B6EFDEE0-0B7A-4175-80D4-F164440E7862}" srcOrd="4" destOrd="0" presId="urn:microsoft.com/office/officeart/2005/8/layout/hierarchy3"/>
    <dgm:cxn modelId="{A680C7FE-94F7-4C4B-8889-C611C8D341D5}" type="presParOf" srcId="{B6EFDEE0-0B7A-4175-80D4-F164440E7862}" destId="{AAA903FF-4D50-4C83-9F1C-3C3A069DA57B}" srcOrd="0" destOrd="0" presId="urn:microsoft.com/office/officeart/2005/8/layout/hierarchy3"/>
    <dgm:cxn modelId="{95A66ABE-2AB9-4DAD-A903-7E973B5A2777}" type="presParOf" srcId="{AAA903FF-4D50-4C83-9F1C-3C3A069DA57B}" destId="{7B65F524-C7DA-4A59-A79C-CEA955A31BA8}" srcOrd="0" destOrd="0" presId="urn:microsoft.com/office/officeart/2005/8/layout/hierarchy3"/>
    <dgm:cxn modelId="{08BC2AA0-6441-4F4D-A641-1249D71B8180}" type="presParOf" srcId="{AAA903FF-4D50-4C83-9F1C-3C3A069DA57B}" destId="{819E4634-DF51-478F-8590-96EE13361B03}" srcOrd="1" destOrd="0" presId="urn:microsoft.com/office/officeart/2005/8/layout/hierarchy3"/>
    <dgm:cxn modelId="{1CE55933-FCA8-48C9-A195-D4973F47E018}" type="presParOf" srcId="{B6EFDEE0-0B7A-4175-80D4-F164440E7862}" destId="{8F639A4A-9439-4546-B831-B6568D6D2B0B}" srcOrd="1" destOrd="0" presId="urn:microsoft.com/office/officeart/2005/8/layout/hierarchy3"/>
    <dgm:cxn modelId="{A6D52582-8B17-4D18-8C76-A45CF90ECE3C}" type="presParOf" srcId="{8F639A4A-9439-4546-B831-B6568D6D2B0B}" destId="{BE148B1E-0D39-4AAC-88B5-B3D8CBEB54E2}" srcOrd="0" destOrd="0" presId="urn:microsoft.com/office/officeart/2005/8/layout/hierarchy3"/>
    <dgm:cxn modelId="{99FA8AD9-375A-4A5C-89D8-BAF47E5A9F7C}" type="presParOf" srcId="{8F639A4A-9439-4546-B831-B6568D6D2B0B}" destId="{E77A038F-D504-42B0-AAC3-80D0891920FE}" srcOrd="1" destOrd="0" presId="urn:microsoft.com/office/officeart/2005/8/layout/hierarchy3"/>
    <dgm:cxn modelId="{B8E66494-1497-4F12-AEC5-B2F6B8929C08}" type="presParOf" srcId="{8F639A4A-9439-4546-B831-B6568D6D2B0B}" destId="{B471E933-0C1B-4FE1-9FEF-4562D60AF065}" srcOrd="2" destOrd="0" presId="urn:microsoft.com/office/officeart/2005/8/layout/hierarchy3"/>
    <dgm:cxn modelId="{8937BC6E-9B2E-43E8-A214-B6800E7C90F3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10/02/2011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857232"/>
            <a:ext cx="3810001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130175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 dirty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958"/>
            <a:ext cx="3169626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yola.fr/" TargetMode="External"/><Relationship Id="rId3" Type="http://schemas.openxmlformats.org/officeDocument/2006/relationships/image" Target="../media/image12.gif"/><Relationship Id="rId7" Type="http://schemas.openxmlformats.org/officeDocument/2006/relationships/hyperlink" Target="http://gris-bouilli.blogspo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hode-agile.org/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norman@dotneth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autreppe.com/" TargetMode="External"/><Relationship Id="rId5" Type="http://schemas.openxmlformats.org/officeDocument/2006/relationships/hyperlink" Target="mailto:pierre@dotnethub.be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Projects\PDA%20-%20Articles\_Videos_\Binomage%20-%20H264-1280x720.avi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utreppe.com/" TargetMode="External"/><Relationship Id="rId7" Type="http://schemas.openxmlformats.org/officeDocument/2006/relationships/hyperlink" Target="http://www.fredericdoillon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jectmentor.com/" TargetMode="External"/><Relationship Id="rId5" Type="http://schemas.openxmlformats.org/officeDocument/2006/relationships/hyperlink" Target="http://emmanuelchenu.blogspot.com/" TargetMode="External"/><Relationship Id="rId4" Type="http://schemas.openxmlformats.org/officeDocument/2006/relationships/hyperlink" Target="http://www.methode-agile.org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amazon.fr/gp/product/images/2912843073/ref=dp_image_0?ie=UTF8&amp;n=301061&amp;s=books" TargetMode="External"/><Relationship Id="rId7" Type="http://schemas.openxmlformats.org/officeDocument/2006/relationships/hyperlink" Target="http://www.amazon.fr/gp/reader/0131857258/ref=sib_dp_pt#reader-lin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amazon.fr/gp/product/images/2212125186/ref=dp_image_0?ie=UTF8&amp;n=301061&amp;s=books" TargetMode="Externa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fr-BE" sz="2000" b="1" dirty="0"/>
              <a:t>La méthode Agile dans le </a:t>
            </a:r>
            <a:r>
              <a:rPr lang="fr-BE" sz="2000" b="1" dirty="0" smtClean="0"/>
              <a:t>développement </a:t>
            </a:r>
            <a:r>
              <a:rPr lang="fr-BE" sz="2000" b="1" dirty="0"/>
              <a:t>de </a:t>
            </a:r>
            <a:r>
              <a:rPr lang="fr-BE" sz="2000" b="1" dirty="0" smtClean="0"/>
              <a:t>logiciels</a:t>
            </a:r>
            <a:endParaRPr lang="fr-BE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487167"/>
            <a:ext cx="6329362" cy="634020"/>
          </a:xfrm>
        </p:spPr>
        <p:txBody>
          <a:bodyPr/>
          <a:lstStyle/>
          <a:p>
            <a:r>
              <a:rPr lang="fr-BE" dirty="0" smtClean="0"/>
              <a:t>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err="1" smtClean="0"/>
              <a:t>Cefora</a:t>
            </a:r>
            <a:r>
              <a:rPr lang="fr-BE" dirty="0" smtClean="0"/>
              <a:t> </a:t>
            </a:r>
            <a:r>
              <a:rPr lang="fr-BE" dirty="0" err="1" smtClean="0"/>
              <a:t>asbl</a:t>
            </a:r>
            <a:r>
              <a:rPr lang="fr-BE" dirty="0"/>
              <a:t> - SIN81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14287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nouvelle façon de travailler</a:t>
            </a:r>
            <a:endParaRPr lang="fr-BE" dirty="0"/>
          </a:p>
        </p:txBody>
      </p:sp>
      <p:pic>
        <p:nvPicPr>
          <p:cNvPr id="2051" name="Picture 3" descr="D:\Projects\PDA - Articles\2010-04-21 - Introduction à l'agilité\coloring153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9" y="1129028"/>
            <a:ext cx="2827477" cy="3585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Downloads\Microsoft Clip Organizer\j007871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858016" y="3142558"/>
            <a:ext cx="428628" cy="853119"/>
          </a:xfrm>
          <a:prstGeom prst="rect">
            <a:avLst/>
          </a:prstGeom>
          <a:noFill/>
        </p:spPr>
      </p:pic>
      <p:pic>
        <p:nvPicPr>
          <p:cNvPr id="2055" name="Picture 7" descr="http://1.bp.blogspot.com/_vtY0yngfotA/SD8P56H0eAI/AAAAAAAAAD0/y5w6Gpueufs/s320/barque_n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4214842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Downloads\Microsoft Clip Organizer\j0078622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1" b="14140"/>
          <a:stretch>
            <a:fillRect/>
          </a:stretch>
        </p:blipFill>
        <p:spPr bwMode="auto">
          <a:xfrm rot="21068447">
            <a:off x="2430660" y="3118225"/>
            <a:ext cx="632231" cy="115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Images de </a:t>
            </a:r>
            <a:r>
              <a:rPr lang="fr-BE" i="1" dirty="0" smtClean="0">
                <a:hlinkClick r:id="rId7"/>
              </a:rPr>
              <a:t>http://gris-bouilli.blogspot.com/</a:t>
            </a:r>
            <a:r>
              <a:rPr lang="fr-BE" i="1" dirty="0" smtClean="0"/>
              <a:t> et </a:t>
            </a:r>
            <a:r>
              <a:rPr lang="fr-BE" i="1" dirty="0" smtClean="0">
                <a:hlinkClick r:id="rId8"/>
              </a:rPr>
              <a:t>www.crayola.fr</a:t>
            </a:r>
            <a:endParaRPr lang="fr-BE" i="1" dirty="0"/>
          </a:p>
        </p:txBody>
      </p:sp>
      <p:pic>
        <p:nvPicPr>
          <p:cNvPr id="10" name="Picture 8" descr="D:\Downloads\Microsoft Clip Organizer\j0078742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1"/>
          <a:stretch>
            <a:fillRect/>
          </a:stretch>
        </p:blipFill>
        <p:spPr bwMode="auto">
          <a:xfrm rot="20472090">
            <a:off x="2023766" y="3597722"/>
            <a:ext cx="1071570" cy="766832"/>
          </a:xfrm>
          <a:prstGeom prst="rect">
            <a:avLst/>
          </a:prstGeom>
          <a:noFill/>
        </p:spPr>
      </p:pic>
      <p:sp>
        <p:nvSpPr>
          <p:cNvPr id="11" name="Client"/>
          <p:cNvSpPr txBox="1"/>
          <p:nvPr/>
        </p:nvSpPr>
        <p:spPr>
          <a:xfrm>
            <a:off x="6158657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Client</a:t>
            </a:r>
            <a:endParaRPr lang="fr-BE" i="1" dirty="0"/>
          </a:p>
        </p:txBody>
      </p:sp>
      <p:sp>
        <p:nvSpPr>
          <p:cNvPr id="12" name="Fournisseur"/>
          <p:cNvSpPr txBox="1"/>
          <p:nvPr/>
        </p:nvSpPr>
        <p:spPr>
          <a:xfrm>
            <a:off x="1464447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Fournisseur</a:t>
            </a:r>
            <a:endParaRPr lang="fr-BE" i="1" dirty="0"/>
          </a:p>
        </p:txBody>
      </p:sp>
      <p:sp>
        <p:nvSpPr>
          <p:cNvPr id="13" name="Equipe Projet"/>
          <p:cNvSpPr txBox="1"/>
          <p:nvPr/>
        </p:nvSpPr>
        <p:spPr>
          <a:xfrm>
            <a:off x="1464447" y="24881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Equipe « Projet »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071546"/>
            <a:ext cx="6429420" cy="4714908"/>
            <a:chOff x="4214810" y="2922810"/>
            <a:chExt cx="4857784" cy="34351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2922810"/>
              <a:ext cx="4857784" cy="34351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0628" y="2922810"/>
              <a:ext cx="3286148" cy="2690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i="1" dirty="0" smtClean="0"/>
                <a:t>D’après un article d’E. Chenu</a:t>
              </a:r>
              <a:endParaRPr lang="fr-BE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6434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bg1"/>
                </a:solidFill>
              </a:rPr>
              <a:t>Vickoff</a:t>
            </a:r>
            <a:endParaRPr lang="fr-BE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Représentation des méthodes Agiles</a:t>
            </a:r>
            <a:endParaRPr lang="fr-B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1076211"/>
              </p:ext>
            </p:extLst>
          </p:nvPr>
        </p:nvGraphicFramePr>
        <p:xfrm>
          <a:off x="2357438" y="1397000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14480" y="714356"/>
          <a:ext cx="5929353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571868" y="2571744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 ?</a:t>
            </a:r>
            <a:endParaRPr lang="fr-BE" dirty="0"/>
          </a:p>
        </p:txBody>
      </p:sp>
      <p:pic>
        <p:nvPicPr>
          <p:cNvPr id="4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Pierre-Emmanuel DAUTREPPE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Architecte Microsoft.NET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5"/>
              </a:rPr>
              <a:t>pierre@dotnethub.be</a:t>
            </a:r>
            <a:endParaRPr lang="fr-BE" dirty="0" smtClean="0"/>
          </a:p>
          <a:p>
            <a:r>
              <a:rPr lang="fr-BE" dirty="0" smtClean="0">
                <a:hlinkClick r:id="rId6"/>
              </a:rPr>
              <a:t>www.pedautreppe.com</a:t>
            </a:r>
            <a:endParaRPr lang="fr-B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Norman DESCHAUWER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7"/>
              </a:rPr>
              <a:t>norman@dotnethub.be</a:t>
            </a:r>
            <a:endParaRPr lang="fr-BE" dirty="0" smtClean="0"/>
          </a:p>
          <a:p>
            <a:r>
              <a:rPr lang="fr-BE" dirty="0" smtClean="0">
                <a:hlinkClick r:id="rId8"/>
              </a:rPr>
              <a:t>http://www.methode-agile.org/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Game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518973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600" dirty="0" smtClean="0"/>
              <a:t> Que veut dire « Terminé » ?</a:t>
            </a:r>
            <a:endParaRPr lang="fr-BE" sz="3600" dirty="0"/>
          </a:p>
        </p:txBody>
      </p:sp>
      <p:pic>
        <p:nvPicPr>
          <p:cNvPr id="6" name="Picture 5" descr="Planning G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647547"/>
            <a:ext cx="8286808" cy="464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sur site</a:t>
            </a:r>
            <a:endParaRPr lang="fr-BE" dirty="0"/>
          </a:p>
        </p:txBody>
      </p:sp>
      <p:pic>
        <p:nvPicPr>
          <p:cNvPr id="4" name="Image 8" descr="IMG_21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0" y="702837"/>
            <a:ext cx="7467964" cy="56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 soutenable</a:t>
            </a:r>
            <a:endParaRPr lang="fr-BE" dirty="0"/>
          </a:p>
        </p:txBody>
      </p:sp>
      <p:pic>
        <p:nvPicPr>
          <p:cNvPr id="4" name="Espace réservé du contenu 3" descr="Tropic_Bora_Bora,_French_Polynes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88" y="642918"/>
            <a:ext cx="6732645" cy="50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Downloads\Microsoft Clip Organizer\j007870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68" y="4286256"/>
            <a:ext cx="2192132" cy="19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Métaphore</a:t>
            </a:r>
            <a:endParaRPr lang="fr-BE" dirty="0"/>
          </a:p>
        </p:txBody>
      </p:sp>
      <p:sp>
        <p:nvSpPr>
          <p:cNvPr id="5" name="Bulle ronde 5"/>
          <p:cNvSpPr>
            <a:spLocks/>
          </p:cNvSpPr>
          <p:nvPr/>
        </p:nvSpPr>
        <p:spPr bwMode="auto">
          <a:xfrm>
            <a:off x="3357554" y="1071546"/>
            <a:ext cx="4320000" cy="1168539"/>
          </a:xfrm>
          <a:prstGeom prst="wedgeEllipseCallout">
            <a:avLst>
              <a:gd name="adj1" fmla="val -40954"/>
              <a:gd name="adj2" fmla="val 14873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102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Livraisons rapides</a:t>
            </a:r>
            <a:endParaRPr lang="fr-BE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928670"/>
            <a:ext cx="7715304" cy="5264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 Up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Conventions de Nommage</a:t>
            </a:r>
            <a:endParaRPr lang="fr-BE" dirty="0"/>
          </a:p>
        </p:txBody>
      </p:sp>
      <p:pic>
        <p:nvPicPr>
          <p:cNvPr id="3074" name="Picture 2" descr="rul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 collective du code</a:t>
            </a:r>
            <a:endParaRPr lang="fr-BE" dirty="0"/>
          </a:p>
        </p:txBody>
      </p:sp>
      <p:pic>
        <p:nvPicPr>
          <p:cNvPr id="4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" y="704353"/>
            <a:ext cx="7271053" cy="5449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en binôme	</a:t>
            </a:r>
            <a:endParaRPr lang="fr-BE" dirty="0"/>
          </a:p>
        </p:txBody>
      </p:sp>
      <p:pic>
        <p:nvPicPr>
          <p:cNvPr id="3" name="Binomage - H264-1280x720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13373.55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788" y="1069756"/>
            <a:ext cx="8388424" cy="471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Conception Simple</a:t>
            </a:r>
            <a:endParaRPr lang="fr-BE" dirty="0"/>
          </a:p>
        </p:txBody>
      </p:sp>
      <p:pic>
        <p:nvPicPr>
          <p:cNvPr id="4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5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7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8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0" y="888041"/>
            <a:ext cx="1261259" cy="4420800"/>
          </a:xfrm>
          <a:prstGeom prst="rect">
            <a:avLst/>
          </a:prstGeom>
          <a:noFill/>
        </p:spPr>
      </p:pic>
      <p:pic>
        <p:nvPicPr>
          <p:cNvPr id="9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10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0" y="1117560"/>
            <a:ext cx="1261259" cy="4420800"/>
          </a:xfrm>
          <a:prstGeom prst="rect">
            <a:avLst/>
          </a:prstGeom>
          <a:noFill/>
        </p:spPr>
      </p:pic>
      <p:pic>
        <p:nvPicPr>
          <p:cNvPr id="11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1" y="1303011"/>
            <a:ext cx="1261259" cy="44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Refactoring</a:t>
            </a:r>
            <a:endParaRPr lang="fr-BE" dirty="0"/>
          </a:p>
        </p:txBody>
      </p:sp>
      <p:pic>
        <p:nvPicPr>
          <p:cNvPr id="4" name="Espace réservé du contenu 3" descr="Terril_Loos-en-Gohelle_2006-01-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85849"/>
            <a:ext cx="7643866" cy="47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Intégration Continue</a:t>
            </a:r>
            <a:endParaRPr lang="fr-BE" dirty="0"/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1" y="892951"/>
            <a:ext cx="7079238" cy="5072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15" name="Group 14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Group 10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6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9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88463"/>
              </p:ext>
            </p:extLst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0" y="892941"/>
            <a:ext cx="5072118" cy="50721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Unitaires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Articles\2010-04-21 - NDS-PDA - Introduction à l'agilité\Images\Tests de recette - v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479013" cy="4214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recettes</a:t>
            </a:r>
            <a:endParaRPr lang="fr-BE" dirty="0"/>
          </a:p>
        </p:txBody>
      </p:sp>
      <p:sp>
        <p:nvSpPr>
          <p:cNvPr id="6" name="Bulle rectangulaire 6"/>
          <p:cNvSpPr/>
          <p:nvPr/>
        </p:nvSpPr>
        <p:spPr bwMode="auto">
          <a:xfrm>
            <a:off x="6210374" y="1071546"/>
            <a:ext cx="2648482" cy="461665"/>
          </a:xfrm>
          <a:prstGeom prst="wedgeRectCallout">
            <a:avLst>
              <a:gd name="adj1" fmla="val -58700"/>
              <a:gd name="adj2" fmla="val 2678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Bon, on en est où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596" y="1346647"/>
            <a:ext cx="4146323" cy="796469"/>
            <a:chOff x="907950" y="2154730"/>
            <a:chExt cx="4146323" cy="796469"/>
          </a:xfrm>
        </p:grpSpPr>
        <p:sp>
          <p:nvSpPr>
            <p:cNvPr id="7" name="Pensées 9"/>
            <p:cNvSpPr/>
            <p:nvPr/>
          </p:nvSpPr>
          <p:spPr bwMode="auto">
            <a:xfrm>
              <a:off x="983594" y="2154730"/>
              <a:ext cx="3995033" cy="796469"/>
            </a:xfrm>
            <a:prstGeom prst="cloudCallout">
              <a:avLst>
                <a:gd name="adj1" fmla="val 14935"/>
                <a:gd name="adj2" fmla="val 19113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nouveau?</a:t>
              </a:r>
            </a:p>
          </p:txBody>
        </p:sp>
        <p:sp>
          <p:nvSpPr>
            <p:cNvPr id="8" name="Pensées 10"/>
            <p:cNvSpPr/>
            <p:nvPr/>
          </p:nvSpPr>
          <p:spPr bwMode="auto">
            <a:xfrm>
              <a:off x="907950" y="2154730"/>
              <a:ext cx="4146323" cy="796469"/>
            </a:xfrm>
            <a:prstGeom prst="cloudCallout">
              <a:avLst>
                <a:gd name="adj1" fmla="val -5403"/>
                <a:gd name="adj2" fmla="val 203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1678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XP GAME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620688"/>
            <a:ext cx="8297720" cy="5526283"/>
          </a:xfrm>
        </p:spPr>
      </p:pic>
    </p:spTree>
    <p:extLst>
      <p:ext uri="{BB962C8B-B14F-4D97-AF65-F5344CB8AC3E}">
        <p14:creationId xmlns:p14="http://schemas.microsoft.com/office/powerpoint/2010/main" val="698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510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336846"/>
          </a:xfrm>
        </p:spPr>
        <p:txBody>
          <a:bodyPr/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3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6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7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Agile 2011 – 7 avril (Bruxelles)</a:t>
            </a:r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Agile Tour</a:t>
            </a:r>
          </a:p>
          <a:p>
            <a:pPr lvl="1"/>
            <a:r>
              <a:rPr lang="fr-BE" dirty="0" smtClean="0"/>
              <a:t>CITCON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6923112" cy="4598182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  <p:pic>
        <p:nvPicPr>
          <p:cNvPr id="1028" name="Picture 4" descr="Méthode AGILE Les meilleures pratiques Compréhension et mise en oeuv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692696"/>
            <a:ext cx="12971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ion de projet : Vers les méthodes agile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1" y="2648684"/>
            <a:ext cx="1297173" cy="16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gile Principles, Patterns, and Practices in C#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1" y="4386001"/>
            <a:ext cx="1296507" cy="17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Origine de l’agilité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893647"/>
          </a:xfrm>
          <a:ln>
            <a:noFill/>
          </a:ln>
        </p:spPr>
        <p:txBody>
          <a:bodyPr/>
          <a:lstStyle/>
          <a:p>
            <a:r>
              <a:rPr lang="fr-BE" dirty="0" smtClean="0"/>
              <a:t>Toyota          (1962)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>
              <a:hlinkClick r:id="rId2"/>
            </a:endParaRPr>
          </a:p>
          <a:p>
            <a:r>
              <a:rPr lang="fr-BE" dirty="0"/>
              <a:t>XP, </a:t>
            </a:r>
            <a:r>
              <a:rPr lang="fr-BE" dirty="0" err="1"/>
              <a:t>Scrum</a:t>
            </a:r>
            <a:r>
              <a:rPr lang="fr-BE" dirty="0"/>
              <a:t>,… </a:t>
            </a:r>
            <a:r>
              <a:rPr lang="fr-BE" dirty="0" smtClean="0"/>
              <a:t>(1999)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>
                <a:hlinkClick r:id="rId2"/>
              </a:rPr>
              <a:t>http://agilemanifesto.org/</a:t>
            </a:r>
            <a:r>
              <a:rPr lang="fr-BE" dirty="0"/>
              <a:t> (2001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4" y="908720"/>
            <a:ext cx="1668682" cy="1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Réduire les coûts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904863"/>
          </a:xfrm>
        </p:spPr>
        <p:txBody>
          <a:bodyPr/>
          <a:lstStyle/>
          <a:p>
            <a:r>
              <a:rPr lang="fr-BE" dirty="0" smtClean="0"/>
              <a:t>Répondre strictement aux besoins </a:t>
            </a:r>
            <a:r>
              <a:rPr lang="fr-BE" i="1" dirty="0" smtClean="0"/>
              <a:t>(ni plus, ni moins)</a:t>
            </a:r>
            <a:endParaRPr lang="fr-BE" dirty="0" smtClean="0"/>
          </a:p>
          <a:p>
            <a:r>
              <a:rPr lang="fr-BE" dirty="0" smtClean="0"/>
              <a:t>Réduire le nombre de bug</a:t>
            </a:r>
          </a:p>
        </p:txBody>
      </p:sp>
      <p:pic>
        <p:nvPicPr>
          <p:cNvPr id="2052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13" y="714356"/>
            <a:ext cx="5214974" cy="32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17" y="857232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356"/>
            <a:ext cx="4191029" cy="314327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286256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714356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0</TotalTime>
  <Words>924</Words>
  <Application>Microsoft Office PowerPoint</Application>
  <PresentationFormat>On-screen Show (4:3)</PresentationFormat>
  <Paragraphs>350</Paragraphs>
  <Slides>41</Slides>
  <Notes>39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DotNetHub - v2</vt:lpstr>
      <vt:lpstr>La méthode Agile dans le développement de logiciels</vt:lpstr>
      <vt:lpstr>Qui sommes-nous ?</vt:lpstr>
      <vt:lpstr>Agenda</vt:lpstr>
      <vt:lpstr>Agenda</vt:lpstr>
      <vt:lpstr>Origine de l’agilité</vt:lpstr>
      <vt:lpstr>Agenda</vt:lpstr>
      <vt:lpstr>Objectif : Réduire les coûts</vt:lpstr>
      <vt:lpstr>Objectif : Eviter les dérives</vt:lpstr>
      <vt:lpstr>Objectif : Maximiser la business value du produit</vt:lpstr>
      <vt:lpstr>Une nouvelle façon de travailler</vt:lpstr>
      <vt:lpstr>PowerPoint Presentation</vt:lpstr>
      <vt:lpstr>PowerPoint Presentation</vt:lpstr>
      <vt:lpstr>Agenda</vt:lpstr>
      <vt:lpstr>Représentation des méthodes Agiles</vt:lpstr>
      <vt:lpstr>Organisation hiérarchique</vt:lpstr>
      <vt:lpstr>Agenda</vt:lpstr>
      <vt:lpstr>Les 5 valeurs d’eXtreme Programming</vt:lpstr>
      <vt:lpstr>Les 13 pratiques d’eXtreme Programming</vt:lpstr>
      <vt:lpstr>Les 13 pratiques d’eXtreme Programming</vt:lpstr>
      <vt:lpstr>Planning Game</vt:lpstr>
      <vt:lpstr>Client sur site</vt:lpstr>
      <vt:lpstr>Rythme soutenable</vt:lpstr>
      <vt:lpstr>Les 13 pratiques d’eXtreme Programming</vt:lpstr>
      <vt:lpstr>Métaphore</vt:lpstr>
      <vt:lpstr>Livraisons rapides</vt:lpstr>
      <vt:lpstr>Stand Up</vt:lpstr>
      <vt:lpstr>Les 13 pratiques d’eXtreme Programming</vt:lpstr>
      <vt:lpstr>Conventions de Nommage</vt:lpstr>
      <vt:lpstr>Appropriation collective du code</vt:lpstr>
      <vt:lpstr>Travail en binôme </vt:lpstr>
      <vt:lpstr>Les 13 pratiques d’eXtreme Programming</vt:lpstr>
      <vt:lpstr>Conception Simple</vt:lpstr>
      <vt:lpstr>Refactoring</vt:lpstr>
      <vt:lpstr>Intégration Continue</vt:lpstr>
      <vt:lpstr>Les 13 pratiques d’eXtreme Programming</vt:lpstr>
      <vt:lpstr>Tests Unitaires</vt:lpstr>
      <vt:lpstr>Tests de recettes</vt:lpstr>
      <vt:lpstr>Agenda</vt:lpstr>
      <vt:lpstr>XP GAME</vt:lpstr>
      <vt:lpstr>Quelques références – 1/2</vt:lpstr>
      <vt:lpstr>Quelques références – 2/2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2010-04-23T06:18:38Z</dcterms:created>
  <dcterms:modified xsi:type="dcterms:W3CDTF">2011-02-10T18:03:54Z</dcterms:modified>
</cp:coreProperties>
</file>