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9"/>
  </p:sldMasterIdLst>
  <p:notesMasterIdLst>
    <p:notesMasterId r:id="rId72"/>
  </p:notesMasterIdLst>
  <p:handoutMasterIdLst>
    <p:handoutMasterId r:id="rId73"/>
  </p:handoutMasterIdLst>
  <p:sldIdLst>
    <p:sldId id="256" r:id="rId50"/>
    <p:sldId id="258" r:id="rId51"/>
    <p:sldId id="281" r:id="rId52"/>
    <p:sldId id="277" r:id="rId53"/>
    <p:sldId id="261" r:id="rId54"/>
    <p:sldId id="262" r:id="rId55"/>
    <p:sldId id="263" r:id="rId56"/>
    <p:sldId id="265" r:id="rId57"/>
    <p:sldId id="264" r:id="rId58"/>
    <p:sldId id="275" r:id="rId59"/>
    <p:sldId id="266" r:id="rId60"/>
    <p:sldId id="267" r:id="rId61"/>
    <p:sldId id="268" r:id="rId62"/>
    <p:sldId id="271" r:id="rId63"/>
    <p:sldId id="272" r:id="rId64"/>
    <p:sldId id="274" r:id="rId65"/>
    <p:sldId id="273" r:id="rId66"/>
    <p:sldId id="276" r:id="rId67"/>
    <p:sldId id="278" r:id="rId68"/>
    <p:sldId id="280" r:id="rId69"/>
    <p:sldId id="279" r:id="rId70"/>
    <p:sldId id="282" r:id="rId71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08ECA2F-E01B-4509-832E-6E02BBD61E93}">
          <p14:sldIdLst>
            <p14:sldId id="256"/>
            <p14:sldId id="258"/>
            <p14:sldId id="281"/>
          </p14:sldIdLst>
        </p14:section>
        <p14:section name="Part 1 - Team Foundation Server" id="{0249243F-0F06-4799-BDEE-9B2FBD2B7926}">
          <p14:sldIdLst>
            <p14:sldId id="277"/>
            <p14:sldId id="261"/>
            <p14:sldId id="262"/>
            <p14:sldId id="263"/>
            <p14:sldId id="265"/>
            <p14:sldId id="264"/>
            <p14:sldId id="275"/>
            <p14:sldId id="266"/>
            <p14:sldId id="267"/>
            <p14:sldId id="268"/>
            <p14:sldId id="271"/>
            <p14:sldId id="272"/>
            <p14:sldId id="274"/>
            <p14:sldId id="273"/>
            <p14:sldId id="276"/>
            <p14:sldId id="278"/>
            <p14:sldId id="280"/>
            <p14:sldId id="279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00"/>
    <a:srgbClr val="67B7CE"/>
    <a:srgbClr val="336699"/>
    <a:srgbClr val="A50021"/>
    <a:srgbClr val="135B71"/>
    <a:srgbClr val="BEEAF7"/>
    <a:srgbClr val="5F3C1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0432" autoAdjust="0"/>
  </p:normalViewPr>
  <p:slideViewPr>
    <p:cSldViewPr>
      <p:cViewPr>
        <p:scale>
          <a:sx n="70" d="100"/>
          <a:sy n="70" d="100"/>
        </p:scale>
        <p:origin x="-49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14.xml"/><Relationship Id="rId68" Type="http://schemas.openxmlformats.org/officeDocument/2006/relationships/slide" Target="slides/slide19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slide" Target="slides/slide17.xml"/><Relationship Id="rId74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1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7.xml"/><Relationship Id="rId64" Type="http://schemas.openxmlformats.org/officeDocument/2006/relationships/slide" Target="slides/slide15.xml"/><Relationship Id="rId69" Type="http://schemas.openxmlformats.org/officeDocument/2006/relationships/slide" Target="slides/slide20.xml"/><Relationship Id="rId77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" Target="slides/slide2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0.xml"/><Relationship Id="rId67" Type="http://schemas.openxmlformats.org/officeDocument/2006/relationships/slide" Target="slides/slide1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5.xml"/><Relationship Id="rId62" Type="http://schemas.openxmlformats.org/officeDocument/2006/relationships/slide" Target="slides/slide13.xml"/><Relationship Id="rId70" Type="http://schemas.openxmlformats.org/officeDocument/2006/relationships/slide" Target="slides/slide21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Master" Target="slideMasters/slideMaster1.xml"/><Relationship Id="rId57" Type="http://schemas.openxmlformats.org/officeDocument/2006/relationships/slide" Target="slides/slide8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slide" Target="slides/slide16.xml"/><Relationship Id="rId73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76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slide" Target="slides/slide2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162-D574-45B7-81B6-26C50E2861BB}" type="datetimeFigureOut">
              <a:rPr lang="fr-BE" smtClean="0"/>
              <a:pPr/>
              <a:t>15/11/2012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4A57-A133-4844-8B64-BA812ADF1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1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70F9-0089-4C6B-AD81-83E76750B5D6}" type="datetimeFigureOut">
              <a:rPr lang="fr-BE" smtClean="0"/>
              <a:pPr/>
              <a:t>15/11/2012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07752-9B32-4BA7-8862-149D01DE5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775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Define a contract environment including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The methodology used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The frequency of deliveries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How to communicate?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How to test?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Who is involved?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814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Créer vos « </a:t>
            </a:r>
            <a:r>
              <a:rPr lang="fr-BE" dirty="0" err="1" smtClean="0"/>
              <a:t>Backlog</a:t>
            </a:r>
            <a:r>
              <a:rPr lang="fr-BE" dirty="0" smtClean="0"/>
              <a:t> Item »</a:t>
            </a:r>
          </a:p>
          <a:p>
            <a:r>
              <a:rPr lang="fr-BE" dirty="0" smtClean="0"/>
              <a:t>Estimez votre planning sur base de la vélocité de l’équipe</a:t>
            </a:r>
          </a:p>
          <a:p>
            <a:r>
              <a:rPr lang="fr-BE" dirty="0" smtClean="0"/>
              <a:t>Permettez à chacun d’utiliser son outil « préféré »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126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TFSFieldMapping</a:t>
            </a:r>
            <a:r>
              <a:rPr lang="en-US" dirty="0" smtClean="0"/>
              <a:t> can be installed</a:t>
            </a:r>
            <a:r>
              <a:rPr lang="en-US" baseline="0" dirty="0" smtClean="0"/>
              <a:t> under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programfiles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dirty="0" smtClean="0"/>
              <a:t>\Common Files\Microsoft Shared\Team Foundation Server\11.0</a:t>
            </a:r>
          </a:p>
          <a:p>
            <a:pPr marL="171450" indent="-171450">
              <a:buFontTx/>
              <a:buChar char="-"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programfiles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%\Microsoft Visual Studio 11.0\Common7\IDE </a:t>
            </a:r>
          </a:p>
          <a:p>
            <a:pPr marL="171450" indent="-171450">
              <a:buFontTx/>
              <a:buChar char="-"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programfiles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(x86)%\Microsoft Visual Studio 11.0\Common7\IDE </a:t>
            </a:r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609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Long-</a:t>
            </a:r>
            <a:r>
              <a:rPr lang="fr-BE" dirty="0" err="1" smtClean="0"/>
              <a:t>term</a:t>
            </a:r>
            <a:r>
              <a:rPr lang="fr-BE" dirty="0" smtClean="0"/>
              <a:t> planning</a:t>
            </a:r>
          </a:p>
          <a:p>
            <a:pPr lvl="1"/>
            <a:r>
              <a:rPr lang="fr-BE" dirty="0" err="1" smtClean="0"/>
              <a:t>Easy</a:t>
            </a:r>
            <a:r>
              <a:rPr lang="fr-BE" dirty="0" smtClean="0"/>
              <a:t> </a:t>
            </a:r>
            <a:r>
              <a:rPr lang="fr-BE" dirty="0" err="1" smtClean="0"/>
              <a:t>backlog</a:t>
            </a:r>
            <a:r>
              <a:rPr lang="fr-BE" dirty="0" smtClean="0"/>
              <a:t> priorisation </a:t>
            </a:r>
            <a:r>
              <a:rPr lang="fr-BE" dirty="0" err="1" smtClean="0"/>
              <a:t>using</a:t>
            </a:r>
            <a:r>
              <a:rPr lang="fr-BE" dirty="0" smtClean="0"/>
              <a:t> </a:t>
            </a:r>
            <a:r>
              <a:rPr lang="fr-BE" dirty="0" err="1" smtClean="0"/>
              <a:t>drag&amp;drop</a:t>
            </a:r>
            <a:endParaRPr lang="fr-BE" dirty="0" smtClean="0"/>
          </a:p>
          <a:p>
            <a:pPr lvl="1"/>
            <a:r>
              <a:rPr lang="fr-BE" dirty="0" err="1" smtClean="0"/>
              <a:t>Estimate</a:t>
            </a:r>
            <a:r>
              <a:rPr lang="fr-BE" dirty="0" smtClean="0"/>
              <a:t> the releases content </a:t>
            </a:r>
            <a:r>
              <a:rPr lang="fr-BE" dirty="0" err="1" smtClean="0"/>
              <a:t>using</a:t>
            </a:r>
            <a:r>
              <a:rPr lang="fr-BE" dirty="0" smtClean="0"/>
              <a:t> the </a:t>
            </a:r>
            <a:r>
              <a:rPr lang="fr-BE" dirty="0" err="1" smtClean="0"/>
              <a:t>team’s</a:t>
            </a:r>
            <a:r>
              <a:rPr lang="fr-BE" dirty="0" smtClean="0"/>
              <a:t> </a:t>
            </a:r>
            <a:r>
              <a:rPr lang="fr-BE" dirty="0" err="1" smtClean="0"/>
              <a:t>velocity</a:t>
            </a:r>
            <a:endParaRPr lang="fr-BE" dirty="0" smtClean="0"/>
          </a:p>
          <a:p>
            <a:r>
              <a:rPr lang="fr-BE" dirty="0" smtClean="0"/>
              <a:t>Day-to-</a:t>
            </a:r>
            <a:r>
              <a:rPr lang="fr-BE" dirty="0" err="1" smtClean="0"/>
              <a:t>day</a:t>
            </a:r>
            <a:r>
              <a:rPr lang="fr-BE" dirty="0" smtClean="0"/>
              <a:t> planning</a:t>
            </a:r>
          </a:p>
          <a:p>
            <a:pPr lvl="1"/>
            <a:r>
              <a:rPr lang="fr-BE" dirty="0" err="1" smtClean="0"/>
              <a:t>Define</a:t>
            </a:r>
            <a:r>
              <a:rPr lang="fr-BE" dirty="0" smtClean="0"/>
              <a:t> the sprint </a:t>
            </a:r>
            <a:r>
              <a:rPr lang="fr-BE" dirty="0" err="1" smtClean="0"/>
              <a:t>backlog</a:t>
            </a:r>
            <a:endParaRPr lang="fr-BE" dirty="0" smtClean="0"/>
          </a:p>
          <a:p>
            <a:pPr lvl="1"/>
            <a:r>
              <a:rPr lang="fr-BE" dirty="0" err="1" smtClean="0"/>
              <a:t>Team’s</a:t>
            </a:r>
            <a:r>
              <a:rPr lang="fr-BE" dirty="0" smtClean="0"/>
              <a:t> auto-organisation </a:t>
            </a:r>
            <a:r>
              <a:rPr lang="fr-BE" dirty="0" err="1" smtClean="0"/>
              <a:t>using</a:t>
            </a:r>
            <a:r>
              <a:rPr lang="fr-BE" dirty="0" smtClean="0"/>
              <a:t> Kanban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715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the list of</a:t>
            </a:r>
            <a:r>
              <a:rPr lang="en-GB" baseline="0" dirty="0" smtClean="0"/>
              <a:t> available test frameworks on http://blogs.msdn.com/b/visualstudioalm/archive/2012/03/02/visual-studio-11-beta-unit-testing-plugins-list.aspx</a:t>
            </a:r>
          </a:p>
          <a:p>
            <a:pPr marL="171450" indent="-171450">
              <a:buFontTx/>
              <a:buChar char="-"/>
            </a:pPr>
            <a:r>
              <a:rPr lang="en-GB" dirty="0" err="1" smtClean="0"/>
              <a:t>MsUnit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fr-BE" dirty="0" err="1" smtClean="0"/>
              <a:t>Chutzpah</a:t>
            </a:r>
            <a:r>
              <a:rPr lang="fr-BE" dirty="0" smtClean="0"/>
              <a:t> for </a:t>
            </a:r>
            <a:r>
              <a:rPr lang="fr-BE" dirty="0" err="1" smtClean="0"/>
              <a:t>QUnit</a:t>
            </a:r>
            <a:r>
              <a:rPr lang="fr-BE" dirty="0" smtClean="0"/>
              <a:t> &amp; Jasmine (</a:t>
            </a:r>
            <a:r>
              <a:rPr lang="fr-BE" dirty="0" err="1" smtClean="0"/>
              <a:t>Javascript</a:t>
            </a:r>
            <a:r>
              <a:rPr lang="fr-BE" baseline="0" dirty="0" smtClean="0"/>
              <a:t> Test Framework)</a:t>
            </a:r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Nunit</a:t>
            </a:r>
            <a:endParaRPr lang="fr-BE" baseline="0" dirty="0" smtClean="0"/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xUnit</a:t>
            </a:r>
            <a:endParaRPr lang="fr-BE" baseline="0" dirty="0" smtClean="0"/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mbUnit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3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 rotWithShape="1">
          <a:blip r:embed="rId11" cstate="print"/>
          <a:srcRect b="15718"/>
          <a:stretch/>
        </p:blipFill>
        <p:spPr bwMode="auto">
          <a:xfrm>
            <a:off x="0" y="0"/>
            <a:ext cx="9144000" cy="500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44624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dirty="0" err="1" smtClean="0"/>
              <a:t>Cliquez</a:t>
            </a:r>
            <a:r>
              <a:rPr lang="es-PE" noProof="0" dirty="0" smtClean="0"/>
              <a:t> et </a:t>
            </a:r>
            <a:r>
              <a:rPr lang="es-PE" noProof="0" dirty="0" err="1" smtClean="0"/>
              <a:t>modifiez</a:t>
            </a:r>
            <a:r>
              <a:rPr lang="es-PE" noProof="0" dirty="0" smtClean="0"/>
              <a:t> le </a:t>
            </a:r>
            <a:r>
              <a:rPr lang="es-PE" noProof="0" dirty="0" err="1" smtClean="0"/>
              <a:t>titre</a:t>
            </a:r>
            <a:endParaRPr lang="es-PE" noProof="0" dirty="0" smtClean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0" y="6353175"/>
            <a:ext cx="2997319" cy="5076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57" r:id="rId5"/>
    <p:sldLayoutId id="2147483656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../customXml/item34.xml"/><Relationship Id="rId18" Type="http://schemas.openxmlformats.org/officeDocument/2006/relationships/customXml" Target="../../customXml/item25.xml"/><Relationship Id="rId26" Type="http://schemas.openxmlformats.org/officeDocument/2006/relationships/customXml" Target="../../customXml/item42.xml"/><Relationship Id="rId3" Type="http://schemas.openxmlformats.org/officeDocument/2006/relationships/customXml" Target="../../customXml/item8.xml"/><Relationship Id="rId21" Type="http://schemas.openxmlformats.org/officeDocument/2006/relationships/customXml" Target="../../customXml/item4.xml"/><Relationship Id="rId34" Type="http://schemas.openxmlformats.org/officeDocument/2006/relationships/image" Target="../media/image33.emf"/><Relationship Id="rId7" Type="http://schemas.openxmlformats.org/officeDocument/2006/relationships/customXml" Target="../../customXml/item31.xml"/><Relationship Id="rId12" Type="http://schemas.openxmlformats.org/officeDocument/2006/relationships/customXml" Target="../../customXml/item37.xml"/><Relationship Id="rId17" Type="http://schemas.openxmlformats.org/officeDocument/2006/relationships/customXml" Target="../../customXml/item20.xml"/><Relationship Id="rId25" Type="http://schemas.openxmlformats.org/officeDocument/2006/relationships/customXml" Target="../../customXml/item48.xml"/><Relationship Id="rId33" Type="http://schemas.openxmlformats.org/officeDocument/2006/relationships/image" Target="../media/image32.png"/><Relationship Id="rId2" Type="http://schemas.openxmlformats.org/officeDocument/2006/relationships/customXml" Target="../../customXml/item40.xml"/><Relationship Id="rId16" Type="http://schemas.openxmlformats.org/officeDocument/2006/relationships/customXml" Target="../../customXml/item6.xml"/><Relationship Id="rId20" Type="http://schemas.openxmlformats.org/officeDocument/2006/relationships/customXml" Target="../../customXml/item36.xml"/><Relationship Id="rId29" Type="http://schemas.openxmlformats.org/officeDocument/2006/relationships/image" Target="../media/image28.png"/><Relationship Id="rId1" Type="http://schemas.openxmlformats.org/officeDocument/2006/relationships/customXml" Target="../../customXml/item26.xml"/><Relationship Id="rId6" Type="http://schemas.openxmlformats.org/officeDocument/2006/relationships/customXml" Target="../../customXml/item14.xml"/><Relationship Id="rId11" Type="http://schemas.openxmlformats.org/officeDocument/2006/relationships/customXml" Target="../../customXml/item10.xml"/><Relationship Id="rId24" Type="http://schemas.openxmlformats.org/officeDocument/2006/relationships/customXml" Target="../../customXml/item27.xml"/><Relationship Id="rId32" Type="http://schemas.openxmlformats.org/officeDocument/2006/relationships/image" Target="../media/image31.png"/><Relationship Id="rId5" Type="http://schemas.openxmlformats.org/officeDocument/2006/relationships/customXml" Target="../../customXml/item7.xml"/><Relationship Id="rId15" Type="http://schemas.openxmlformats.org/officeDocument/2006/relationships/customXml" Target="../../customXml/item19.xml"/><Relationship Id="rId23" Type="http://schemas.openxmlformats.org/officeDocument/2006/relationships/customXml" Target="../../customXml/item18.xml"/><Relationship Id="rId28" Type="http://schemas.openxmlformats.org/officeDocument/2006/relationships/image" Target="../media/image27.png"/><Relationship Id="rId10" Type="http://schemas.openxmlformats.org/officeDocument/2006/relationships/customXml" Target="../../customXml/item32.xml"/><Relationship Id="rId19" Type="http://schemas.openxmlformats.org/officeDocument/2006/relationships/customXml" Target="../../customXml/item17.xml"/><Relationship Id="rId31" Type="http://schemas.openxmlformats.org/officeDocument/2006/relationships/image" Target="../media/image30.png"/><Relationship Id="rId4" Type="http://schemas.openxmlformats.org/officeDocument/2006/relationships/customXml" Target="../../customXml/item1.xml"/><Relationship Id="rId9" Type="http://schemas.openxmlformats.org/officeDocument/2006/relationships/customXml" Target="../../customXml/item9.xml"/><Relationship Id="rId14" Type="http://schemas.openxmlformats.org/officeDocument/2006/relationships/customXml" Target="../../customXml/item13.xml"/><Relationship Id="rId22" Type="http://schemas.openxmlformats.org/officeDocument/2006/relationships/customXml" Target="../../customXml/item15.xml"/><Relationship Id="rId27" Type="http://schemas.openxmlformats.org/officeDocument/2006/relationships/slideLayout" Target="../slideLayouts/slideLayout3.xml"/><Relationship Id="rId30" Type="http://schemas.openxmlformats.org/officeDocument/2006/relationships/image" Target="../media/image29.png"/><Relationship Id="rId8" Type="http://schemas.openxmlformats.org/officeDocument/2006/relationships/customXml" Target="../../customXml/item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29.xml"/><Relationship Id="rId13" Type="http://schemas.openxmlformats.org/officeDocument/2006/relationships/image" Target="../media/image34.png"/><Relationship Id="rId3" Type="http://schemas.openxmlformats.org/officeDocument/2006/relationships/customXml" Target="../../customXml/item21.xml"/><Relationship Id="rId7" Type="http://schemas.openxmlformats.org/officeDocument/2006/relationships/customXml" Target="../../customXml/item38.xml"/><Relationship Id="rId12" Type="http://schemas.openxmlformats.org/officeDocument/2006/relationships/slideLayout" Target="../slideLayouts/slideLayout3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47.xml"/><Relationship Id="rId6" Type="http://schemas.openxmlformats.org/officeDocument/2006/relationships/customXml" Target="../../customXml/item2.xml"/><Relationship Id="rId11" Type="http://schemas.openxmlformats.org/officeDocument/2006/relationships/customXml" Target="../../customXml/item28.xml"/><Relationship Id="rId5" Type="http://schemas.openxmlformats.org/officeDocument/2006/relationships/customXml" Target="../../customXml/item11.xml"/><Relationship Id="rId15" Type="http://schemas.microsoft.com/office/2007/relationships/hdphoto" Target="../media/hdphoto3.wdp"/><Relationship Id="rId10" Type="http://schemas.openxmlformats.org/officeDocument/2006/relationships/customXml" Target="../../customXml/item3.xml"/><Relationship Id="rId4" Type="http://schemas.openxmlformats.org/officeDocument/2006/relationships/customXml" Target="../../customXml/item46.xml"/><Relationship Id="rId9" Type="http://schemas.openxmlformats.org/officeDocument/2006/relationships/customXml" Target="../../customXml/item16.xml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33.xml"/><Relationship Id="rId13" Type="http://schemas.openxmlformats.org/officeDocument/2006/relationships/image" Target="../media/image33.emf"/><Relationship Id="rId3" Type="http://schemas.openxmlformats.org/officeDocument/2006/relationships/customXml" Target="../../customXml/item41.xml"/><Relationship Id="rId7" Type="http://schemas.openxmlformats.org/officeDocument/2006/relationships/customXml" Target="../../customXml/item43.xml"/><Relationship Id="rId12" Type="http://schemas.openxmlformats.org/officeDocument/2006/relationships/image" Target="../media/image34.png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12.xml"/><Relationship Id="rId6" Type="http://schemas.openxmlformats.org/officeDocument/2006/relationships/customXml" Target="../../customXml/item44.xml"/><Relationship Id="rId11" Type="http://schemas.openxmlformats.org/officeDocument/2006/relationships/slideLayout" Target="../slideLayouts/slideLayout3.xml"/><Relationship Id="rId5" Type="http://schemas.openxmlformats.org/officeDocument/2006/relationships/customXml" Target="../../customXml/item45.xml"/><Relationship Id="rId10" Type="http://schemas.openxmlformats.org/officeDocument/2006/relationships/customXml" Target="../../customXml/item5.xml"/><Relationship Id="rId4" Type="http://schemas.openxmlformats.org/officeDocument/2006/relationships/customXml" Target="../../customXml/item22.xml"/><Relationship Id="rId9" Type="http://schemas.openxmlformats.org/officeDocument/2006/relationships/customXml" Target="../../customXml/item39.xml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otnethub.be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pedautreppe.com/" TargetMode="External"/><Relationship Id="rId10" Type="http://schemas.microsoft.com/office/2007/relationships/hdphoto" Target="../media/hdphoto2.wdp"/><Relationship Id="rId4" Type="http://schemas.openxmlformats.org/officeDocument/2006/relationships/hyperlink" Target="mailto:pierre@dotnethub.be" TargetMode="Externa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ALM, Agile &amp; Microsoft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376198"/>
            <a:ext cx="6329362" cy="584775"/>
          </a:xfrm>
        </p:spPr>
        <p:txBody>
          <a:bodyPr/>
          <a:lstStyle/>
          <a:p>
            <a:r>
              <a:rPr lang="en-GB" dirty="0" smtClean="0"/>
              <a:t>What does Microsoft offers in its ALM solution for Agile teams 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57290" y="2714620"/>
            <a:ext cx="6357982" cy="338554"/>
          </a:xfrm>
        </p:spPr>
        <p:txBody>
          <a:bodyPr/>
          <a:lstStyle/>
          <a:p>
            <a:r>
              <a:rPr lang="en-GB" dirty="0" smtClean="0"/>
              <a:t>Pierre-Emmanuel DAUTREPPE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1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Work</a:t>
            </a:r>
            <a:r>
              <a:rPr lang="fr-BE" dirty="0" smtClean="0"/>
              <a:t> Items, </a:t>
            </a:r>
            <a:r>
              <a:rPr lang="fr-BE" dirty="0" err="1" smtClean="0"/>
              <a:t>seen</a:t>
            </a:r>
            <a:r>
              <a:rPr lang="fr-BE" dirty="0" smtClean="0"/>
              <a:t> by TFS</a:t>
            </a:r>
            <a:endParaRPr lang="fr-BE" dirty="0"/>
          </a:p>
        </p:txBody>
      </p:sp>
      <p:sp>
        <p:nvSpPr>
          <p:cNvPr id="12" name="Freeform 11"/>
          <p:cNvSpPr/>
          <p:nvPr/>
        </p:nvSpPr>
        <p:spPr>
          <a:xfrm>
            <a:off x="350023" y="3010002"/>
            <a:ext cx="1277769" cy="872733"/>
          </a:xfrm>
          <a:custGeom>
            <a:avLst/>
            <a:gdLst>
              <a:gd name="connsiteX0" fmla="*/ 0 w 872733"/>
              <a:gd name="connsiteY0" fmla="*/ 145458 h 872733"/>
              <a:gd name="connsiteX1" fmla="*/ 145458 w 872733"/>
              <a:gd name="connsiteY1" fmla="*/ 0 h 872733"/>
              <a:gd name="connsiteX2" fmla="*/ 727275 w 872733"/>
              <a:gd name="connsiteY2" fmla="*/ 0 h 872733"/>
              <a:gd name="connsiteX3" fmla="*/ 872733 w 872733"/>
              <a:gd name="connsiteY3" fmla="*/ 145458 h 872733"/>
              <a:gd name="connsiteX4" fmla="*/ 872733 w 872733"/>
              <a:gd name="connsiteY4" fmla="*/ 727275 h 872733"/>
              <a:gd name="connsiteX5" fmla="*/ 727275 w 872733"/>
              <a:gd name="connsiteY5" fmla="*/ 872733 h 872733"/>
              <a:gd name="connsiteX6" fmla="*/ 145458 w 872733"/>
              <a:gd name="connsiteY6" fmla="*/ 872733 h 872733"/>
              <a:gd name="connsiteX7" fmla="*/ 0 w 872733"/>
              <a:gd name="connsiteY7" fmla="*/ 727275 h 872733"/>
              <a:gd name="connsiteX8" fmla="*/ 0 w 872733"/>
              <a:gd name="connsiteY8" fmla="*/ 145458 h 8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733" h="872733">
                <a:moveTo>
                  <a:pt x="0" y="145458"/>
                </a:moveTo>
                <a:cubicBezTo>
                  <a:pt x="0" y="65124"/>
                  <a:pt x="65124" y="0"/>
                  <a:pt x="145458" y="0"/>
                </a:cubicBezTo>
                <a:lnTo>
                  <a:pt x="727275" y="0"/>
                </a:lnTo>
                <a:cubicBezTo>
                  <a:pt x="807609" y="0"/>
                  <a:pt x="872733" y="65124"/>
                  <a:pt x="872733" y="145458"/>
                </a:cubicBezTo>
                <a:lnTo>
                  <a:pt x="872733" y="727275"/>
                </a:lnTo>
                <a:cubicBezTo>
                  <a:pt x="872733" y="807609"/>
                  <a:pt x="807609" y="872733"/>
                  <a:pt x="727275" y="872733"/>
                </a:cubicBezTo>
                <a:lnTo>
                  <a:pt x="145458" y="872733"/>
                </a:lnTo>
                <a:cubicBezTo>
                  <a:pt x="65124" y="872733"/>
                  <a:pt x="0" y="807609"/>
                  <a:pt x="0" y="727275"/>
                </a:cubicBezTo>
                <a:lnTo>
                  <a:pt x="0" y="1454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163" tIns="78163" rIns="78163" bIns="7816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b="1" dirty="0" err="1" smtClean="0"/>
              <a:t>Work</a:t>
            </a:r>
            <a:r>
              <a:rPr lang="fr-BE" b="1" dirty="0" smtClean="0"/>
              <a:t> Items</a:t>
            </a:r>
            <a:endParaRPr lang="fr-BE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2838295" y="548679"/>
            <a:ext cx="1800000" cy="540000"/>
          </a:xfrm>
          <a:custGeom>
            <a:avLst/>
            <a:gdLst>
              <a:gd name="connsiteX0" fmla="*/ 0 w 584731"/>
              <a:gd name="connsiteY0" fmla="*/ 97457 h 584731"/>
              <a:gd name="connsiteX1" fmla="*/ 97457 w 584731"/>
              <a:gd name="connsiteY1" fmla="*/ 0 h 584731"/>
              <a:gd name="connsiteX2" fmla="*/ 487274 w 584731"/>
              <a:gd name="connsiteY2" fmla="*/ 0 h 584731"/>
              <a:gd name="connsiteX3" fmla="*/ 584731 w 584731"/>
              <a:gd name="connsiteY3" fmla="*/ 97457 h 584731"/>
              <a:gd name="connsiteX4" fmla="*/ 584731 w 584731"/>
              <a:gd name="connsiteY4" fmla="*/ 487274 h 584731"/>
              <a:gd name="connsiteX5" fmla="*/ 487274 w 584731"/>
              <a:gd name="connsiteY5" fmla="*/ 584731 h 584731"/>
              <a:gd name="connsiteX6" fmla="*/ 97457 w 584731"/>
              <a:gd name="connsiteY6" fmla="*/ 584731 h 584731"/>
              <a:gd name="connsiteX7" fmla="*/ 0 w 584731"/>
              <a:gd name="connsiteY7" fmla="*/ 487274 h 584731"/>
              <a:gd name="connsiteX8" fmla="*/ 0 w 584731"/>
              <a:gd name="connsiteY8" fmla="*/ 97457 h 58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731" h="584731">
                <a:moveTo>
                  <a:pt x="0" y="97457"/>
                </a:moveTo>
                <a:cubicBezTo>
                  <a:pt x="0" y="43633"/>
                  <a:pt x="43633" y="0"/>
                  <a:pt x="97457" y="0"/>
                </a:cubicBezTo>
                <a:lnTo>
                  <a:pt x="487274" y="0"/>
                </a:lnTo>
                <a:cubicBezTo>
                  <a:pt x="541098" y="0"/>
                  <a:pt x="584731" y="43633"/>
                  <a:pt x="584731" y="97457"/>
                </a:cubicBezTo>
                <a:lnTo>
                  <a:pt x="584731" y="487274"/>
                </a:lnTo>
                <a:cubicBezTo>
                  <a:pt x="584731" y="541098"/>
                  <a:pt x="541098" y="584731"/>
                  <a:pt x="487274" y="584731"/>
                </a:cubicBezTo>
                <a:lnTo>
                  <a:pt x="97457" y="584731"/>
                </a:lnTo>
                <a:cubicBezTo>
                  <a:pt x="43633" y="584731"/>
                  <a:pt x="0" y="541098"/>
                  <a:pt x="0" y="487274"/>
                </a:cubicBezTo>
                <a:lnTo>
                  <a:pt x="0" y="97457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08000" tIns="56484" rIns="56484" bIns="5648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kern="1200" dirty="0" smtClean="0"/>
              <a:t>Product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kern="1200" dirty="0" err="1" smtClean="0"/>
              <a:t>Backlog</a:t>
            </a:r>
            <a:r>
              <a:rPr lang="fr-BE" sz="1400" kern="1200" dirty="0" smtClean="0"/>
              <a:t> Item</a:t>
            </a:r>
            <a:endParaRPr lang="fr-BE" sz="1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5060929" y="1133410"/>
            <a:ext cx="1800000" cy="540000"/>
          </a:xfrm>
          <a:custGeom>
            <a:avLst/>
            <a:gdLst>
              <a:gd name="connsiteX0" fmla="*/ 0 w 584731"/>
              <a:gd name="connsiteY0" fmla="*/ 97457 h 584731"/>
              <a:gd name="connsiteX1" fmla="*/ 97457 w 584731"/>
              <a:gd name="connsiteY1" fmla="*/ 0 h 584731"/>
              <a:gd name="connsiteX2" fmla="*/ 487274 w 584731"/>
              <a:gd name="connsiteY2" fmla="*/ 0 h 584731"/>
              <a:gd name="connsiteX3" fmla="*/ 584731 w 584731"/>
              <a:gd name="connsiteY3" fmla="*/ 97457 h 584731"/>
              <a:gd name="connsiteX4" fmla="*/ 584731 w 584731"/>
              <a:gd name="connsiteY4" fmla="*/ 487274 h 584731"/>
              <a:gd name="connsiteX5" fmla="*/ 487274 w 584731"/>
              <a:gd name="connsiteY5" fmla="*/ 584731 h 584731"/>
              <a:gd name="connsiteX6" fmla="*/ 97457 w 584731"/>
              <a:gd name="connsiteY6" fmla="*/ 584731 h 584731"/>
              <a:gd name="connsiteX7" fmla="*/ 0 w 584731"/>
              <a:gd name="connsiteY7" fmla="*/ 487274 h 584731"/>
              <a:gd name="connsiteX8" fmla="*/ 0 w 584731"/>
              <a:gd name="connsiteY8" fmla="*/ 97457 h 58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731" h="584731">
                <a:moveTo>
                  <a:pt x="0" y="97457"/>
                </a:moveTo>
                <a:cubicBezTo>
                  <a:pt x="0" y="43633"/>
                  <a:pt x="43633" y="0"/>
                  <a:pt x="97457" y="0"/>
                </a:cubicBezTo>
                <a:lnTo>
                  <a:pt x="487274" y="0"/>
                </a:lnTo>
                <a:cubicBezTo>
                  <a:pt x="541098" y="0"/>
                  <a:pt x="584731" y="43633"/>
                  <a:pt x="584731" y="97457"/>
                </a:cubicBezTo>
                <a:lnTo>
                  <a:pt x="584731" y="487274"/>
                </a:lnTo>
                <a:cubicBezTo>
                  <a:pt x="584731" y="541098"/>
                  <a:pt x="541098" y="584731"/>
                  <a:pt x="487274" y="584731"/>
                </a:cubicBezTo>
                <a:lnTo>
                  <a:pt x="97457" y="584731"/>
                </a:lnTo>
                <a:cubicBezTo>
                  <a:pt x="43633" y="584731"/>
                  <a:pt x="0" y="541098"/>
                  <a:pt x="0" y="487274"/>
                </a:cubicBezTo>
                <a:lnTo>
                  <a:pt x="0" y="97457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6484" tIns="56484" rIns="56484" bIns="5648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kern="1200" dirty="0" err="1" smtClean="0"/>
              <a:t>Task</a:t>
            </a:r>
            <a:endParaRPr lang="fr-BE" sz="14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026204" y="2284471"/>
            <a:ext cx="1800000" cy="540000"/>
          </a:xfrm>
          <a:custGeom>
            <a:avLst/>
            <a:gdLst>
              <a:gd name="connsiteX0" fmla="*/ 0 w 584731"/>
              <a:gd name="connsiteY0" fmla="*/ 97457 h 584731"/>
              <a:gd name="connsiteX1" fmla="*/ 97457 w 584731"/>
              <a:gd name="connsiteY1" fmla="*/ 0 h 584731"/>
              <a:gd name="connsiteX2" fmla="*/ 487274 w 584731"/>
              <a:gd name="connsiteY2" fmla="*/ 0 h 584731"/>
              <a:gd name="connsiteX3" fmla="*/ 584731 w 584731"/>
              <a:gd name="connsiteY3" fmla="*/ 97457 h 584731"/>
              <a:gd name="connsiteX4" fmla="*/ 584731 w 584731"/>
              <a:gd name="connsiteY4" fmla="*/ 487274 h 584731"/>
              <a:gd name="connsiteX5" fmla="*/ 487274 w 584731"/>
              <a:gd name="connsiteY5" fmla="*/ 584731 h 584731"/>
              <a:gd name="connsiteX6" fmla="*/ 97457 w 584731"/>
              <a:gd name="connsiteY6" fmla="*/ 584731 h 584731"/>
              <a:gd name="connsiteX7" fmla="*/ 0 w 584731"/>
              <a:gd name="connsiteY7" fmla="*/ 487274 h 584731"/>
              <a:gd name="connsiteX8" fmla="*/ 0 w 584731"/>
              <a:gd name="connsiteY8" fmla="*/ 97457 h 58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731" h="584731">
                <a:moveTo>
                  <a:pt x="0" y="97457"/>
                </a:moveTo>
                <a:cubicBezTo>
                  <a:pt x="0" y="43633"/>
                  <a:pt x="43633" y="0"/>
                  <a:pt x="97457" y="0"/>
                </a:cubicBezTo>
                <a:lnTo>
                  <a:pt x="487274" y="0"/>
                </a:lnTo>
                <a:cubicBezTo>
                  <a:pt x="541098" y="0"/>
                  <a:pt x="584731" y="43633"/>
                  <a:pt x="584731" y="97457"/>
                </a:cubicBezTo>
                <a:lnTo>
                  <a:pt x="584731" y="487274"/>
                </a:lnTo>
                <a:cubicBezTo>
                  <a:pt x="584731" y="541098"/>
                  <a:pt x="541098" y="584731"/>
                  <a:pt x="487274" y="584731"/>
                </a:cubicBezTo>
                <a:lnTo>
                  <a:pt x="97457" y="584731"/>
                </a:lnTo>
                <a:cubicBezTo>
                  <a:pt x="43633" y="584731"/>
                  <a:pt x="0" y="541098"/>
                  <a:pt x="0" y="487274"/>
                </a:cubicBezTo>
                <a:lnTo>
                  <a:pt x="0" y="97457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6484" tIns="56484" rIns="56484" bIns="5648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kern="1200" dirty="0" err="1" smtClean="0"/>
              <a:t>Impediment</a:t>
            </a:r>
            <a:endParaRPr lang="fr-BE" sz="1400" kern="1200" dirty="0"/>
          </a:p>
        </p:txBody>
      </p:sp>
      <p:cxnSp>
        <p:nvCxnSpPr>
          <p:cNvPr id="31" name="Straight Connector 30"/>
          <p:cNvCxnSpPr>
            <a:stCxn id="12" idx="3"/>
            <a:endCxn id="13" idx="7"/>
          </p:cNvCxnSpPr>
          <p:nvPr/>
        </p:nvCxnSpPr>
        <p:spPr>
          <a:xfrm flipV="1">
            <a:off x="1627792" y="998677"/>
            <a:ext cx="1210503" cy="21567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  <a:endCxn id="15" idx="7"/>
          </p:cNvCxnSpPr>
          <p:nvPr/>
        </p:nvCxnSpPr>
        <p:spPr>
          <a:xfrm flipV="1">
            <a:off x="1627792" y="2194469"/>
            <a:ext cx="1210503" cy="9609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3"/>
            <a:endCxn id="14" idx="7"/>
          </p:cNvCxnSpPr>
          <p:nvPr/>
        </p:nvCxnSpPr>
        <p:spPr>
          <a:xfrm flipV="1">
            <a:off x="1627792" y="1583408"/>
            <a:ext cx="3433137" cy="15720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3"/>
            <a:endCxn id="16" idx="7"/>
          </p:cNvCxnSpPr>
          <p:nvPr/>
        </p:nvCxnSpPr>
        <p:spPr>
          <a:xfrm flipV="1">
            <a:off x="1627792" y="2734469"/>
            <a:ext cx="3398412" cy="4209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838295" y="1744471"/>
            <a:ext cx="1800000" cy="540000"/>
          </a:xfrm>
          <a:custGeom>
            <a:avLst/>
            <a:gdLst>
              <a:gd name="connsiteX0" fmla="*/ 0 w 584731"/>
              <a:gd name="connsiteY0" fmla="*/ 97457 h 584731"/>
              <a:gd name="connsiteX1" fmla="*/ 97457 w 584731"/>
              <a:gd name="connsiteY1" fmla="*/ 0 h 584731"/>
              <a:gd name="connsiteX2" fmla="*/ 487274 w 584731"/>
              <a:gd name="connsiteY2" fmla="*/ 0 h 584731"/>
              <a:gd name="connsiteX3" fmla="*/ 584731 w 584731"/>
              <a:gd name="connsiteY3" fmla="*/ 97457 h 584731"/>
              <a:gd name="connsiteX4" fmla="*/ 584731 w 584731"/>
              <a:gd name="connsiteY4" fmla="*/ 487274 h 584731"/>
              <a:gd name="connsiteX5" fmla="*/ 487274 w 584731"/>
              <a:gd name="connsiteY5" fmla="*/ 584731 h 584731"/>
              <a:gd name="connsiteX6" fmla="*/ 97457 w 584731"/>
              <a:gd name="connsiteY6" fmla="*/ 584731 h 584731"/>
              <a:gd name="connsiteX7" fmla="*/ 0 w 584731"/>
              <a:gd name="connsiteY7" fmla="*/ 487274 h 584731"/>
              <a:gd name="connsiteX8" fmla="*/ 0 w 584731"/>
              <a:gd name="connsiteY8" fmla="*/ 97457 h 58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731" h="584731">
                <a:moveTo>
                  <a:pt x="0" y="97457"/>
                </a:moveTo>
                <a:cubicBezTo>
                  <a:pt x="0" y="43633"/>
                  <a:pt x="43633" y="0"/>
                  <a:pt x="97457" y="0"/>
                </a:cubicBezTo>
                <a:lnTo>
                  <a:pt x="487274" y="0"/>
                </a:lnTo>
                <a:cubicBezTo>
                  <a:pt x="541098" y="0"/>
                  <a:pt x="584731" y="43633"/>
                  <a:pt x="584731" y="97457"/>
                </a:cubicBezTo>
                <a:lnTo>
                  <a:pt x="584731" y="487274"/>
                </a:lnTo>
                <a:cubicBezTo>
                  <a:pt x="584731" y="541098"/>
                  <a:pt x="541098" y="584731"/>
                  <a:pt x="487274" y="584731"/>
                </a:cubicBezTo>
                <a:lnTo>
                  <a:pt x="97457" y="584731"/>
                </a:lnTo>
                <a:cubicBezTo>
                  <a:pt x="43633" y="584731"/>
                  <a:pt x="0" y="541098"/>
                  <a:pt x="0" y="487274"/>
                </a:cubicBezTo>
                <a:lnTo>
                  <a:pt x="0" y="97457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56484" tIns="56484" rIns="56484" bIns="5648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kern="1200" dirty="0" smtClean="0"/>
              <a:t>Bug</a:t>
            </a:r>
            <a:endParaRPr lang="fr-BE" sz="1400" kern="12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1627792" y="2996952"/>
            <a:ext cx="5767647" cy="1089757"/>
            <a:chOff x="763696" y="2996952"/>
            <a:chExt cx="5767647" cy="1089757"/>
          </a:xfrm>
        </p:grpSpPr>
        <p:sp>
          <p:nvSpPr>
            <p:cNvPr id="17" name="Freeform 16"/>
            <p:cNvSpPr/>
            <p:nvPr/>
          </p:nvSpPr>
          <p:spPr>
            <a:xfrm>
              <a:off x="1974197" y="3226389"/>
              <a:ext cx="1800000" cy="540000"/>
            </a:xfrm>
            <a:custGeom>
              <a:avLst/>
              <a:gdLst>
                <a:gd name="connsiteX0" fmla="*/ 0 w 515066"/>
                <a:gd name="connsiteY0" fmla="*/ 85846 h 515066"/>
                <a:gd name="connsiteX1" fmla="*/ 85846 w 515066"/>
                <a:gd name="connsiteY1" fmla="*/ 0 h 515066"/>
                <a:gd name="connsiteX2" fmla="*/ 429220 w 515066"/>
                <a:gd name="connsiteY2" fmla="*/ 0 h 515066"/>
                <a:gd name="connsiteX3" fmla="*/ 515066 w 515066"/>
                <a:gd name="connsiteY3" fmla="*/ 85846 h 515066"/>
                <a:gd name="connsiteX4" fmla="*/ 515066 w 515066"/>
                <a:gd name="connsiteY4" fmla="*/ 429220 h 515066"/>
                <a:gd name="connsiteX5" fmla="*/ 429220 w 515066"/>
                <a:gd name="connsiteY5" fmla="*/ 515066 h 515066"/>
                <a:gd name="connsiteX6" fmla="*/ 85846 w 515066"/>
                <a:gd name="connsiteY6" fmla="*/ 515066 h 515066"/>
                <a:gd name="connsiteX7" fmla="*/ 0 w 515066"/>
                <a:gd name="connsiteY7" fmla="*/ 429220 h 515066"/>
                <a:gd name="connsiteX8" fmla="*/ 0 w 515066"/>
                <a:gd name="connsiteY8" fmla="*/ 85846 h 51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066" h="515066">
                  <a:moveTo>
                    <a:pt x="0" y="85846"/>
                  </a:moveTo>
                  <a:cubicBezTo>
                    <a:pt x="0" y="38435"/>
                    <a:pt x="38435" y="0"/>
                    <a:pt x="85846" y="0"/>
                  </a:cubicBezTo>
                  <a:lnTo>
                    <a:pt x="429220" y="0"/>
                  </a:lnTo>
                  <a:cubicBezTo>
                    <a:pt x="476631" y="0"/>
                    <a:pt x="515066" y="38435"/>
                    <a:pt x="515066" y="85846"/>
                  </a:cubicBezTo>
                  <a:lnTo>
                    <a:pt x="515066" y="429220"/>
                  </a:lnTo>
                  <a:cubicBezTo>
                    <a:pt x="515066" y="476631"/>
                    <a:pt x="476631" y="515066"/>
                    <a:pt x="429220" y="515066"/>
                  </a:cubicBezTo>
                  <a:lnTo>
                    <a:pt x="85846" y="515066"/>
                  </a:lnTo>
                  <a:cubicBezTo>
                    <a:pt x="38435" y="515066"/>
                    <a:pt x="0" y="476631"/>
                    <a:pt x="0" y="429220"/>
                  </a:cubicBezTo>
                  <a:lnTo>
                    <a:pt x="0" y="85846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3083" tIns="53083" rIns="53083" bIns="5308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kern="1200" dirty="0" smtClean="0"/>
                <a:t>Code </a:t>
              </a:r>
              <a:r>
                <a:rPr lang="fr-BE" sz="1400" kern="1200" dirty="0" err="1" smtClean="0"/>
                <a:t>Review</a:t>
              </a:r>
              <a:endParaRPr lang="fr-BE" sz="14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731343" y="2996952"/>
              <a:ext cx="1800000" cy="540000"/>
            </a:xfrm>
            <a:custGeom>
              <a:avLst/>
              <a:gdLst>
                <a:gd name="connsiteX0" fmla="*/ 0 w 465957"/>
                <a:gd name="connsiteY0" fmla="*/ 77661 h 465957"/>
                <a:gd name="connsiteX1" fmla="*/ 77661 w 465957"/>
                <a:gd name="connsiteY1" fmla="*/ 0 h 465957"/>
                <a:gd name="connsiteX2" fmla="*/ 388296 w 465957"/>
                <a:gd name="connsiteY2" fmla="*/ 0 h 465957"/>
                <a:gd name="connsiteX3" fmla="*/ 465957 w 465957"/>
                <a:gd name="connsiteY3" fmla="*/ 77661 h 465957"/>
                <a:gd name="connsiteX4" fmla="*/ 465957 w 465957"/>
                <a:gd name="connsiteY4" fmla="*/ 388296 h 465957"/>
                <a:gd name="connsiteX5" fmla="*/ 388296 w 465957"/>
                <a:gd name="connsiteY5" fmla="*/ 465957 h 465957"/>
                <a:gd name="connsiteX6" fmla="*/ 77661 w 465957"/>
                <a:gd name="connsiteY6" fmla="*/ 465957 h 465957"/>
                <a:gd name="connsiteX7" fmla="*/ 0 w 465957"/>
                <a:gd name="connsiteY7" fmla="*/ 388296 h 465957"/>
                <a:gd name="connsiteX8" fmla="*/ 0 w 465957"/>
                <a:gd name="connsiteY8" fmla="*/ 77661 h 46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57" h="465957">
                  <a:moveTo>
                    <a:pt x="0" y="77661"/>
                  </a:moveTo>
                  <a:cubicBezTo>
                    <a:pt x="0" y="34770"/>
                    <a:pt x="34770" y="0"/>
                    <a:pt x="77661" y="0"/>
                  </a:cubicBezTo>
                  <a:lnTo>
                    <a:pt x="388296" y="0"/>
                  </a:lnTo>
                  <a:cubicBezTo>
                    <a:pt x="431187" y="0"/>
                    <a:pt x="465957" y="34770"/>
                    <a:pt x="465957" y="77661"/>
                  </a:cubicBezTo>
                  <a:lnTo>
                    <a:pt x="465957" y="388296"/>
                  </a:lnTo>
                  <a:cubicBezTo>
                    <a:pt x="465957" y="431187"/>
                    <a:pt x="431187" y="465957"/>
                    <a:pt x="388296" y="465957"/>
                  </a:cubicBezTo>
                  <a:lnTo>
                    <a:pt x="77661" y="465957"/>
                  </a:lnTo>
                  <a:cubicBezTo>
                    <a:pt x="34770" y="465957"/>
                    <a:pt x="0" y="431187"/>
                    <a:pt x="0" y="388296"/>
                  </a:cubicBezTo>
                  <a:lnTo>
                    <a:pt x="0" y="7766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0686" tIns="50686" rIns="50686" bIns="5068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kern="1200" dirty="0" err="1" smtClean="0"/>
                <a:t>Request</a:t>
              </a:r>
              <a:endParaRPr lang="fr-BE" sz="14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731343" y="3546709"/>
              <a:ext cx="1800000" cy="540000"/>
            </a:xfrm>
            <a:custGeom>
              <a:avLst/>
              <a:gdLst>
                <a:gd name="connsiteX0" fmla="*/ 0 w 465957"/>
                <a:gd name="connsiteY0" fmla="*/ 77661 h 465957"/>
                <a:gd name="connsiteX1" fmla="*/ 77661 w 465957"/>
                <a:gd name="connsiteY1" fmla="*/ 0 h 465957"/>
                <a:gd name="connsiteX2" fmla="*/ 388296 w 465957"/>
                <a:gd name="connsiteY2" fmla="*/ 0 h 465957"/>
                <a:gd name="connsiteX3" fmla="*/ 465957 w 465957"/>
                <a:gd name="connsiteY3" fmla="*/ 77661 h 465957"/>
                <a:gd name="connsiteX4" fmla="*/ 465957 w 465957"/>
                <a:gd name="connsiteY4" fmla="*/ 388296 h 465957"/>
                <a:gd name="connsiteX5" fmla="*/ 388296 w 465957"/>
                <a:gd name="connsiteY5" fmla="*/ 465957 h 465957"/>
                <a:gd name="connsiteX6" fmla="*/ 77661 w 465957"/>
                <a:gd name="connsiteY6" fmla="*/ 465957 h 465957"/>
                <a:gd name="connsiteX7" fmla="*/ 0 w 465957"/>
                <a:gd name="connsiteY7" fmla="*/ 388296 h 465957"/>
                <a:gd name="connsiteX8" fmla="*/ 0 w 465957"/>
                <a:gd name="connsiteY8" fmla="*/ 77661 h 46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57" h="465957">
                  <a:moveTo>
                    <a:pt x="0" y="77661"/>
                  </a:moveTo>
                  <a:cubicBezTo>
                    <a:pt x="0" y="34770"/>
                    <a:pt x="34770" y="0"/>
                    <a:pt x="77661" y="0"/>
                  </a:cubicBezTo>
                  <a:lnTo>
                    <a:pt x="388296" y="0"/>
                  </a:lnTo>
                  <a:cubicBezTo>
                    <a:pt x="431187" y="0"/>
                    <a:pt x="465957" y="34770"/>
                    <a:pt x="465957" y="77661"/>
                  </a:cubicBezTo>
                  <a:lnTo>
                    <a:pt x="465957" y="388296"/>
                  </a:lnTo>
                  <a:cubicBezTo>
                    <a:pt x="465957" y="431187"/>
                    <a:pt x="431187" y="465957"/>
                    <a:pt x="388296" y="465957"/>
                  </a:cubicBezTo>
                  <a:lnTo>
                    <a:pt x="77661" y="465957"/>
                  </a:lnTo>
                  <a:cubicBezTo>
                    <a:pt x="34770" y="465957"/>
                    <a:pt x="0" y="431187"/>
                    <a:pt x="0" y="388296"/>
                  </a:cubicBezTo>
                  <a:lnTo>
                    <a:pt x="0" y="7766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0686" tIns="50686" rIns="50686" bIns="5068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kern="1200" dirty="0" err="1" smtClean="0"/>
                <a:t>Response</a:t>
              </a:r>
              <a:endParaRPr lang="fr-BE" sz="1400" kern="1200" dirty="0"/>
            </a:p>
          </p:txBody>
        </p:sp>
        <p:cxnSp>
          <p:nvCxnSpPr>
            <p:cNvPr id="36" name="Straight Connector 35"/>
            <p:cNvCxnSpPr>
              <a:stCxn id="12" idx="4"/>
              <a:endCxn id="17" idx="7"/>
            </p:cNvCxnSpPr>
            <p:nvPr/>
          </p:nvCxnSpPr>
          <p:spPr>
            <a:xfrm flipV="1">
              <a:off x="763696" y="3676387"/>
              <a:ext cx="1210501" cy="608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7" idx="3"/>
              <a:endCxn id="24" idx="0"/>
            </p:cNvCxnSpPr>
            <p:nvPr/>
          </p:nvCxnSpPr>
          <p:spPr>
            <a:xfrm flipV="1">
              <a:off x="3774197" y="3086954"/>
              <a:ext cx="957146" cy="229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7" idx="4"/>
              <a:endCxn id="26" idx="7"/>
            </p:cNvCxnSpPr>
            <p:nvPr/>
          </p:nvCxnSpPr>
          <p:spPr>
            <a:xfrm>
              <a:off x="3774197" y="3676387"/>
              <a:ext cx="957146" cy="320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627792" y="3737277"/>
            <a:ext cx="5824528" cy="1501561"/>
            <a:chOff x="763696" y="3737277"/>
            <a:chExt cx="5824528" cy="1501561"/>
          </a:xfrm>
        </p:grpSpPr>
        <p:sp>
          <p:nvSpPr>
            <p:cNvPr id="19" name="Freeform 18"/>
            <p:cNvSpPr/>
            <p:nvPr/>
          </p:nvSpPr>
          <p:spPr>
            <a:xfrm>
              <a:off x="4781541" y="4122774"/>
              <a:ext cx="1800000" cy="540000"/>
            </a:xfrm>
            <a:custGeom>
              <a:avLst/>
              <a:gdLst>
                <a:gd name="connsiteX0" fmla="*/ 0 w 515066"/>
                <a:gd name="connsiteY0" fmla="*/ 85846 h 515066"/>
                <a:gd name="connsiteX1" fmla="*/ 85846 w 515066"/>
                <a:gd name="connsiteY1" fmla="*/ 0 h 515066"/>
                <a:gd name="connsiteX2" fmla="*/ 429220 w 515066"/>
                <a:gd name="connsiteY2" fmla="*/ 0 h 515066"/>
                <a:gd name="connsiteX3" fmla="*/ 515066 w 515066"/>
                <a:gd name="connsiteY3" fmla="*/ 85846 h 515066"/>
                <a:gd name="connsiteX4" fmla="*/ 515066 w 515066"/>
                <a:gd name="connsiteY4" fmla="*/ 429220 h 515066"/>
                <a:gd name="connsiteX5" fmla="*/ 429220 w 515066"/>
                <a:gd name="connsiteY5" fmla="*/ 515066 h 515066"/>
                <a:gd name="connsiteX6" fmla="*/ 85846 w 515066"/>
                <a:gd name="connsiteY6" fmla="*/ 515066 h 515066"/>
                <a:gd name="connsiteX7" fmla="*/ 0 w 515066"/>
                <a:gd name="connsiteY7" fmla="*/ 429220 h 515066"/>
                <a:gd name="connsiteX8" fmla="*/ 0 w 515066"/>
                <a:gd name="connsiteY8" fmla="*/ 85846 h 51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066" h="515066">
                  <a:moveTo>
                    <a:pt x="0" y="85846"/>
                  </a:moveTo>
                  <a:cubicBezTo>
                    <a:pt x="0" y="38435"/>
                    <a:pt x="38435" y="0"/>
                    <a:pt x="85846" y="0"/>
                  </a:cubicBezTo>
                  <a:lnTo>
                    <a:pt x="429220" y="0"/>
                  </a:lnTo>
                  <a:cubicBezTo>
                    <a:pt x="476631" y="0"/>
                    <a:pt x="515066" y="38435"/>
                    <a:pt x="515066" y="85846"/>
                  </a:cubicBezTo>
                  <a:lnTo>
                    <a:pt x="515066" y="429220"/>
                  </a:lnTo>
                  <a:cubicBezTo>
                    <a:pt x="515066" y="476631"/>
                    <a:pt x="476631" y="515066"/>
                    <a:pt x="429220" y="515066"/>
                  </a:cubicBezTo>
                  <a:lnTo>
                    <a:pt x="85846" y="515066"/>
                  </a:lnTo>
                  <a:cubicBezTo>
                    <a:pt x="38435" y="515066"/>
                    <a:pt x="0" y="476631"/>
                    <a:pt x="0" y="429220"/>
                  </a:cubicBezTo>
                  <a:lnTo>
                    <a:pt x="0" y="85846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3083" tIns="53083" rIns="53083" bIns="5308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kern="1200" dirty="0" err="1" smtClean="0"/>
                <a:t>Request</a:t>
              </a:r>
              <a:endParaRPr lang="fr-BE" sz="14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88224" y="4698838"/>
              <a:ext cx="1800000" cy="540000"/>
            </a:xfrm>
            <a:custGeom>
              <a:avLst/>
              <a:gdLst>
                <a:gd name="connsiteX0" fmla="*/ 0 w 515066"/>
                <a:gd name="connsiteY0" fmla="*/ 85846 h 515066"/>
                <a:gd name="connsiteX1" fmla="*/ 85846 w 515066"/>
                <a:gd name="connsiteY1" fmla="*/ 0 h 515066"/>
                <a:gd name="connsiteX2" fmla="*/ 429220 w 515066"/>
                <a:gd name="connsiteY2" fmla="*/ 0 h 515066"/>
                <a:gd name="connsiteX3" fmla="*/ 515066 w 515066"/>
                <a:gd name="connsiteY3" fmla="*/ 85846 h 515066"/>
                <a:gd name="connsiteX4" fmla="*/ 515066 w 515066"/>
                <a:gd name="connsiteY4" fmla="*/ 429220 h 515066"/>
                <a:gd name="connsiteX5" fmla="*/ 429220 w 515066"/>
                <a:gd name="connsiteY5" fmla="*/ 515066 h 515066"/>
                <a:gd name="connsiteX6" fmla="*/ 85846 w 515066"/>
                <a:gd name="connsiteY6" fmla="*/ 515066 h 515066"/>
                <a:gd name="connsiteX7" fmla="*/ 0 w 515066"/>
                <a:gd name="connsiteY7" fmla="*/ 429220 h 515066"/>
                <a:gd name="connsiteX8" fmla="*/ 0 w 515066"/>
                <a:gd name="connsiteY8" fmla="*/ 85846 h 51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066" h="515066">
                  <a:moveTo>
                    <a:pt x="0" y="85846"/>
                  </a:moveTo>
                  <a:cubicBezTo>
                    <a:pt x="0" y="38435"/>
                    <a:pt x="38435" y="0"/>
                    <a:pt x="85846" y="0"/>
                  </a:cubicBezTo>
                  <a:lnTo>
                    <a:pt x="429220" y="0"/>
                  </a:lnTo>
                  <a:cubicBezTo>
                    <a:pt x="476631" y="0"/>
                    <a:pt x="515066" y="38435"/>
                    <a:pt x="515066" y="85846"/>
                  </a:cubicBezTo>
                  <a:lnTo>
                    <a:pt x="515066" y="429220"/>
                  </a:lnTo>
                  <a:cubicBezTo>
                    <a:pt x="515066" y="476631"/>
                    <a:pt x="476631" y="515066"/>
                    <a:pt x="429220" y="515066"/>
                  </a:cubicBezTo>
                  <a:lnTo>
                    <a:pt x="85846" y="515066"/>
                  </a:lnTo>
                  <a:cubicBezTo>
                    <a:pt x="38435" y="515066"/>
                    <a:pt x="0" y="476631"/>
                    <a:pt x="0" y="429220"/>
                  </a:cubicBezTo>
                  <a:lnTo>
                    <a:pt x="0" y="85846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3083" tIns="53083" rIns="53083" bIns="5308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kern="1200" dirty="0" err="1" smtClean="0"/>
                <a:t>Response</a:t>
              </a:r>
              <a:endParaRPr lang="fr-BE" sz="14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013969" y="4389165"/>
              <a:ext cx="1800000" cy="540000"/>
            </a:xfrm>
            <a:custGeom>
              <a:avLst/>
              <a:gdLst>
                <a:gd name="connsiteX0" fmla="*/ 0 w 465957"/>
                <a:gd name="connsiteY0" fmla="*/ 77661 h 465957"/>
                <a:gd name="connsiteX1" fmla="*/ 77661 w 465957"/>
                <a:gd name="connsiteY1" fmla="*/ 0 h 465957"/>
                <a:gd name="connsiteX2" fmla="*/ 388296 w 465957"/>
                <a:gd name="connsiteY2" fmla="*/ 0 h 465957"/>
                <a:gd name="connsiteX3" fmla="*/ 465957 w 465957"/>
                <a:gd name="connsiteY3" fmla="*/ 77661 h 465957"/>
                <a:gd name="connsiteX4" fmla="*/ 465957 w 465957"/>
                <a:gd name="connsiteY4" fmla="*/ 388296 h 465957"/>
                <a:gd name="connsiteX5" fmla="*/ 388296 w 465957"/>
                <a:gd name="connsiteY5" fmla="*/ 465957 h 465957"/>
                <a:gd name="connsiteX6" fmla="*/ 77661 w 465957"/>
                <a:gd name="connsiteY6" fmla="*/ 465957 h 465957"/>
                <a:gd name="connsiteX7" fmla="*/ 0 w 465957"/>
                <a:gd name="connsiteY7" fmla="*/ 388296 h 465957"/>
                <a:gd name="connsiteX8" fmla="*/ 0 w 465957"/>
                <a:gd name="connsiteY8" fmla="*/ 77661 h 46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957" h="465957">
                  <a:moveTo>
                    <a:pt x="0" y="77661"/>
                  </a:moveTo>
                  <a:cubicBezTo>
                    <a:pt x="0" y="34770"/>
                    <a:pt x="34770" y="0"/>
                    <a:pt x="77661" y="0"/>
                  </a:cubicBezTo>
                  <a:lnTo>
                    <a:pt x="388296" y="0"/>
                  </a:lnTo>
                  <a:cubicBezTo>
                    <a:pt x="431187" y="0"/>
                    <a:pt x="465957" y="34770"/>
                    <a:pt x="465957" y="77661"/>
                  </a:cubicBezTo>
                  <a:lnTo>
                    <a:pt x="465957" y="388296"/>
                  </a:lnTo>
                  <a:cubicBezTo>
                    <a:pt x="465957" y="431187"/>
                    <a:pt x="431187" y="465957"/>
                    <a:pt x="388296" y="465957"/>
                  </a:cubicBezTo>
                  <a:lnTo>
                    <a:pt x="77661" y="465957"/>
                  </a:lnTo>
                  <a:cubicBezTo>
                    <a:pt x="34770" y="465957"/>
                    <a:pt x="0" y="431187"/>
                    <a:pt x="0" y="388296"/>
                  </a:cubicBezTo>
                  <a:lnTo>
                    <a:pt x="0" y="77661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0686" tIns="50686" rIns="50686" bIns="5068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kern="1200" dirty="0" smtClean="0"/>
                <a:t>Feedback</a:t>
              </a:r>
              <a:endParaRPr lang="fr-BE" sz="1400" kern="1200" dirty="0"/>
            </a:p>
          </p:txBody>
        </p:sp>
        <p:cxnSp>
          <p:nvCxnSpPr>
            <p:cNvPr id="38" name="Straight Connector 37"/>
            <p:cNvCxnSpPr>
              <a:stCxn id="12" idx="4"/>
              <a:endCxn id="22" idx="0"/>
            </p:cNvCxnSpPr>
            <p:nvPr/>
          </p:nvCxnSpPr>
          <p:spPr>
            <a:xfrm>
              <a:off x="763696" y="3737277"/>
              <a:ext cx="1250273" cy="7418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2" idx="3"/>
              <a:endCxn id="19" idx="0"/>
            </p:cNvCxnSpPr>
            <p:nvPr/>
          </p:nvCxnSpPr>
          <p:spPr>
            <a:xfrm flipV="1">
              <a:off x="3813969" y="4212776"/>
              <a:ext cx="967572" cy="26639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2" idx="4"/>
              <a:endCxn id="21" idx="7"/>
            </p:cNvCxnSpPr>
            <p:nvPr/>
          </p:nvCxnSpPr>
          <p:spPr>
            <a:xfrm>
              <a:off x="3813969" y="4839163"/>
              <a:ext cx="974255" cy="30967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627792" y="3737277"/>
            <a:ext cx="5787651" cy="2535978"/>
            <a:chOff x="763696" y="3737277"/>
            <a:chExt cx="5787651" cy="2535978"/>
          </a:xfrm>
        </p:grpSpPr>
        <p:sp>
          <p:nvSpPr>
            <p:cNvPr id="27" name="Freeform 26"/>
            <p:cNvSpPr/>
            <p:nvPr/>
          </p:nvSpPr>
          <p:spPr>
            <a:xfrm>
              <a:off x="1974197" y="5733255"/>
              <a:ext cx="1800000" cy="540000"/>
            </a:xfrm>
            <a:custGeom>
              <a:avLst/>
              <a:gdLst>
                <a:gd name="connsiteX0" fmla="*/ 0 w 584731"/>
                <a:gd name="connsiteY0" fmla="*/ 97457 h 584731"/>
                <a:gd name="connsiteX1" fmla="*/ 97457 w 584731"/>
                <a:gd name="connsiteY1" fmla="*/ 0 h 584731"/>
                <a:gd name="connsiteX2" fmla="*/ 487274 w 584731"/>
                <a:gd name="connsiteY2" fmla="*/ 0 h 584731"/>
                <a:gd name="connsiteX3" fmla="*/ 584731 w 584731"/>
                <a:gd name="connsiteY3" fmla="*/ 97457 h 584731"/>
                <a:gd name="connsiteX4" fmla="*/ 584731 w 584731"/>
                <a:gd name="connsiteY4" fmla="*/ 487274 h 584731"/>
                <a:gd name="connsiteX5" fmla="*/ 487274 w 584731"/>
                <a:gd name="connsiteY5" fmla="*/ 584731 h 584731"/>
                <a:gd name="connsiteX6" fmla="*/ 97457 w 584731"/>
                <a:gd name="connsiteY6" fmla="*/ 584731 h 584731"/>
                <a:gd name="connsiteX7" fmla="*/ 0 w 584731"/>
                <a:gd name="connsiteY7" fmla="*/ 487274 h 584731"/>
                <a:gd name="connsiteX8" fmla="*/ 0 w 584731"/>
                <a:gd name="connsiteY8" fmla="*/ 97457 h 5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731" h="584731">
                  <a:moveTo>
                    <a:pt x="0" y="97457"/>
                  </a:moveTo>
                  <a:cubicBezTo>
                    <a:pt x="0" y="43633"/>
                    <a:pt x="43633" y="0"/>
                    <a:pt x="97457" y="0"/>
                  </a:cubicBezTo>
                  <a:lnTo>
                    <a:pt x="487274" y="0"/>
                  </a:lnTo>
                  <a:cubicBezTo>
                    <a:pt x="541098" y="0"/>
                    <a:pt x="584731" y="43633"/>
                    <a:pt x="584731" y="97457"/>
                  </a:cubicBezTo>
                  <a:lnTo>
                    <a:pt x="584731" y="487274"/>
                  </a:lnTo>
                  <a:cubicBezTo>
                    <a:pt x="584731" y="541098"/>
                    <a:pt x="541098" y="584731"/>
                    <a:pt x="487274" y="584731"/>
                  </a:cubicBezTo>
                  <a:lnTo>
                    <a:pt x="97457" y="584731"/>
                  </a:lnTo>
                  <a:cubicBezTo>
                    <a:pt x="43633" y="584731"/>
                    <a:pt x="0" y="541098"/>
                    <a:pt x="0" y="487274"/>
                  </a:cubicBezTo>
                  <a:lnTo>
                    <a:pt x="0" y="9745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6484" tIns="56484" rIns="56484" bIns="5648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kern="1200" dirty="0" smtClean="0"/>
                <a:t>Test Case</a:t>
              </a:r>
              <a:endParaRPr lang="fr-BE" sz="1400" kern="12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51347" y="5733255"/>
              <a:ext cx="1800000" cy="540000"/>
            </a:xfrm>
            <a:custGeom>
              <a:avLst/>
              <a:gdLst>
                <a:gd name="connsiteX0" fmla="*/ 0 w 584731"/>
                <a:gd name="connsiteY0" fmla="*/ 97457 h 584731"/>
                <a:gd name="connsiteX1" fmla="*/ 97457 w 584731"/>
                <a:gd name="connsiteY1" fmla="*/ 0 h 584731"/>
                <a:gd name="connsiteX2" fmla="*/ 487274 w 584731"/>
                <a:gd name="connsiteY2" fmla="*/ 0 h 584731"/>
                <a:gd name="connsiteX3" fmla="*/ 584731 w 584731"/>
                <a:gd name="connsiteY3" fmla="*/ 97457 h 584731"/>
                <a:gd name="connsiteX4" fmla="*/ 584731 w 584731"/>
                <a:gd name="connsiteY4" fmla="*/ 487274 h 584731"/>
                <a:gd name="connsiteX5" fmla="*/ 487274 w 584731"/>
                <a:gd name="connsiteY5" fmla="*/ 584731 h 584731"/>
                <a:gd name="connsiteX6" fmla="*/ 97457 w 584731"/>
                <a:gd name="connsiteY6" fmla="*/ 584731 h 584731"/>
                <a:gd name="connsiteX7" fmla="*/ 0 w 584731"/>
                <a:gd name="connsiteY7" fmla="*/ 487274 h 584731"/>
                <a:gd name="connsiteX8" fmla="*/ 0 w 584731"/>
                <a:gd name="connsiteY8" fmla="*/ 97457 h 5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731" h="584731">
                  <a:moveTo>
                    <a:pt x="0" y="97457"/>
                  </a:moveTo>
                  <a:cubicBezTo>
                    <a:pt x="0" y="43633"/>
                    <a:pt x="43633" y="0"/>
                    <a:pt x="97457" y="0"/>
                  </a:cubicBezTo>
                  <a:lnTo>
                    <a:pt x="487274" y="0"/>
                  </a:lnTo>
                  <a:cubicBezTo>
                    <a:pt x="541098" y="0"/>
                    <a:pt x="584731" y="43633"/>
                    <a:pt x="584731" y="97457"/>
                  </a:cubicBezTo>
                  <a:lnTo>
                    <a:pt x="584731" y="487274"/>
                  </a:lnTo>
                  <a:cubicBezTo>
                    <a:pt x="584731" y="541098"/>
                    <a:pt x="541098" y="584731"/>
                    <a:pt x="487274" y="584731"/>
                  </a:cubicBezTo>
                  <a:lnTo>
                    <a:pt x="97457" y="584731"/>
                  </a:lnTo>
                  <a:cubicBezTo>
                    <a:pt x="43633" y="584731"/>
                    <a:pt x="0" y="541098"/>
                    <a:pt x="0" y="487274"/>
                  </a:cubicBezTo>
                  <a:lnTo>
                    <a:pt x="0" y="97457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56484" tIns="56484" rIns="56484" bIns="5648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400" kern="1200" dirty="0" err="1" smtClean="0"/>
                <a:t>Shared</a:t>
              </a:r>
              <a:r>
                <a:rPr lang="fr-BE" sz="1400" kern="1200" dirty="0" smtClean="0"/>
                <a:t> </a:t>
              </a:r>
              <a:r>
                <a:rPr lang="fr-BE" sz="1400" kern="1200" dirty="0" err="1" smtClean="0"/>
                <a:t>Steps</a:t>
              </a:r>
              <a:endParaRPr lang="fr-BE" sz="1400" kern="1200" dirty="0"/>
            </a:p>
          </p:txBody>
        </p:sp>
        <p:cxnSp>
          <p:nvCxnSpPr>
            <p:cNvPr id="39" name="Straight Connector 38"/>
            <p:cNvCxnSpPr>
              <a:stCxn id="12" idx="4"/>
              <a:endCxn id="27" idx="0"/>
            </p:cNvCxnSpPr>
            <p:nvPr/>
          </p:nvCxnSpPr>
          <p:spPr>
            <a:xfrm>
              <a:off x="763696" y="3737277"/>
              <a:ext cx="1210501" cy="20859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774197" y="6021288"/>
              <a:ext cx="9771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D:\Projects\PDA - Indépendant\Cours &amp; Formations\TFS et Testing (1j)\Images\Work Item Types\Tas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8EC"/>
              </a:clrFrom>
              <a:clrTo>
                <a:srgbClr val="E7E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35" y="1188236"/>
            <a:ext cx="412684" cy="4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\PDA - Indépendant\Cours &amp; Formations\TFS et Testing (1j)\Images\Work Item Types\Bug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8EC"/>
              </a:clrFrom>
              <a:clrTo>
                <a:srgbClr val="E7E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52" y="1800112"/>
            <a:ext cx="411896" cy="4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jects\PDA - Indépendant\Cours &amp; Formations\TFS et Testing (1j)\Images\Work Item Types\Product Backlog Item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7E8EC"/>
              </a:clrFrom>
              <a:clrTo>
                <a:srgbClr val="E7E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2731"/>
            <a:ext cx="411896" cy="4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jects\PDA - Indépendant\Cours &amp; Formations\TFS et Testing (1j)\Images\Work Item Types\Other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7E8EC"/>
              </a:clrFrom>
              <a:clrTo>
                <a:srgbClr val="E7E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55" y="2324467"/>
            <a:ext cx="413086" cy="4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Prototype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450449"/>
          </a:xfrm>
        </p:spPr>
        <p:txBody>
          <a:bodyPr/>
          <a:lstStyle/>
          <a:p>
            <a:r>
              <a:rPr lang="en-GB" dirty="0" smtClean="0"/>
              <a:t>Use </a:t>
            </a:r>
          </a:p>
          <a:p>
            <a:pPr lvl="1"/>
            <a:r>
              <a:rPr lang="en-GB" dirty="0" smtClean="0"/>
              <a:t>Predefined shapes (Mobile, Web, Windows, …)</a:t>
            </a:r>
          </a:p>
          <a:p>
            <a:pPr lvl="1"/>
            <a:r>
              <a:rPr lang="en-GB" dirty="0" smtClean="0"/>
              <a:t>The power of </a:t>
            </a:r>
            <a:r>
              <a:rPr lang="en-GB" dirty="0" err="1" smtClean="0"/>
              <a:t>Powerpoint</a:t>
            </a:r>
            <a:r>
              <a:rPr lang="en-GB" dirty="0" smtClean="0"/>
              <a:t> (animations, …)</a:t>
            </a:r>
          </a:p>
          <a:p>
            <a:endParaRPr lang="en-GB" dirty="0" smtClean="0"/>
          </a:p>
          <a:p>
            <a:r>
              <a:rPr lang="en-GB" dirty="0" smtClean="0"/>
              <a:t>Create new “project specific” layouts / shapes</a:t>
            </a:r>
          </a:p>
          <a:p>
            <a:endParaRPr lang="en-GB" dirty="0" smtClean="0"/>
          </a:p>
          <a:p>
            <a:r>
              <a:rPr lang="en-GB" dirty="0" smtClean="0"/>
              <a:t>Use your storyboards to describe your work items</a:t>
            </a:r>
          </a:p>
          <a:p>
            <a:endParaRPr lang="en-GB" dirty="0" smtClean="0"/>
          </a:p>
          <a:p>
            <a:r>
              <a:rPr lang="en-GB" dirty="0" smtClean="0"/>
              <a:t>To author shapes:</a:t>
            </a:r>
          </a:p>
          <a:p>
            <a:pPr lvl="1"/>
            <a:r>
              <a:rPr lang="en-GB" dirty="0" smtClean="0"/>
              <a:t>« Team Foundation Server 2012 Power Tools 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3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WebBrowser"/>
          <p:cNvGrpSpPr/>
          <p:nvPr>
            <p:custDataLst>
              <p:custData r:id="rId1"/>
            </p:custDataLst>
          </p:nvPr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9" name="Background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317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050" kern="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160" name="WindowTitle"/>
            <p:cNvSpPr txBox="1"/>
            <p:nvPr/>
          </p:nvSpPr>
          <p:spPr>
            <a:xfrm>
              <a:off x="22515" y="22341"/>
              <a:ext cx="1571199" cy="230832"/>
            </a:xfrm>
            <a:prstGeom prst="rect">
              <a:avLst/>
            </a:prstGeom>
            <a:noFill/>
          </p:spPr>
          <p:txBody>
            <a:bodyPr wrap="none" lIns="91440" tIns="18288" rIns="91440" bIns="27432" rtlCol="0" anchor="ctr" anchorCtr="0">
              <a:spAutoFit/>
            </a:bodyPr>
            <a:lstStyle/>
            <a:p>
              <a:r>
                <a:rPr lang="en-US" sz="1200" dirty="0" err="1" smtClean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DotNetHub</a:t>
              </a:r>
              <a:r>
                <a:rPr lang="en-US" sz="1200" dirty="0" smtClean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WebSite</a:t>
              </a:r>
              <a:endParaRPr lang="en-US" sz="1200" dirty="0" smtClean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81598" y="286385"/>
              <a:ext cx="320040" cy="316520"/>
              <a:chOff x="72073" y="221749"/>
              <a:chExt cx="320040" cy="31652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72073" y="221749"/>
                <a:ext cx="320040" cy="316520"/>
              </a:xfrm>
              <a:prstGeom prst="ellipse">
                <a:avLst/>
              </a:prstGeom>
              <a:gradFill flip="none" rotWithShape="1">
                <a:gsLst>
                  <a:gs pos="91000">
                    <a:srgbClr val="FFFFFF">
                      <a:lumMod val="85000"/>
                    </a:srgbClr>
                  </a:gs>
                  <a:gs pos="36000">
                    <a:srgbClr val="FFFFFF">
                      <a:lumMod val="9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0"/>
                <a:tileRect/>
              </a:gra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Left Arrow 185"/>
              <p:cNvSpPr/>
              <p:nvPr/>
            </p:nvSpPr>
            <p:spPr>
              <a:xfrm>
                <a:off x="109358" y="275511"/>
                <a:ext cx="223134" cy="208997"/>
              </a:xfrm>
              <a:prstGeom prst="leftArrow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50" kern="0">
                  <a:solidFill>
                    <a:prstClr val="white"/>
                  </a:solidFill>
                  <a:latin typeface="Segoe UI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453671" y="286384"/>
              <a:ext cx="320040" cy="316520"/>
              <a:chOff x="444146" y="221748"/>
              <a:chExt cx="320040" cy="316520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444146" y="221748"/>
                <a:ext cx="320040" cy="316520"/>
              </a:xfrm>
              <a:prstGeom prst="ellipse">
                <a:avLst/>
              </a:prstGeom>
              <a:gradFill flip="none" rotWithShape="1">
                <a:gsLst>
                  <a:gs pos="91000">
                    <a:srgbClr val="FFFFFF">
                      <a:lumMod val="85000"/>
                    </a:srgbClr>
                  </a:gs>
                  <a:gs pos="36000">
                    <a:srgbClr val="FFFFFF">
                      <a:lumMod val="95000"/>
                    </a:srgbClr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0"/>
                <a:tileRect/>
              </a:gradFill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Right Arrow 183"/>
              <p:cNvSpPr/>
              <p:nvPr/>
            </p:nvSpPr>
            <p:spPr>
              <a:xfrm>
                <a:off x="481249" y="275509"/>
                <a:ext cx="257146" cy="208999"/>
              </a:xfrm>
              <a:prstGeom prst="rightArrow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50" kern="0">
                  <a:solidFill>
                    <a:prstClr val="white"/>
                  </a:solidFill>
                  <a:latin typeface="Segoe UI"/>
                </a:endParaRPr>
              </a:p>
            </p:txBody>
          </p:sp>
        </p:grpSp>
        <p:grpSp>
          <p:nvGrpSpPr>
            <p:cNvPr id="163" name="Minimize - Maximize - Close"/>
            <p:cNvGrpSpPr/>
            <p:nvPr/>
          </p:nvGrpSpPr>
          <p:grpSpPr>
            <a:xfrm>
              <a:off x="8632311" y="92599"/>
              <a:ext cx="384527" cy="78032"/>
              <a:chOff x="9347642" y="131588"/>
              <a:chExt cx="384527" cy="78032"/>
            </a:xfrm>
          </p:grpSpPr>
          <p:cxnSp>
            <p:nvCxnSpPr>
              <p:cNvPr id="178" name="Line"/>
              <p:cNvCxnSpPr/>
              <p:nvPr/>
            </p:nvCxnSpPr>
            <p:spPr>
              <a:xfrm>
                <a:off x="9661396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cxnSp>
            <p:nvCxnSpPr>
              <p:cNvPr id="179" name="Line"/>
              <p:cNvCxnSpPr/>
              <p:nvPr/>
            </p:nvCxnSpPr>
            <p:spPr>
              <a:xfrm flipH="1">
                <a:off x="9661395" y="131588"/>
                <a:ext cx="70773" cy="7620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rgbClr val="4F81BD"/>
              </a:lnRef>
              <a:fillRef idx="0">
                <a:srgbClr val="4F81BD"/>
              </a:fillRef>
              <a:effectRef idx="0">
                <a:srgbClr val="4F81BD"/>
              </a:effectRef>
              <a:fontRef idx="minor">
                <a:srgbClr val="000000"/>
              </a:fontRef>
            </p:style>
          </p:cxnSp>
          <p:sp>
            <p:nvSpPr>
              <p:cNvPr id="180" name="Line"/>
              <p:cNvSpPr/>
              <p:nvPr/>
            </p:nvSpPr>
            <p:spPr>
              <a:xfrm rot="10800000" flipV="1">
                <a:off x="9499472" y="143255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Line"/>
              <p:cNvSpPr/>
              <p:nvPr/>
            </p:nvSpPr>
            <p:spPr>
              <a:xfrm rot="10800000" flipV="1">
                <a:off x="9498658" y="135261"/>
                <a:ext cx="91440" cy="72527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Line"/>
              <p:cNvSpPr/>
              <p:nvPr/>
            </p:nvSpPr>
            <p:spPr>
              <a:xfrm rot="10800000" flipV="1">
                <a:off x="9347642" y="200476"/>
                <a:ext cx="91440" cy="9144"/>
              </a:xfrm>
              <a:prstGeom prst="rect">
                <a:avLst/>
              </a:prstGeom>
              <a:solidFill>
                <a:srgbClr val="919191"/>
              </a:solidFill>
              <a:ln w="3175">
                <a:solidFill>
                  <a:srgbClr val="FFFFFF"/>
                </a:solidFill>
              </a:ln>
            </p:spPr>
            <p:style>
              <a:lnRef idx="2">
                <a:srgbClr val="4F81BD">
                  <a:shade val="50000"/>
                </a:srgbClr>
              </a:lnRef>
              <a:fillRef idx="1001">
                <a:srgbClr val="000000"/>
              </a:fillRef>
              <a:effectRef idx="0">
                <a:srgbClr val="4F81BD"/>
              </a:effectRef>
              <a:fontRef idx="minor">
                <a:srgbClr val="000000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4" name="WebPageBody"/>
            <p:cNvSpPr/>
            <p:nvPr/>
          </p:nvSpPr>
          <p:spPr>
            <a:xfrm>
              <a:off x="35380" y="624629"/>
              <a:ext cx="8991600" cy="6066801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050" kern="0">
                <a:solidFill>
                  <a:prstClr val="white"/>
                </a:solidFill>
                <a:latin typeface="Segoe UI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8386335" y="360579"/>
              <a:ext cx="640645" cy="183940"/>
              <a:chOff x="8303527" y="360579"/>
              <a:chExt cx="640645" cy="183940"/>
            </a:xfrm>
          </p:grpSpPr>
          <p:pic>
            <p:nvPicPr>
              <p:cNvPr id="175" name="Picture 2" descr="C:\Users\t-dantay\Documents\Placeholders\home.pn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3527" y="361109"/>
                <a:ext cx="185783" cy="18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C:\Users\t-dantay\Documents\Placeholders\setting.png"/>
              <p:cNvPicPr>
                <a:picLocks noChangeAspect="1" noChangeArrowheads="1"/>
              </p:cNvPicPr>
              <p:nvPr/>
            </p:nvPicPr>
            <p:blipFill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480" r="35484"/>
              <a:stretch/>
            </p:blipFill>
            <p:spPr bwMode="auto">
              <a:xfrm>
                <a:off x="8761292" y="360579"/>
                <a:ext cx="182880" cy="1839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C:\Users\t-dantay\Documents\Placeholders\star.pn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9364" y="361109"/>
                <a:ext cx="191874" cy="18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6" name="Group 165"/>
            <p:cNvGrpSpPr/>
            <p:nvPr/>
          </p:nvGrpSpPr>
          <p:grpSpPr>
            <a:xfrm>
              <a:off x="923925" y="340846"/>
              <a:ext cx="7142930" cy="228600"/>
              <a:chOff x="923925" y="340846"/>
              <a:chExt cx="7142930" cy="228600"/>
            </a:xfrm>
          </p:grpSpPr>
          <p:sp>
            <p:nvSpPr>
              <p:cNvPr id="167" name="UrlBar"/>
              <p:cNvSpPr/>
              <p:nvPr/>
            </p:nvSpPr>
            <p:spPr>
              <a:xfrm>
                <a:off x="923925" y="340846"/>
                <a:ext cx="7142930" cy="22860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r>
                  <a:rPr lang="en-US" sz="1200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/>
                  </a:rPr>
                  <a:t>http://www.dotnethub.be</a:t>
                </a:r>
                <a:endPara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/>
                </a:endParaRPr>
              </a:p>
            </p:txBody>
          </p:sp>
          <p:grpSp>
            <p:nvGrpSpPr>
              <p:cNvPr id="168" name="Group 167"/>
              <p:cNvGrpSpPr/>
              <p:nvPr/>
            </p:nvGrpSpPr>
            <p:grpSpPr>
              <a:xfrm>
                <a:off x="7260350" y="363706"/>
                <a:ext cx="744325" cy="182880"/>
                <a:chOff x="7260350" y="363706"/>
                <a:chExt cx="744325" cy="182880"/>
              </a:xfrm>
            </p:grpSpPr>
            <p:pic>
              <p:nvPicPr>
                <p:cNvPr id="169" name="Search" descr="C:\Users\t-dantay\Documents\Placeholders\search.png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260350" y="363706"/>
                  <a:ext cx="18288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0" name="Refresh" descr="C:\Users\t-dantay\Documents\First24\arrowrepeat1.png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44400" y="363706"/>
                  <a:ext cx="182880" cy="182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1" name="Drop Down" descr="C:\Users\t-dantay\Documents\First24\arrowsimple1.png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7476150" y="409426"/>
                  <a:ext cx="91440" cy="91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72" name="X"/>
                <p:cNvGrpSpPr/>
                <p:nvPr/>
              </p:nvGrpSpPr>
              <p:grpSpPr>
                <a:xfrm>
                  <a:off x="7913235" y="409426"/>
                  <a:ext cx="91440" cy="91440"/>
                  <a:chOff x="4687215" y="1739180"/>
                  <a:chExt cx="91440" cy="91440"/>
                </a:xfrm>
              </p:grpSpPr>
              <p:cxnSp>
                <p:nvCxnSpPr>
                  <p:cNvPr id="173" name="Straight Connector 172"/>
                  <p:cNvCxnSpPr/>
                  <p:nvPr/>
                </p:nvCxnSpPr>
                <p:spPr>
                  <a:xfrm flipV="1">
                    <a:off x="4687215" y="1739180"/>
                    <a:ext cx="91440" cy="91440"/>
                  </a:xfrm>
                  <a:prstGeom prst="line">
                    <a:avLst/>
                  </a:prstGeom>
                  <a:ln w="28575">
                    <a:solidFill>
                      <a:srgbClr val="FFFFFF">
                        <a:lumMod val="50000"/>
                      </a:srgbClr>
                    </a:solidFill>
                  </a:ln>
                </p:spPr>
                <p:style>
                  <a:lnRef idx="1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rgbClr val="000000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4687215" y="1739180"/>
                    <a:ext cx="91440" cy="91440"/>
                  </a:xfrm>
                  <a:prstGeom prst="line">
                    <a:avLst/>
                  </a:prstGeom>
                  <a:ln w="28575">
                    <a:solidFill>
                      <a:srgbClr val="FFFFFF">
                        <a:lumMod val="50000"/>
                      </a:srgbClr>
                    </a:solidFill>
                  </a:ln>
                </p:spPr>
                <p:style>
                  <a:lnRef idx="1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rgbClr val="000000"/>
                  </a:fontRef>
                </p:style>
              </p:cxnSp>
            </p:grpSp>
          </p:grpSp>
        </p:grpSp>
      </p:grpSp>
      <p:sp>
        <p:nvSpPr>
          <p:cNvPr id="187" name="Content"/>
          <p:cNvSpPr txBox="1"/>
          <p:nvPr>
            <p:custDataLst>
              <p:custData r:id="rId2"/>
            </p:custDataLst>
          </p:nvPr>
        </p:nvSpPr>
        <p:spPr>
          <a:xfrm>
            <a:off x="101429" y="789750"/>
            <a:ext cx="2491131" cy="249299"/>
          </a:xfrm>
          <a:prstGeom prst="rect">
            <a:avLst/>
          </a:prstGeom>
          <a:noFill/>
        </p:spPr>
        <p:txBody>
          <a:bodyPr wrap="none" lIns="91440" tIns="18288" rIns="91440" bIns="45720" rtlCol="0" anchor="ctr" anchorCtr="0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Accueil</a:t>
            </a:r>
            <a:r>
              <a:rPr lang="en-US" sz="12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 </a:t>
            </a:r>
            <a:r>
              <a:rPr lang="en-US" sz="12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Agenda</a:t>
            </a:r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&gt; TFS &amp; Testing</a:t>
            </a:r>
          </a:p>
        </p:txBody>
      </p:sp>
      <p:grpSp>
        <p:nvGrpSpPr>
          <p:cNvPr id="188" name="Calendar"/>
          <p:cNvGrpSpPr/>
          <p:nvPr>
            <p:custDataLst>
              <p:custData r:id="rId3"/>
            </p:custDataLst>
          </p:nvPr>
        </p:nvGrpSpPr>
        <p:grpSpPr>
          <a:xfrm>
            <a:off x="7272355" y="821273"/>
            <a:ext cx="1708751" cy="1374975"/>
            <a:chOff x="3646492" y="2684275"/>
            <a:chExt cx="1851017" cy="1489451"/>
          </a:xfrm>
        </p:grpSpPr>
        <p:sp>
          <p:nvSpPr>
            <p:cNvPr id="189" name="Border"/>
            <p:cNvSpPr/>
            <p:nvPr/>
          </p:nvSpPr>
          <p:spPr>
            <a:xfrm>
              <a:off x="3646492" y="2684275"/>
              <a:ext cx="1851017" cy="1489451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0" name="RightArrow"/>
            <p:cNvSpPr/>
            <p:nvPr/>
          </p:nvSpPr>
          <p:spPr>
            <a:xfrm rot="5400000">
              <a:off x="5338097" y="2808223"/>
              <a:ext cx="66318" cy="36162"/>
            </a:xfrm>
            <a:prstGeom prst="triangle">
              <a:avLst/>
            </a:prstGeom>
            <a:solidFill>
              <a:srgbClr val="FFFFFF">
                <a:lumMod val="50000"/>
                <a:alpha val="99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>
              <a:normAutofit fontScale="25000" lnSpcReduction="20000"/>
            </a:bodyPr>
            <a:lstStyle/>
            <a:p>
              <a:pPr algn="r"/>
              <a:endParaRPr lang="en-US" sz="2400" dirty="0"/>
            </a:p>
          </p:txBody>
        </p:sp>
        <p:sp>
          <p:nvSpPr>
            <p:cNvPr id="191" name="LeftArrow"/>
            <p:cNvSpPr/>
            <p:nvPr/>
          </p:nvSpPr>
          <p:spPr>
            <a:xfrm rot="16200000" flipH="1">
              <a:off x="3753373" y="2808225"/>
              <a:ext cx="66318" cy="36162"/>
            </a:xfrm>
            <a:prstGeom prst="triangle">
              <a:avLst/>
            </a:prstGeom>
            <a:solidFill>
              <a:srgbClr val="FFFFFF">
                <a:lumMod val="50000"/>
                <a:alpha val="99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>
              <a:normAutofit fontScale="25000" lnSpcReduction="20000"/>
            </a:bodyPr>
            <a:lstStyle/>
            <a:p>
              <a:pPr algn="r"/>
              <a:endParaRPr lang="en-US" sz="2400" dirty="0"/>
            </a:p>
          </p:txBody>
        </p:sp>
        <p:sp>
          <p:nvSpPr>
            <p:cNvPr id="192" name="MonthYear"/>
            <p:cNvSpPr txBox="1"/>
            <p:nvPr/>
          </p:nvSpPr>
          <p:spPr>
            <a:xfrm>
              <a:off x="3804614" y="2751124"/>
              <a:ext cx="1548561" cy="150362"/>
            </a:xfrm>
            <a:prstGeom prst="rect">
              <a:avLst/>
            </a:prstGeom>
            <a:noFill/>
          </p:spPr>
          <p:txBody>
            <a:bodyPr wrap="none" lIns="45720" tIns="0" rIns="45720" bIns="0" rtlCol="0" anchor="ctr">
              <a:normAutofit fontScale="92500" lnSpcReduction="10000"/>
            </a:bodyPr>
            <a:lstStyle/>
            <a:p>
              <a:pPr algn="ctr"/>
              <a:r>
                <a:rPr lang="en-US" sz="105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October, 2010</a:t>
              </a:r>
              <a:endParaRPr lang="en-US" sz="105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AutoShape 6"/>
            <p:cNvSpPr>
              <a:spLocks noChangeAspect="1" noChangeArrowheads="1" noTextEdit="1"/>
            </p:cNvSpPr>
            <p:nvPr/>
          </p:nvSpPr>
          <p:spPr bwMode="auto">
            <a:xfrm>
              <a:off x="3713707" y="2951777"/>
              <a:ext cx="1716586" cy="122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algn="r"/>
              <a:endParaRPr lang="en-US" sz="2400" dirty="0"/>
            </a:p>
          </p:txBody>
        </p:sp>
        <p:grpSp>
          <p:nvGrpSpPr>
            <p:cNvPr id="194" name="DateGrid"/>
            <p:cNvGrpSpPr/>
            <p:nvPr/>
          </p:nvGrpSpPr>
          <p:grpSpPr>
            <a:xfrm>
              <a:off x="3779199" y="2977629"/>
              <a:ext cx="1625241" cy="1123709"/>
              <a:chOff x="3779199" y="2977629"/>
              <a:chExt cx="1625241" cy="1123709"/>
            </a:xfrm>
          </p:grpSpPr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>
                <a:off x="3779199" y="2977629"/>
                <a:ext cx="156837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Su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>
                <a:off x="4001528" y="2977629"/>
                <a:ext cx="210265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Mo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7" name="Rectangle 196"/>
              <p:cNvSpPr>
                <a:spLocks noChangeArrowheads="1"/>
              </p:cNvSpPr>
              <p:nvPr/>
            </p:nvSpPr>
            <p:spPr bwMode="auto">
              <a:xfrm>
                <a:off x="4266944" y="2977629"/>
                <a:ext cx="160284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Tu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8" name="Rectangle 197"/>
              <p:cNvSpPr>
                <a:spLocks noChangeArrowheads="1"/>
              </p:cNvSpPr>
              <p:nvPr/>
            </p:nvSpPr>
            <p:spPr bwMode="auto">
              <a:xfrm>
                <a:off x="4494443" y="2977629"/>
                <a:ext cx="206818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We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4758136" y="2977629"/>
                <a:ext cx="160284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Th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5014934" y="2977629"/>
                <a:ext cx="124091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Fr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1" name="Rectangle 200"/>
              <p:cNvSpPr>
                <a:spLocks noChangeArrowheads="1"/>
              </p:cNvSpPr>
              <p:nvPr/>
            </p:nvSpPr>
            <p:spPr bwMode="auto">
              <a:xfrm>
                <a:off x="5252775" y="2977629"/>
                <a:ext cx="148219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Sa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Rectangle 201"/>
              <p:cNvSpPr>
                <a:spLocks noChangeArrowheads="1"/>
              </p:cNvSpPr>
              <p:nvPr/>
            </p:nvSpPr>
            <p:spPr bwMode="auto">
              <a:xfrm>
                <a:off x="3789540" y="3137913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26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" name="Rectangle 202"/>
              <p:cNvSpPr>
                <a:spLocks noChangeArrowheads="1"/>
              </p:cNvSpPr>
              <p:nvPr/>
            </p:nvSpPr>
            <p:spPr bwMode="auto">
              <a:xfrm>
                <a:off x="4034274" y="3137913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27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" name="Rectangle 203"/>
              <p:cNvSpPr>
                <a:spLocks noChangeArrowheads="1"/>
              </p:cNvSpPr>
              <p:nvPr/>
            </p:nvSpPr>
            <p:spPr bwMode="auto">
              <a:xfrm>
                <a:off x="4280732" y="3137913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28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" name="Rectangle 204"/>
              <p:cNvSpPr>
                <a:spLocks noChangeArrowheads="1"/>
              </p:cNvSpPr>
              <p:nvPr/>
            </p:nvSpPr>
            <p:spPr bwMode="auto">
              <a:xfrm>
                <a:off x="4525466" y="3137913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29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205"/>
              <p:cNvSpPr>
                <a:spLocks noChangeArrowheads="1"/>
              </p:cNvSpPr>
              <p:nvPr/>
            </p:nvSpPr>
            <p:spPr bwMode="auto">
              <a:xfrm>
                <a:off x="4770200" y="3137913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30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206"/>
              <p:cNvSpPr>
                <a:spLocks noChangeArrowheads="1"/>
              </p:cNvSpPr>
              <p:nvPr/>
            </p:nvSpPr>
            <p:spPr bwMode="auto">
              <a:xfrm>
                <a:off x="5014934" y="3137913"/>
                <a:ext cx="144773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Rectangle 207"/>
              <p:cNvSpPr>
                <a:spLocks noChangeArrowheads="1"/>
              </p:cNvSpPr>
              <p:nvPr/>
            </p:nvSpPr>
            <p:spPr bwMode="auto">
              <a:xfrm>
                <a:off x="5259668" y="3137913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3789540" y="3298196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3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4034274" y="3298196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4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ectangle 210"/>
              <p:cNvSpPr>
                <a:spLocks noChangeArrowheads="1"/>
              </p:cNvSpPr>
              <p:nvPr/>
            </p:nvSpPr>
            <p:spPr bwMode="auto">
              <a:xfrm>
                <a:off x="4280732" y="3298196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5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4525466" y="3298196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6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4770200" y="3298196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7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5014934" y="3298196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8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Rectangle 214"/>
              <p:cNvSpPr>
                <a:spLocks noChangeArrowheads="1"/>
              </p:cNvSpPr>
              <p:nvPr/>
            </p:nvSpPr>
            <p:spPr bwMode="auto">
              <a:xfrm>
                <a:off x="5259668" y="3298196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9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215"/>
              <p:cNvSpPr>
                <a:spLocks noChangeArrowheads="1"/>
              </p:cNvSpPr>
              <p:nvPr/>
            </p:nvSpPr>
            <p:spPr bwMode="auto">
              <a:xfrm>
                <a:off x="3789540" y="3458480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10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216"/>
              <p:cNvSpPr>
                <a:spLocks noChangeArrowheads="1"/>
              </p:cNvSpPr>
              <p:nvPr/>
            </p:nvSpPr>
            <p:spPr bwMode="auto">
              <a:xfrm>
                <a:off x="4034274" y="3458480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4280732" y="3458480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12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4525466" y="3458480"/>
                <a:ext cx="144772" cy="1620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13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4770200" y="3458480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14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220"/>
              <p:cNvSpPr>
                <a:spLocks noChangeArrowheads="1"/>
              </p:cNvSpPr>
              <p:nvPr/>
            </p:nvSpPr>
            <p:spPr bwMode="auto">
              <a:xfrm>
                <a:off x="5014934" y="3458480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15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221"/>
              <p:cNvSpPr>
                <a:spLocks noChangeArrowheads="1"/>
              </p:cNvSpPr>
              <p:nvPr/>
            </p:nvSpPr>
            <p:spPr bwMode="auto">
              <a:xfrm>
                <a:off x="5259668" y="3458480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16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222"/>
              <p:cNvSpPr>
                <a:spLocks noChangeArrowheads="1"/>
              </p:cNvSpPr>
              <p:nvPr/>
            </p:nvSpPr>
            <p:spPr bwMode="auto">
              <a:xfrm>
                <a:off x="3789540" y="3618764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17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>
                <a:off x="4034274" y="3618764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18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224"/>
              <p:cNvSpPr>
                <a:spLocks noChangeArrowheads="1"/>
              </p:cNvSpPr>
              <p:nvPr/>
            </p:nvSpPr>
            <p:spPr bwMode="auto">
              <a:xfrm>
                <a:off x="4280732" y="3618764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19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Rectangle 225"/>
              <p:cNvSpPr>
                <a:spLocks noChangeArrowheads="1"/>
              </p:cNvSpPr>
              <p:nvPr/>
            </p:nvSpPr>
            <p:spPr bwMode="auto">
              <a:xfrm>
                <a:off x="4525466" y="3618764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20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4770200" y="3618764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Rectangle 227"/>
              <p:cNvSpPr>
                <a:spLocks noChangeArrowheads="1"/>
              </p:cNvSpPr>
              <p:nvPr/>
            </p:nvSpPr>
            <p:spPr bwMode="auto">
              <a:xfrm>
                <a:off x="5014934" y="3618764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22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Rectangle 228"/>
              <p:cNvSpPr>
                <a:spLocks noChangeArrowheads="1"/>
              </p:cNvSpPr>
              <p:nvPr/>
            </p:nvSpPr>
            <p:spPr bwMode="auto">
              <a:xfrm>
                <a:off x="5259668" y="3618764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23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Rectangle 229"/>
              <p:cNvSpPr>
                <a:spLocks noChangeArrowheads="1"/>
              </p:cNvSpPr>
              <p:nvPr/>
            </p:nvSpPr>
            <p:spPr bwMode="auto">
              <a:xfrm>
                <a:off x="3789540" y="3779047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24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Rectangle 230"/>
              <p:cNvSpPr>
                <a:spLocks noChangeArrowheads="1"/>
              </p:cNvSpPr>
              <p:nvPr/>
            </p:nvSpPr>
            <p:spPr bwMode="auto">
              <a:xfrm>
                <a:off x="4034274" y="3779047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25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Rectangle 231"/>
              <p:cNvSpPr>
                <a:spLocks noChangeArrowheads="1"/>
              </p:cNvSpPr>
              <p:nvPr/>
            </p:nvSpPr>
            <p:spPr bwMode="auto">
              <a:xfrm>
                <a:off x="4280732" y="3779047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26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Rectangle 232"/>
              <p:cNvSpPr>
                <a:spLocks noChangeArrowheads="1"/>
              </p:cNvSpPr>
              <p:nvPr/>
            </p:nvSpPr>
            <p:spPr bwMode="auto">
              <a:xfrm>
                <a:off x="4525466" y="3779047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27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Rectangle 233"/>
              <p:cNvSpPr>
                <a:spLocks noChangeArrowheads="1"/>
              </p:cNvSpPr>
              <p:nvPr/>
            </p:nvSpPr>
            <p:spPr bwMode="auto">
              <a:xfrm>
                <a:off x="4770200" y="3779047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28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" name="Rectangle 234"/>
              <p:cNvSpPr>
                <a:spLocks noChangeArrowheads="1"/>
              </p:cNvSpPr>
              <p:nvPr/>
            </p:nvSpPr>
            <p:spPr bwMode="auto">
              <a:xfrm>
                <a:off x="5014934" y="3779047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29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235"/>
              <p:cNvSpPr>
                <a:spLocks noChangeArrowheads="1"/>
              </p:cNvSpPr>
              <p:nvPr/>
            </p:nvSpPr>
            <p:spPr bwMode="auto">
              <a:xfrm>
                <a:off x="5259668" y="3779047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30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236"/>
              <p:cNvSpPr>
                <a:spLocks noChangeArrowheads="1"/>
              </p:cNvSpPr>
              <p:nvPr/>
            </p:nvSpPr>
            <p:spPr bwMode="auto">
              <a:xfrm>
                <a:off x="3789540" y="3939331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egoe UI" pitchFamily="34" charset="0"/>
                    <a:cs typeface="Arial" pitchFamily="34" charset="0"/>
                  </a:rPr>
                  <a:t>31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Rectangle 237"/>
              <p:cNvSpPr>
                <a:spLocks noChangeArrowheads="1"/>
              </p:cNvSpPr>
              <p:nvPr/>
            </p:nvSpPr>
            <p:spPr bwMode="auto">
              <a:xfrm>
                <a:off x="4034274" y="3939331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Rectangle 238"/>
              <p:cNvSpPr>
                <a:spLocks noChangeArrowheads="1"/>
              </p:cNvSpPr>
              <p:nvPr/>
            </p:nvSpPr>
            <p:spPr bwMode="auto">
              <a:xfrm>
                <a:off x="4280732" y="3939331"/>
                <a:ext cx="146496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2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Rectangle 239"/>
              <p:cNvSpPr>
                <a:spLocks noChangeArrowheads="1"/>
              </p:cNvSpPr>
              <p:nvPr/>
            </p:nvSpPr>
            <p:spPr bwMode="auto">
              <a:xfrm>
                <a:off x="4525466" y="3939331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3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" name="Rectangle 240"/>
              <p:cNvSpPr>
                <a:spLocks noChangeArrowheads="1"/>
              </p:cNvSpPr>
              <p:nvPr/>
            </p:nvSpPr>
            <p:spPr bwMode="auto">
              <a:xfrm>
                <a:off x="4770200" y="3939331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4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Rectangle 241"/>
              <p:cNvSpPr>
                <a:spLocks noChangeArrowheads="1"/>
              </p:cNvSpPr>
              <p:nvPr/>
            </p:nvSpPr>
            <p:spPr bwMode="auto">
              <a:xfrm>
                <a:off x="5014934" y="3939331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5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Rectangle 242"/>
              <p:cNvSpPr>
                <a:spLocks noChangeArrowheads="1"/>
              </p:cNvSpPr>
              <p:nvPr/>
            </p:nvSpPr>
            <p:spPr bwMode="auto">
              <a:xfrm>
                <a:off x="5259668" y="3939331"/>
                <a:ext cx="144772" cy="162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A6A6A6"/>
                    </a:solidFill>
                    <a:effectLst/>
                    <a:latin typeface="Segoe UI" pitchFamily="34" charset="0"/>
                    <a:cs typeface="Arial" pitchFamily="34" charset="0"/>
                  </a:rPr>
                  <a:t>6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024192" y="3281405"/>
                <a:ext cx="171546" cy="158558"/>
              </a:xfrm>
              <a:prstGeom prst="rect">
                <a:avLst/>
              </a:prstGeom>
              <a:solidFill>
                <a:srgbClr val="FFFFFF">
                  <a:lumMod val="50000"/>
                  <a:alpha val="52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5" name="Content"/>
          <p:cNvSpPr/>
          <p:nvPr>
            <p:custDataLst>
              <p:custData r:id="rId4"/>
            </p:custDataLst>
          </p:nvPr>
        </p:nvSpPr>
        <p:spPr>
          <a:xfrm>
            <a:off x="1763688" y="1166857"/>
            <a:ext cx="5328592" cy="1085712"/>
          </a:xfrm>
          <a:prstGeom prst="rect">
            <a:avLst/>
          </a:prstGeom>
          <a:solidFill>
            <a:sysClr val="window" lastClr="FFFFFF"/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lIns="45720" tIns="27432" rIns="0" bIns="0" rtlCol="0" anchor="t" anchorCtr="0"/>
          <a:lstStyle/>
          <a:p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1200" dirty="0" smtClean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Nunc viverra imperdiet enim. Fusce est. Vivamus a </a:t>
            </a:r>
            <a:r>
              <a:rPr lang="en-US" sz="1200" dirty="0" err="1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tellus</a:t>
            </a:r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pic>
        <p:nvPicPr>
          <p:cNvPr id="246" name="StreetMap"/>
          <p:cNvPicPr>
            <a:picLocks noChangeAspect="1" noChangeArrowheads="1"/>
          </p:cNvPicPr>
          <p:nvPr>
            <p:custDataLst>
              <p:custData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8" y="4410581"/>
            <a:ext cx="3610302" cy="181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247" name="WebCam"/>
          <p:cNvGrpSpPr/>
          <p:nvPr>
            <p:custDataLst>
              <p:custData r:id="rId6"/>
            </p:custDataLst>
          </p:nvPr>
        </p:nvGrpSpPr>
        <p:grpSpPr>
          <a:xfrm>
            <a:off x="258318" y="1166857"/>
            <a:ext cx="1335396" cy="1086025"/>
            <a:chOff x="3324654" y="2587698"/>
            <a:chExt cx="2258568" cy="1702519"/>
          </a:xfrm>
        </p:grpSpPr>
        <p:sp>
          <p:nvSpPr>
            <p:cNvPr id="248" name="PlayArea"/>
            <p:cNvSpPr/>
            <p:nvPr/>
          </p:nvSpPr>
          <p:spPr>
            <a:xfrm>
              <a:off x="3324654" y="2587698"/>
              <a:ext cx="2258568" cy="170202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3760345" y="3057229"/>
              <a:ext cx="1387187" cy="1232988"/>
            </a:xfrm>
            <a:custGeom>
              <a:avLst/>
              <a:gdLst>
                <a:gd name="connsiteX0" fmla="*/ 572531 w 1372631"/>
                <a:gd name="connsiteY0" fmla="*/ 1413164 h 1453542"/>
                <a:gd name="connsiteX1" fmla="*/ 510185 w 1372631"/>
                <a:gd name="connsiteY1" fmla="*/ 1423555 h 1453542"/>
                <a:gd name="connsiteX2" fmla="*/ 250413 w 1372631"/>
                <a:gd name="connsiteY2" fmla="*/ 1444336 h 1453542"/>
                <a:gd name="connsiteX3" fmla="*/ 11422 w 1372631"/>
                <a:gd name="connsiteY3" fmla="*/ 1330036 h 1453542"/>
                <a:gd name="connsiteX4" fmla="*/ 21813 w 1372631"/>
                <a:gd name="connsiteY4" fmla="*/ 1298864 h 1453542"/>
                <a:gd name="connsiteX5" fmla="*/ 42594 w 1372631"/>
                <a:gd name="connsiteY5" fmla="*/ 1174173 h 1453542"/>
                <a:gd name="connsiteX6" fmla="*/ 52985 w 1372631"/>
                <a:gd name="connsiteY6" fmla="*/ 1122218 h 1453542"/>
                <a:gd name="connsiteX7" fmla="*/ 94549 w 1372631"/>
                <a:gd name="connsiteY7" fmla="*/ 1028700 h 1453542"/>
                <a:gd name="connsiteX8" fmla="*/ 115331 w 1372631"/>
                <a:gd name="connsiteY8" fmla="*/ 966355 h 1453542"/>
                <a:gd name="connsiteX9" fmla="*/ 125722 w 1372631"/>
                <a:gd name="connsiteY9" fmla="*/ 935182 h 1453542"/>
                <a:gd name="connsiteX10" fmla="*/ 188067 w 1372631"/>
                <a:gd name="connsiteY10" fmla="*/ 872836 h 1453542"/>
                <a:gd name="connsiteX11" fmla="*/ 229631 w 1372631"/>
                <a:gd name="connsiteY11" fmla="*/ 820882 h 1453542"/>
                <a:gd name="connsiteX12" fmla="*/ 250413 w 1372631"/>
                <a:gd name="connsiteY12" fmla="*/ 789709 h 1453542"/>
                <a:gd name="connsiteX13" fmla="*/ 312758 w 1372631"/>
                <a:gd name="connsiteY13" fmla="*/ 748146 h 1453542"/>
                <a:gd name="connsiteX14" fmla="*/ 343931 w 1372631"/>
                <a:gd name="connsiteY14" fmla="*/ 727364 h 1453542"/>
                <a:gd name="connsiteX15" fmla="*/ 447840 w 1372631"/>
                <a:gd name="connsiteY15" fmla="*/ 696191 h 1453542"/>
                <a:gd name="connsiteX16" fmla="*/ 479013 w 1372631"/>
                <a:gd name="connsiteY16" fmla="*/ 675409 h 1453542"/>
                <a:gd name="connsiteX17" fmla="*/ 458231 w 1372631"/>
                <a:gd name="connsiteY17" fmla="*/ 581891 h 1453542"/>
                <a:gd name="connsiteX18" fmla="*/ 458231 w 1372631"/>
                <a:gd name="connsiteY18" fmla="*/ 311727 h 1453542"/>
                <a:gd name="connsiteX19" fmla="*/ 468622 w 1372631"/>
                <a:gd name="connsiteY19" fmla="*/ 280555 h 1453542"/>
                <a:gd name="connsiteX20" fmla="*/ 499794 w 1372631"/>
                <a:gd name="connsiteY20" fmla="*/ 238991 h 1453542"/>
                <a:gd name="connsiteX21" fmla="*/ 510185 w 1372631"/>
                <a:gd name="connsiteY21" fmla="*/ 207818 h 1453542"/>
                <a:gd name="connsiteX22" fmla="*/ 551749 w 1372631"/>
                <a:gd name="connsiteY22" fmla="*/ 145473 h 1453542"/>
                <a:gd name="connsiteX23" fmla="*/ 572531 w 1372631"/>
                <a:gd name="connsiteY23" fmla="*/ 114300 h 1453542"/>
                <a:gd name="connsiteX24" fmla="*/ 603703 w 1372631"/>
                <a:gd name="connsiteY24" fmla="*/ 51955 h 1453542"/>
                <a:gd name="connsiteX25" fmla="*/ 645267 w 1372631"/>
                <a:gd name="connsiteY25" fmla="*/ 31173 h 1453542"/>
                <a:gd name="connsiteX26" fmla="*/ 707613 w 1372631"/>
                <a:gd name="connsiteY26" fmla="*/ 0 h 1453542"/>
                <a:gd name="connsiteX27" fmla="*/ 821913 w 1372631"/>
                <a:gd name="connsiteY27" fmla="*/ 10391 h 1453542"/>
                <a:gd name="connsiteX28" fmla="*/ 873867 w 1372631"/>
                <a:gd name="connsiteY28" fmla="*/ 20782 h 1453542"/>
                <a:gd name="connsiteX29" fmla="*/ 936213 w 1372631"/>
                <a:gd name="connsiteY29" fmla="*/ 83127 h 1453542"/>
                <a:gd name="connsiteX30" fmla="*/ 1008949 w 1372631"/>
                <a:gd name="connsiteY30" fmla="*/ 176646 h 1453542"/>
                <a:gd name="connsiteX31" fmla="*/ 1029731 w 1372631"/>
                <a:gd name="connsiteY31" fmla="*/ 259773 h 1453542"/>
                <a:gd name="connsiteX32" fmla="*/ 1040122 w 1372631"/>
                <a:gd name="connsiteY32" fmla="*/ 363682 h 1453542"/>
                <a:gd name="connsiteX33" fmla="*/ 1029731 w 1372631"/>
                <a:gd name="connsiteY33" fmla="*/ 529936 h 1453542"/>
                <a:gd name="connsiteX34" fmla="*/ 998558 w 1372631"/>
                <a:gd name="connsiteY34" fmla="*/ 592282 h 1453542"/>
                <a:gd name="connsiteX35" fmla="*/ 967385 w 1372631"/>
                <a:gd name="connsiteY35" fmla="*/ 654627 h 1453542"/>
                <a:gd name="connsiteX36" fmla="*/ 977776 w 1372631"/>
                <a:gd name="connsiteY36" fmla="*/ 685800 h 1453542"/>
                <a:gd name="connsiteX37" fmla="*/ 1019340 w 1372631"/>
                <a:gd name="connsiteY37" fmla="*/ 696191 h 1453542"/>
                <a:gd name="connsiteX38" fmla="*/ 1050513 w 1372631"/>
                <a:gd name="connsiteY38" fmla="*/ 706582 h 1453542"/>
                <a:gd name="connsiteX39" fmla="*/ 1144031 w 1372631"/>
                <a:gd name="connsiteY39" fmla="*/ 789709 h 1453542"/>
                <a:gd name="connsiteX40" fmla="*/ 1175203 w 1372631"/>
                <a:gd name="connsiteY40" fmla="*/ 810491 h 1453542"/>
                <a:gd name="connsiteX41" fmla="*/ 1195985 w 1372631"/>
                <a:gd name="connsiteY41" fmla="*/ 841664 h 1453542"/>
                <a:gd name="connsiteX42" fmla="*/ 1247940 w 1372631"/>
                <a:gd name="connsiteY42" fmla="*/ 904009 h 1453542"/>
                <a:gd name="connsiteX43" fmla="*/ 1268722 w 1372631"/>
                <a:gd name="connsiteY43" fmla="*/ 976746 h 1453542"/>
                <a:gd name="connsiteX44" fmla="*/ 1299894 w 1372631"/>
                <a:gd name="connsiteY44" fmla="*/ 1070264 h 1453542"/>
                <a:gd name="connsiteX45" fmla="*/ 1310285 w 1372631"/>
                <a:gd name="connsiteY45" fmla="*/ 1101436 h 1453542"/>
                <a:gd name="connsiteX46" fmla="*/ 1331067 w 1372631"/>
                <a:gd name="connsiteY46" fmla="*/ 1184564 h 1453542"/>
                <a:gd name="connsiteX47" fmla="*/ 1351849 w 1372631"/>
                <a:gd name="connsiteY47" fmla="*/ 1246909 h 1453542"/>
                <a:gd name="connsiteX48" fmla="*/ 1372631 w 1372631"/>
                <a:gd name="connsiteY48" fmla="*/ 1371600 h 1453542"/>
                <a:gd name="connsiteX49" fmla="*/ 1341458 w 1372631"/>
                <a:gd name="connsiteY49" fmla="*/ 1392382 h 1453542"/>
                <a:gd name="connsiteX50" fmla="*/ 1237549 w 1372631"/>
                <a:gd name="connsiteY50" fmla="*/ 1381991 h 1453542"/>
                <a:gd name="connsiteX51" fmla="*/ 1050513 w 1372631"/>
                <a:gd name="connsiteY51" fmla="*/ 1371600 h 1453542"/>
                <a:gd name="connsiteX52" fmla="*/ 780349 w 1372631"/>
                <a:gd name="connsiteY52" fmla="*/ 1381991 h 1453542"/>
                <a:gd name="connsiteX53" fmla="*/ 718003 w 1372631"/>
                <a:gd name="connsiteY53" fmla="*/ 1392382 h 1453542"/>
                <a:gd name="connsiteX54" fmla="*/ 666049 w 1372631"/>
                <a:gd name="connsiteY54" fmla="*/ 1402773 h 1453542"/>
                <a:gd name="connsiteX55" fmla="*/ 572531 w 1372631"/>
                <a:gd name="connsiteY55" fmla="*/ 1413164 h 1453542"/>
                <a:gd name="connsiteX0" fmla="*/ 572531 w 1372631"/>
                <a:gd name="connsiteY0" fmla="*/ 1413164 h 1453542"/>
                <a:gd name="connsiteX1" fmla="*/ 510185 w 1372631"/>
                <a:gd name="connsiteY1" fmla="*/ 1423555 h 1453542"/>
                <a:gd name="connsiteX2" fmla="*/ 250413 w 1372631"/>
                <a:gd name="connsiteY2" fmla="*/ 1444336 h 1453542"/>
                <a:gd name="connsiteX3" fmla="*/ 11422 w 1372631"/>
                <a:gd name="connsiteY3" fmla="*/ 1330036 h 1453542"/>
                <a:gd name="connsiteX4" fmla="*/ 21813 w 1372631"/>
                <a:gd name="connsiteY4" fmla="*/ 1298864 h 1453542"/>
                <a:gd name="connsiteX5" fmla="*/ 42594 w 1372631"/>
                <a:gd name="connsiteY5" fmla="*/ 1174173 h 1453542"/>
                <a:gd name="connsiteX6" fmla="*/ 52985 w 1372631"/>
                <a:gd name="connsiteY6" fmla="*/ 1122218 h 1453542"/>
                <a:gd name="connsiteX7" fmla="*/ 94549 w 1372631"/>
                <a:gd name="connsiteY7" fmla="*/ 1028700 h 1453542"/>
                <a:gd name="connsiteX8" fmla="*/ 125722 w 1372631"/>
                <a:gd name="connsiteY8" fmla="*/ 935182 h 1453542"/>
                <a:gd name="connsiteX9" fmla="*/ 188067 w 1372631"/>
                <a:gd name="connsiteY9" fmla="*/ 872836 h 1453542"/>
                <a:gd name="connsiteX10" fmla="*/ 229631 w 1372631"/>
                <a:gd name="connsiteY10" fmla="*/ 820882 h 1453542"/>
                <a:gd name="connsiteX11" fmla="*/ 250413 w 1372631"/>
                <a:gd name="connsiteY11" fmla="*/ 789709 h 1453542"/>
                <a:gd name="connsiteX12" fmla="*/ 312758 w 1372631"/>
                <a:gd name="connsiteY12" fmla="*/ 748146 h 1453542"/>
                <a:gd name="connsiteX13" fmla="*/ 343931 w 1372631"/>
                <a:gd name="connsiteY13" fmla="*/ 727364 h 1453542"/>
                <a:gd name="connsiteX14" fmla="*/ 447840 w 1372631"/>
                <a:gd name="connsiteY14" fmla="*/ 696191 h 1453542"/>
                <a:gd name="connsiteX15" fmla="*/ 479013 w 1372631"/>
                <a:gd name="connsiteY15" fmla="*/ 675409 h 1453542"/>
                <a:gd name="connsiteX16" fmla="*/ 458231 w 1372631"/>
                <a:gd name="connsiteY16" fmla="*/ 581891 h 1453542"/>
                <a:gd name="connsiteX17" fmla="*/ 458231 w 1372631"/>
                <a:gd name="connsiteY17" fmla="*/ 311727 h 1453542"/>
                <a:gd name="connsiteX18" fmla="*/ 468622 w 1372631"/>
                <a:gd name="connsiteY18" fmla="*/ 280555 h 1453542"/>
                <a:gd name="connsiteX19" fmla="*/ 499794 w 1372631"/>
                <a:gd name="connsiteY19" fmla="*/ 238991 h 1453542"/>
                <a:gd name="connsiteX20" fmla="*/ 510185 w 1372631"/>
                <a:gd name="connsiteY20" fmla="*/ 207818 h 1453542"/>
                <a:gd name="connsiteX21" fmla="*/ 551749 w 1372631"/>
                <a:gd name="connsiteY21" fmla="*/ 145473 h 1453542"/>
                <a:gd name="connsiteX22" fmla="*/ 572531 w 1372631"/>
                <a:gd name="connsiteY22" fmla="*/ 114300 h 1453542"/>
                <a:gd name="connsiteX23" fmla="*/ 603703 w 1372631"/>
                <a:gd name="connsiteY23" fmla="*/ 51955 h 1453542"/>
                <a:gd name="connsiteX24" fmla="*/ 645267 w 1372631"/>
                <a:gd name="connsiteY24" fmla="*/ 31173 h 1453542"/>
                <a:gd name="connsiteX25" fmla="*/ 707613 w 1372631"/>
                <a:gd name="connsiteY25" fmla="*/ 0 h 1453542"/>
                <a:gd name="connsiteX26" fmla="*/ 821913 w 1372631"/>
                <a:gd name="connsiteY26" fmla="*/ 10391 h 1453542"/>
                <a:gd name="connsiteX27" fmla="*/ 873867 w 1372631"/>
                <a:gd name="connsiteY27" fmla="*/ 20782 h 1453542"/>
                <a:gd name="connsiteX28" fmla="*/ 936213 w 1372631"/>
                <a:gd name="connsiteY28" fmla="*/ 83127 h 1453542"/>
                <a:gd name="connsiteX29" fmla="*/ 1008949 w 1372631"/>
                <a:gd name="connsiteY29" fmla="*/ 176646 h 1453542"/>
                <a:gd name="connsiteX30" fmla="*/ 1029731 w 1372631"/>
                <a:gd name="connsiteY30" fmla="*/ 259773 h 1453542"/>
                <a:gd name="connsiteX31" fmla="*/ 1040122 w 1372631"/>
                <a:gd name="connsiteY31" fmla="*/ 363682 h 1453542"/>
                <a:gd name="connsiteX32" fmla="*/ 1029731 w 1372631"/>
                <a:gd name="connsiteY32" fmla="*/ 529936 h 1453542"/>
                <a:gd name="connsiteX33" fmla="*/ 998558 w 1372631"/>
                <a:gd name="connsiteY33" fmla="*/ 592282 h 1453542"/>
                <a:gd name="connsiteX34" fmla="*/ 967385 w 1372631"/>
                <a:gd name="connsiteY34" fmla="*/ 654627 h 1453542"/>
                <a:gd name="connsiteX35" fmla="*/ 977776 w 1372631"/>
                <a:gd name="connsiteY35" fmla="*/ 685800 h 1453542"/>
                <a:gd name="connsiteX36" fmla="*/ 1019340 w 1372631"/>
                <a:gd name="connsiteY36" fmla="*/ 696191 h 1453542"/>
                <a:gd name="connsiteX37" fmla="*/ 1050513 w 1372631"/>
                <a:gd name="connsiteY37" fmla="*/ 706582 h 1453542"/>
                <a:gd name="connsiteX38" fmla="*/ 1144031 w 1372631"/>
                <a:gd name="connsiteY38" fmla="*/ 789709 h 1453542"/>
                <a:gd name="connsiteX39" fmla="*/ 1175203 w 1372631"/>
                <a:gd name="connsiteY39" fmla="*/ 810491 h 1453542"/>
                <a:gd name="connsiteX40" fmla="*/ 1195985 w 1372631"/>
                <a:gd name="connsiteY40" fmla="*/ 841664 h 1453542"/>
                <a:gd name="connsiteX41" fmla="*/ 1247940 w 1372631"/>
                <a:gd name="connsiteY41" fmla="*/ 904009 h 1453542"/>
                <a:gd name="connsiteX42" fmla="*/ 1268722 w 1372631"/>
                <a:gd name="connsiteY42" fmla="*/ 976746 h 1453542"/>
                <a:gd name="connsiteX43" fmla="*/ 1299894 w 1372631"/>
                <a:gd name="connsiteY43" fmla="*/ 1070264 h 1453542"/>
                <a:gd name="connsiteX44" fmla="*/ 1310285 w 1372631"/>
                <a:gd name="connsiteY44" fmla="*/ 1101436 h 1453542"/>
                <a:gd name="connsiteX45" fmla="*/ 1331067 w 1372631"/>
                <a:gd name="connsiteY45" fmla="*/ 1184564 h 1453542"/>
                <a:gd name="connsiteX46" fmla="*/ 1351849 w 1372631"/>
                <a:gd name="connsiteY46" fmla="*/ 1246909 h 1453542"/>
                <a:gd name="connsiteX47" fmla="*/ 1372631 w 1372631"/>
                <a:gd name="connsiteY47" fmla="*/ 1371600 h 1453542"/>
                <a:gd name="connsiteX48" fmla="*/ 1341458 w 1372631"/>
                <a:gd name="connsiteY48" fmla="*/ 1392382 h 1453542"/>
                <a:gd name="connsiteX49" fmla="*/ 1237549 w 1372631"/>
                <a:gd name="connsiteY49" fmla="*/ 1381991 h 1453542"/>
                <a:gd name="connsiteX50" fmla="*/ 1050513 w 1372631"/>
                <a:gd name="connsiteY50" fmla="*/ 1371600 h 1453542"/>
                <a:gd name="connsiteX51" fmla="*/ 780349 w 1372631"/>
                <a:gd name="connsiteY51" fmla="*/ 1381991 h 1453542"/>
                <a:gd name="connsiteX52" fmla="*/ 718003 w 1372631"/>
                <a:gd name="connsiteY52" fmla="*/ 1392382 h 1453542"/>
                <a:gd name="connsiteX53" fmla="*/ 666049 w 1372631"/>
                <a:gd name="connsiteY53" fmla="*/ 1402773 h 1453542"/>
                <a:gd name="connsiteX54" fmla="*/ 572531 w 1372631"/>
                <a:gd name="connsiteY54" fmla="*/ 1413164 h 1453542"/>
                <a:gd name="connsiteX0" fmla="*/ 572531 w 1372631"/>
                <a:gd name="connsiteY0" fmla="*/ 1413164 h 1453542"/>
                <a:gd name="connsiteX1" fmla="*/ 510185 w 1372631"/>
                <a:gd name="connsiteY1" fmla="*/ 1423555 h 1453542"/>
                <a:gd name="connsiteX2" fmla="*/ 250413 w 1372631"/>
                <a:gd name="connsiteY2" fmla="*/ 1444336 h 1453542"/>
                <a:gd name="connsiteX3" fmla="*/ 11422 w 1372631"/>
                <a:gd name="connsiteY3" fmla="*/ 1330036 h 1453542"/>
                <a:gd name="connsiteX4" fmla="*/ 21813 w 1372631"/>
                <a:gd name="connsiteY4" fmla="*/ 1298864 h 1453542"/>
                <a:gd name="connsiteX5" fmla="*/ 42594 w 1372631"/>
                <a:gd name="connsiteY5" fmla="*/ 1174173 h 1453542"/>
                <a:gd name="connsiteX6" fmla="*/ 52985 w 1372631"/>
                <a:gd name="connsiteY6" fmla="*/ 1122218 h 1453542"/>
                <a:gd name="connsiteX7" fmla="*/ 125722 w 1372631"/>
                <a:gd name="connsiteY7" fmla="*/ 935182 h 1453542"/>
                <a:gd name="connsiteX8" fmla="*/ 188067 w 1372631"/>
                <a:gd name="connsiteY8" fmla="*/ 872836 h 1453542"/>
                <a:gd name="connsiteX9" fmla="*/ 229631 w 1372631"/>
                <a:gd name="connsiteY9" fmla="*/ 820882 h 1453542"/>
                <a:gd name="connsiteX10" fmla="*/ 250413 w 1372631"/>
                <a:gd name="connsiteY10" fmla="*/ 789709 h 1453542"/>
                <a:gd name="connsiteX11" fmla="*/ 312758 w 1372631"/>
                <a:gd name="connsiteY11" fmla="*/ 748146 h 1453542"/>
                <a:gd name="connsiteX12" fmla="*/ 343931 w 1372631"/>
                <a:gd name="connsiteY12" fmla="*/ 727364 h 1453542"/>
                <a:gd name="connsiteX13" fmla="*/ 447840 w 1372631"/>
                <a:gd name="connsiteY13" fmla="*/ 696191 h 1453542"/>
                <a:gd name="connsiteX14" fmla="*/ 479013 w 1372631"/>
                <a:gd name="connsiteY14" fmla="*/ 675409 h 1453542"/>
                <a:gd name="connsiteX15" fmla="*/ 458231 w 1372631"/>
                <a:gd name="connsiteY15" fmla="*/ 581891 h 1453542"/>
                <a:gd name="connsiteX16" fmla="*/ 458231 w 1372631"/>
                <a:gd name="connsiteY16" fmla="*/ 311727 h 1453542"/>
                <a:gd name="connsiteX17" fmla="*/ 468622 w 1372631"/>
                <a:gd name="connsiteY17" fmla="*/ 280555 h 1453542"/>
                <a:gd name="connsiteX18" fmla="*/ 499794 w 1372631"/>
                <a:gd name="connsiteY18" fmla="*/ 238991 h 1453542"/>
                <a:gd name="connsiteX19" fmla="*/ 510185 w 1372631"/>
                <a:gd name="connsiteY19" fmla="*/ 207818 h 1453542"/>
                <a:gd name="connsiteX20" fmla="*/ 551749 w 1372631"/>
                <a:gd name="connsiteY20" fmla="*/ 145473 h 1453542"/>
                <a:gd name="connsiteX21" fmla="*/ 572531 w 1372631"/>
                <a:gd name="connsiteY21" fmla="*/ 114300 h 1453542"/>
                <a:gd name="connsiteX22" fmla="*/ 603703 w 1372631"/>
                <a:gd name="connsiteY22" fmla="*/ 51955 h 1453542"/>
                <a:gd name="connsiteX23" fmla="*/ 645267 w 1372631"/>
                <a:gd name="connsiteY23" fmla="*/ 31173 h 1453542"/>
                <a:gd name="connsiteX24" fmla="*/ 707613 w 1372631"/>
                <a:gd name="connsiteY24" fmla="*/ 0 h 1453542"/>
                <a:gd name="connsiteX25" fmla="*/ 821913 w 1372631"/>
                <a:gd name="connsiteY25" fmla="*/ 10391 h 1453542"/>
                <a:gd name="connsiteX26" fmla="*/ 873867 w 1372631"/>
                <a:gd name="connsiteY26" fmla="*/ 20782 h 1453542"/>
                <a:gd name="connsiteX27" fmla="*/ 936213 w 1372631"/>
                <a:gd name="connsiteY27" fmla="*/ 83127 h 1453542"/>
                <a:gd name="connsiteX28" fmla="*/ 1008949 w 1372631"/>
                <a:gd name="connsiteY28" fmla="*/ 176646 h 1453542"/>
                <a:gd name="connsiteX29" fmla="*/ 1029731 w 1372631"/>
                <a:gd name="connsiteY29" fmla="*/ 259773 h 1453542"/>
                <a:gd name="connsiteX30" fmla="*/ 1040122 w 1372631"/>
                <a:gd name="connsiteY30" fmla="*/ 363682 h 1453542"/>
                <a:gd name="connsiteX31" fmla="*/ 1029731 w 1372631"/>
                <a:gd name="connsiteY31" fmla="*/ 529936 h 1453542"/>
                <a:gd name="connsiteX32" fmla="*/ 998558 w 1372631"/>
                <a:gd name="connsiteY32" fmla="*/ 592282 h 1453542"/>
                <a:gd name="connsiteX33" fmla="*/ 967385 w 1372631"/>
                <a:gd name="connsiteY33" fmla="*/ 654627 h 1453542"/>
                <a:gd name="connsiteX34" fmla="*/ 977776 w 1372631"/>
                <a:gd name="connsiteY34" fmla="*/ 685800 h 1453542"/>
                <a:gd name="connsiteX35" fmla="*/ 1019340 w 1372631"/>
                <a:gd name="connsiteY35" fmla="*/ 696191 h 1453542"/>
                <a:gd name="connsiteX36" fmla="*/ 1050513 w 1372631"/>
                <a:gd name="connsiteY36" fmla="*/ 706582 h 1453542"/>
                <a:gd name="connsiteX37" fmla="*/ 1144031 w 1372631"/>
                <a:gd name="connsiteY37" fmla="*/ 789709 h 1453542"/>
                <a:gd name="connsiteX38" fmla="*/ 1175203 w 1372631"/>
                <a:gd name="connsiteY38" fmla="*/ 810491 h 1453542"/>
                <a:gd name="connsiteX39" fmla="*/ 1195985 w 1372631"/>
                <a:gd name="connsiteY39" fmla="*/ 841664 h 1453542"/>
                <a:gd name="connsiteX40" fmla="*/ 1247940 w 1372631"/>
                <a:gd name="connsiteY40" fmla="*/ 904009 h 1453542"/>
                <a:gd name="connsiteX41" fmla="*/ 1268722 w 1372631"/>
                <a:gd name="connsiteY41" fmla="*/ 976746 h 1453542"/>
                <a:gd name="connsiteX42" fmla="*/ 1299894 w 1372631"/>
                <a:gd name="connsiteY42" fmla="*/ 1070264 h 1453542"/>
                <a:gd name="connsiteX43" fmla="*/ 1310285 w 1372631"/>
                <a:gd name="connsiteY43" fmla="*/ 1101436 h 1453542"/>
                <a:gd name="connsiteX44" fmla="*/ 1331067 w 1372631"/>
                <a:gd name="connsiteY44" fmla="*/ 1184564 h 1453542"/>
                <a:gd name="connsiteX45" fmla="*/ 1351849 w 1372631"/>
                <a:gd name="connsiteY45" fmla="*/ 1246909 h 1453542"/>
                <a:gd name="connsiteX46" fmla="*/ 1372631 w 1372631"/>
                <a:gd name="connsiteY46" fmla="*/ 1371600 h 1453542"/>
                <a:gd name="connsiteX47" fmla="*/ 1341458 w 1372631"/>
                <a:gd name="connsiteY47" fmla="*/ 1392382 h 1453542"/>
                <a:gd name="connsiteX48" fmla="*/ 1237549 w 1372631"/>
                <a:gd name="connsiteY48" fmla="*/ 1381991 h 1453542"/>
                <a:gd name="connsiteX49" fmla="*/ 1050513 w 1372631"/>
                <a:gd name="connsiteY49" fmla="*/ 1371600 h 1453542"/>
                <a:gd name="connsiteX50" fmla="*/ 780349 w 1372631"/>
                <a:gd name="connsiteY50" fmla="*/ 1381991 h 1453542"/>
                <a:gd name="connsiteX51" fmla="*/ 718003 w 1372631"/>
                <a:gd name="connsiteY51" fmla="*/ 1392382 h 1453542"/>
                <a:gd name="connsiteX52" fmla="*/ 666049 w 1372631"/>
                <a:gd name="connsiteY52" fmla="*/ 1402773 h 1453542"/>
                <a:gd name="connsiteX53" fmla="*/ 572531 w 1372631"/>
                <a:gd name="connsiteY53" fmla="*/ 1413164 h 1453542"/>
                <a:gd name="connsiteX0" fmla="*/ 572531 w 1372631"/>
                <a:gd name="connsiteY0" fmla="*/ 1413164 h 1453542"/>
                <a:gd name="connsiteX1" fmla="*/ 510185 w 1372631"/>
                <a:gd name="connsiteY1" fmla="*/ 1423555 h 1453542"/>
                <a:gd name="connsiteX2" fmla="*/ 250413 w 1372631"/>
                <a:gd name="connsiteY2" fmla="*/ 1444336 h 1453542"/>
                <a:gd name="connsiteX3" fmla="*/ 11422 w 1372631"/>
                <a:gd name="connsiteY3" fmla="*/ 1330036 h 1453542"/>
                <a:gd name="connsiteX4" fmla="*/ 21813 w 1372631"/>
                <a:gd name="connsiteY4" fmla="*/ 1298864 h 1453542"/>
                <a:gd name="connsiteX5" fmla="*/ 52985 w 1372631"/>
                <a:gd name="connsiteY5" fmla="*/ 1122218 h 1453542"/>
                <a:gd name="connsiteX6" fmla="*/ 125722 w 1372631"/>
                <a:gd name="connsiteY6" fmla="*/ 935182 h 1453542"/>
                <a:gd name="connsiteX7" fmla="*/ 188067 w 1372631"/>
                <a:gd name="connsiteY7" fmla="*/ 872836 h 1453542"/>
                <a:gd name="connsiteX8" fmla="*/ 229631 w 1372631"/>
                <a:gd name="connsiteY8" fmla="*/ 820882 h 1453542"/>
                <a:gd name="connsiteX9" fmla="*/ 250413 w 1372631"/>
                <a:gd name="connsiteY9" fmla="*/ 789709 h 1453542"/>
                <a:gd name="connsiteX10" fmla="*/ 312758 w 1372631"/>
                <a:gd name="connsiteY10" fmla="*/ 748146 h 1453542"/>
                <a:gd name="connsiteX11" fmla="*/ 343931 w 1372631"/>
                <a:gd name="connsiteY11" fmla="*/ 727364 h 1453542"/>
                <a:gd name="connsiteX12" fmla="*/ 447840 w 1372631"/>
                <a:gd name="connsiteY12" fmla="*/ 696191 h 1453542"/>
                <a:gd name="connsiteX13" fmla="*/ 479013 w 1372631"/>
                <a:gd name="connsiteY13" fmla="*/ 675409 h 1453542"/>
                <a:gd name="connsiteX14" fmla="*/ 458231 w 1372631"/>
                <a:gd name="connsiteY14" fmla="*/ 581891 h 1453542"/>
                <a:gd name="connsiteX15" fmla="*/ 458231 w 1372631"/>
                <a:gd name="connsiteY15" fmla="*/ 311727 h 1453542"/>
                <a:gd name="connsiteX16" fmla="*/ 468622 w 1372631"/>
                <a:gd name="connsiteY16" fmla="*/ 280555 h 1453542"/>
                <a:gd name="connsiteX17" fmla="*/ 499794 w 1372631"/>
                <a:gd name="connsiteY17" fmla="*/ 238991 h 1453542"/>
                <a:gd name="connsiteX18" fmla="*/ 510185 w 1372631"/>
                <a:gd name="connsiteY18" fmla="*/ 207818 h 1453542"/>
                <a:gd name="connsiteX19" fmla="*/ 551749 w 1372631"/>
                <a:gd name="connsiteY19" fmla="*/ 145473 h 1453542"/>
                <a:gd name="connsiteX20" fmla="*/ 572531 w 1372631"/>
                <a:gd name="connsiteY20" fmla="*/ 114300 h 1453542"/>
                <a:gd name="connsiteX21" fmla="*/ 603703 w 1372631"/>
                <a:gd name="connsiteY21" fmla="*/ 51955 h 1453542"/>
                <a:gd name="connsiteX22" fmla="*/ 645267 w 1372631"/>
                <a:gd name="connsiteY22" fmla="*/ 31173 h 1453542"/>
                <a:gd name="connsiteX23" fmla="*/ 707613 w 1372631"/>
                <a:gd name="connsiteY23" fmla="*/ 0 h 1453542"/>
                <a:gd name="connsiteX24" fmla="*/ 821913 w 1372631"/>
                <a:gd name="connsiteY24" fmla="*/ 10391 h 1453542"/>
                <a:gd name="connsiteX25" fmla="*/ 873867 w 1372631"/>
                <a:gd name="connsiteY25" fmla="*/ 20782 h 1453542"/>
                <a:gd name="connsiteX26" fmla="*/ 936213 w 1372631"/>
                <a:gd name="connsiteY26" fmla="*/ 83127 h 1453542"/>
                <a:gd name="connsiteX27" fmla="*/ 1008949 w 1372631"/>
                <a:gd name="connsiteY27" fmla="*/ 176646 h 1453542"/>
                <a:gd name="connsiteX28" fmla="*/ 1029731 w 1372631"/>
                <a:gd name="connsiteY28" fmla="*/ 259773 h 1453542"/>
                <a:gd name="connsiteX29" fmla="*/ 1040122 w 1372631"/>
                <a:gd name="connsiteY29" fmla="*/ 363682 h 1453542"/>
                <a:gd name="connsiteX30" fmla="*/ 1029731 w 1372631"/>
                <a:gd name="connsiteY30" fmla="*/ 529936 h 1453542"/>
                <a:gd name="connsiteX31" fmla="*/ 998558 w 1372631"/>
                <a:gd name="connsiteY31" fmla="*/ 592282 h 1453542"/>
                <a:gd name="connsiteX32" fmla="*/ 967385 w 1372631"/>
                <a:gd name="connsiteY32" fmla="*/ 654627 h 1453542"/>
                <a:gd name="connsiteX33" fmla="*/ 977776 w 1372631"/>
                <a:gd name="connsiteY33" fmla="*/ 685800 h 1453542"/>
                <a:gd name="connsiteX34" fmla="*/ 1019340 w 1372631"/>
                <a:gd name="connsiteY34" fmla="*/ 696191 h 1453542"/>
                <a:gd name="connsiteX35" fmla="*/ 1050513 w 1372631"/>
                <a:gd name="connsiteY35" fmla="*/ 706582 h 1453542"/>
                <a:gd name="connsiteX36" fmla="*/ 1144031 w 1372631"/>
                <a:gd name="connsiteY36" fmla="*/ 789709 h 1453542"/>
                <a:gd name="connsiteX37" fmla="*/ 1175203 w 1372631"/>
                <a:gd name="connsiteY37" fmla="*/ 810491 h 1453542"/>
                <a:gd name="connsiteX38" fmla="*/ 1195985 w 1372631"/>
                <a:gd name="connsiteY38" fmla="*/ 841664 h 1453542"/>
                <a:gd name="connsiteX39" fmla="*/ 1247940 w 1372631"/>
                <a:gd name="connsiteY39" fmla="*/ 904009 h 1453542"/>
                <a:gd name="connsiteX40" fmla="*/ 1268722 w 1372631"/>
                <a:gd name="connsiteY40" fmla="*/ 976746 h 1453542"/>
                <a:gd name="connsiteX41" fmla="*/ 1299894 w 1372631"/>
                <a:gd name="connsiteY41" fmla="*/ 1070264 h 1453542"/>
                <a:gd name="connsiteX42" fmla="*/ 1310285 w 1372631"/>
                <a:gd name="connsiteY42" fmla="*/ 1101436 h 1453542"/>
                <a:gd name="connsiteX43" fmla="*/ 1331067 w 1372631"/>
                <a:gd name="connsiteY43" fmla="*/ 1184564 h 1453542"/>
                <a:gd name="connsiteX44" fmla="*/ 1351849 w 1372631"/>
                <a:gd name="connsiteY44" fmla="*/ 1246909 h 1453542"/>
                <a:gd name="connsiteX45" fmla="*/ 1372631 w 1372631"/>
                <a:gd name="connsiteY45" fmla="*/ 1371600 h 1453542"/>
                <a:gd name="connsiteX46" fmla="*/ 1341458 w 1372631"/>
                <a:gd name="connsiteY46" fmla="*/ 1392382 h 1453542"/>
                <a:gd name="connsiteX47" fmla="*/ 1237549 w 1372631"/>
                <a:gd name="connsiteY47" fmla="*/ 1381991 h 1453542"/>
                <a:gd name="connsiteX48" fmla="*/ 1050513 w 1372631"/>
                <a:gd name="connsiteY48" fmla="*/ 1371600 h 1453542"/>
                <a:gd name="connsiteX49" fmla="*/ 780349 w 1372631"/>
                <a:gd name="connsiteY49" fmla="*/ 1381991 h 1453542"/>
                <a:gd name="connsiteX50" fmla="*/ 718003 w 1372631"/>
                <a:gd name="connsiteY50" fmla="*/ 1392382 h 1453542"/>
                <a:gd name="connsiteX51" fmla="*/ 666049 w 1372631"/>
                <a:gd name="connsiteY51" fmla="*/ 1402773 h 1453542"/>
                <a:gd name="connsiteX52" fmla="*/ 572531 w 1372631"/>
                <a:gd name="connsiteY52" fmla="*/ 1413164 h 1453542"/>
                <a:gd name="connsiteX0" fmla="*/ 575871 w 1375971"/>
                <a:gd name="connsiteY0" fmla="*/ 1413164 h 1476587"/>
                <a:gd name="connsiteX1" fmla="*/ 513525 w 1375971"/>
                <a:gd name="connsiteY1" fmla="*/ 1423555 h 1476587"/>
                <a:gd name="connsiteX2" fmla="*/ 253753 w 1375971"/>
                <a:gd name="connsiteY2" fmla="*/ 1444336 h 1476587"/>
                <a:gd name="connsiteX3" fmla="*/ 2856 w 1375971"/>
                <a:gd name="connsiteY3" fmla="*/ 1372899 h 1476587"/>
                <a:gd name="connsiteX4" fmla="*/ 25153 w 1375971"/>
                <a:gd name="connsiteY4" fmla="*/ 1298864 h 1476587"/>
                <a:gd name="connsiteX5" fmla="*/ 56325 w 1375971"/>
                <a:gd name="connsiteY5" fmla="*/ 1122218 h 1476587"/>
                <a:gd name="connsiteX6" fmla="*/ 129062 w 1375971"/>
                <a:gd name="connsiteY6" fmla="*/ 935182 h 1476587"/>
                <a:gd name="connsiteX7" fmla="*/ 191407 w 1375971"/>
                <a:gd name="connsiteY7" fmla="*/ 872836 h 1476587"/>
                <a:gd name="connsiteX8" fmla="*/ 232971 w 1375971"/>
                <a:gd name="connsiteY8" fmla="*/ 820882 h 1476587"/>
                <a:gd name="connsiteX9" fmla="*/ 253753 w 1375971"/>
                <a:gd name="connsiteY9" fmla="*/ 789709 h 1476587"/>
                <a:gd name="connsiteX10" fmla="*/ 316098 w 1375971"/>
                <a:gd name="connsiteY10" fmla="*/ 748146 h 1476587"/>
                <a:gd name="connsiteX11" fmla="*/ 347271 w 1375971"/>
                <a:gd name="connsiteY11" fmla="*/ 727364 h 1476587"/>
                <a:gd name="connsiteX12" fmla="*/ 451180 w 1375971"/>
                <a:gd name="connsiteY12" fmla="*/ 696191 h 1476587"/>
                <a:gd name="connsiteX13" fmla="*/ 482353 w 1375971"/>
                <a:gd name="connsiteY13" fmla="*/ 675409 h 1476587"/>
                <a:gd name="connsiteX14" fmla="*/ 461571 w 1375971"/>
                <a:gd name="connsiteY14" fmla="*/ 581891 h 1476587"/>
                <a:gd name="connsiteX15" fmla="*/ 461571 w 1375971"/>
                <a:gd name="connsiteY15" fmla="*/ 311727 h 1476587"/>
                <a:gd name="connsiteX16" fmla="*/ 471962 w 1375971"/>
                <a:gd name="connsiteY16" fmla="*/ 280555 h 1476587"/>
                <a:gd name="connsiteX17" fmla="*/ 503134 w 1375971"/>
                <a:gd name="connsiteY17" fmla="*/ 238991 h 1476587"/>
                <a:gd name="connsiteX18" fmla="*/ 513525 w 1375971"/>
                <a:gd name="connsiteY18" fmla="*/ 207818 h 1476587"/>
                <a:gd name="connsiteX19" fmla="*/ 555089 w 1375971"/>
                <a:gd name="connsiteY19" fmla="*/ 145473 h 1476587"/>
                <a:gd name="connsiteX20" fmla="*/ 575871 w 1375971"/>
                <a:gd name="connsiteY20" fmla="*/ 114300 h 1476587"/>
                <a:gd name="connsiteX21" fmla="*/ 607043 w 1375971"/>
                <a:gd name="connsiteY21" fmla="*/ 51955 h 1476587"/>
                <a:gd name="connsiteX22" fmla="*/ 648607 w 1375971"/>
                <a:gd name="connsiteY22" fmla="*/ 31173 h 1476587"/>
                <a:gd name="connsiteX23" fmla="*/ 710953 w 1375971"/>
                <a:gd name="connsiteY23" fmla="*/ 0 h 1476587"/>
                <a:gd name="connsiteX24" fmla="*/ 825253 w 1375971"/>
                <a:gd name="connsiteY24" fmla="*/ 10391 h 1476587"/>
                <a:gd name="connsiteX25" fmla="*/ 877207 w 1375971"/>
                <a:gd name="connsiteY25" fmla="*/ 20782 h 1476587"/>
                <a:gd name="connsiteX26" fmla="*/ 939553 w 1375971"/>
                <a:gd name="connsiteY26" fmla="*/ 83127 h 1476587"/>
                <a:gd name="connsiteX27" fmla="*/ 1012289 w 1375971"/>
                <a:gd name="connsiteY27" fmla="*/ 176646 h 1476587"/>
                <a:gd name="connsiteX28" fmla="*/ 1033071 w 1375971"/>
                <a:gd name="connsiteY28" fmla="*/ 259773 h 1476587"/>
                <a:gd name="connsiteX29" fmla="*/ 1043462 w 1375971"/>
                <a:gd name="connsiteY29" fmla="*/ 363682 h 1476587"/>
                <a:gd name="connsiteX30" fmla="*/ 1033071 w 1375971"/>
                <a:gd name="connsiteY30" fmla="*/ 529936 h 1476587"/>
                <a:gd name="connsiteX31" fmla="*/ 1001898 w 1375971"/>
                <a:gd name="connsiteY31" fmla="*/ 592282 h 1476587"/>
                <a:gd name="connsiteX32" fmla="*/ 970725 w 1375971"/>
                <a:gd name="connsiteY32" fmla="*/ 654627 h 1476587"/>
                <a:gd name="connsiteX33" fmla="*/ 981116 w 1375971"/>
                <a:gd name="connsiteY33" fmla="*/ 685800 h 1476587"/>
                <a:gd name="connsiteX34" fmla="*/ 1022680 w 1375971"/>
                <a:gd name="connsiteY34" fmla="*/ 696191 h 1476587"/>
                <a:gd name="connsiteX35" fmla="*/ 1053853 w 1375971"/>
                <a:gd name="connsiteY35" fmla="*/ 706582 h 1476587"/>
                <a:gd name="connsiteX36" fmla="*/ 1147371 w 1375971"/>
                <a:gd name="connsiteY36" fmla="*/ 789709 h 1476587"/>
                <a:gd name="connsiteX37" fmla="*/ 1178543 w 1375971"/>
                <a:gd name="connsiteY37" fmla="*/ 810491 h 1476587"/>
                <a:gd name="connsiteX38" fmla="*/ 1199325 w 1375971"/>
                <a:gd name="connsiteY38" fmla="*/ 841664 h 1476587"/>
                <a:gd name="connsiteX39" fmla="*/ 1251280 w 1375971"/>
                <a:gd name="connsiteY39" fmla="*/ 904009 h 1476587"/>
                <a:gd name="connsiteX40" fmla="*/ 1272062 w 1375971"/>
                <a:gd name="connsiteY40" fmla="*/ 976746 h 1476587"/>
                <a:gd name="connsiteX41" fmla="*/ 1303234 w 1375971"/>
                <a:gd name="connsiteY41" fmla="*/ 1070264 h 1476587"/>
                <a:gd name="connsiteX42" fmla="*/ 1313625 w 1375971"/>
                <a:gd name="connsiteY42" fmla="*/ 1101436 h 1476587"/>
                <a:gd name="connsiteX43" fmla="*/ 1334407 w 1375971"/>
                <a:gd name="connsiteY43" fmla="*/ 1184564 h 1476587"/>
                <a:gd name="connsiteX44" fmla="*/ 1355189 w 1375971"/>
                <a:gd name="connsiteY44" fmla="*/ 1246909 h 1476587"/>
                <a:gd name="connsiteX45" fmla="*/ 1375971 w 1375971"/>
                <a:gd name="connsiteY45" fmla="*/ 1371600 h 1476587"/>
                <a:gd name="connsiteX46" fmla="*/ 1344798 w 1375971"/>
                <a:gd name="connsiteY46" fmla="*/ 1392382 h 1476587"/>
                <a:gd name="connsiteX47" fmla="*/ 1240889 w 1375971"/>
                <a:gd name="connsiteY47" fmla="*/ 1381991 h 1476587"/>
                <a:gd name="connsiteX48" fmla="*/ 1053853 w 1375971"/>
                <a:gd name="connsiteY48" fmla="*/ 1371600 h 1476587"/>
                <a:gd name="connsiteX49" fmla="*/ 783689 w 1375971"/>
                <a:gd name="connsiteY49" fmla="*/ 1381991 h 1476587"/>
                <a:gd name="connsiteX50" fmla="*/ 721343 w 1375971"/>
                <a:gd name="connsiteY50" fmla="*/ 1392382 h 1476587"/>
                <a:gd name="connsiteX51" fmla="*/ 669389 w 1375971"/>
                <a:gd name="connsiteY51" fmla="*/ 1402773 h 1476587"/>
                <a:gd name="connsiteX52" fmla="*/ 575871 w 1375971"/>
                <a:gd name="connsiteY52" fmla="*/ 1413164 h 1476587"/>
                <a:gd name="connsiteX0" fmla="*/ 575422 w 1375522"/>
                <a:gd name="connsiteY0" fmla="*/ 1413164 h 1447630"/>
                <a:gd name="connsiteX1" fmla="*/ 513076 w 1375522"/>
                <a:gd name="connsiteY1" fmla="*/ 1423555 h 1447630"/>
                <a:gd name="connsiteX2" fmla="*/ 253304 w 1375522"/>
                <a:gd name="connsiteY2" fmla="*/ 1444336 h 1447630"/>
                <a:gd name="connsiteX3" fmla="*/ 2407 w 1375522"/>
                <a:gd name="connsiteY3" fmla="*/ 1372899 h 1447630"/>
                <a:gd name="connsiteX4" fmla="*/ 24704 w 1375522"/>
                <a:gd name="connsiteY4" fmla="*/ 1298864 h 1447630"/>
                <a:gd name="connsiteX5" fmla="*/ 55876 w 1375522"/>
                <a:gd name="connsiteY5" fmla="*/ 1122218 h 1447630"/>
                <a:gd name="connsiteX6" fmla="*/ 128613 w 1375522"/>
                <a:gd name="connsiteY6" fmla="*/ 935182 h 1447630"/>
                <a:gd name="connsiteX7" fmla="*/ 190958 w 1375522"/>
                <a:gd name="connsiteY7" fmla="*/ 872836 h 1447630"/>
                <a:gd name="connsiteX8" fmla="*/ 232522 w 1375522"/>
                <a:gd name="connsiteY8" fmla="*/ 820882 h 1447630"/>
                <a:gd name="connsiteX9" fmla="*/ 253304 w 1375522"/>
                <a:gd name="connsiteY9" fmla="*/ 789709 h 1447630"/>
                <a:gd name="connsiteX10" fmla="*/ 315649 w 1375522"/>
                <a:gd name="connsiteY10" fmla="*/ 748146 h 1447630"/>
                <a:gd name="connsiteX11" fmla="*/ 346822 w 1375522"/>
                <a:gd name="connsiteY11" fmla="*/ 727364 h 1447630"/>
                <a:gd name="connsiteX12" fmla="*/ 450731 w 1375522"/>
                <a:gd name="connsiteY12" fmla="*/ 696191 h 1447630"/>
                <a:gd name="connsiteX13" fmla="*/ 481904 w 1375522"/>
                <a:gd name="connsiteY13" fmla="*/ 675409 h 1447630"/>
                <a:gd name="connsiteX14" fmla="*/ 461122 w 1375522"/>
                <a:gd name="connsiteY14" fmla="*/ 581891 h 1447630"/>
                <a:gd name="connsiteX15" fmla="*/ 461122 w 1375522"/>
                <a:gd name="connsiteY15" fmla="*/ 311727 h 1447630"/>
                <a:gd name="connsiteX16" fmla="*/ 471513 w 1375522"/>
                <a:gd name="connsiteY16" fmla="*/ 280555 h 1447630"/>
                <a:gd name="connsiteX17" fmla="*/ 502685 w 1375522"/>
                <a:gd name="connsiteY17" fmla="*/ 238991 h 1447630"/>
                <a:gd name="connsiteX18" fmla="*/ 513076 w 1375522"/>
                <a:gd name="connsiteY18" fmla="*/ 207818 h 1447630"/>
                <a:gd name="connsiteX19" fmla="*/ 554640 w 1375522"/>
                <a:gd name="connsiteY19" fmla="*/ 145473 h 1447630"/>
                <a:gd name="connsiteX20" fmla="*/ 575422 w 1375522"/>
                <a:gd name="connsiteY20" fmla="*/ 114300 h 1447630"/>
                <a:gd name="connsiteX21" fmla="*/ 606594 w 1375522"/>
                <a:gd name="connsiteY21" fmla="*/ 51955 h 1447630"/>
                <a:gd name="connsiteX22" fmla="*/ 648158 w 1375522"/>
                <a:gd name="connsiteY22" fmla="*/ 31173 h 1447630"/>
                <a:gd name="connsiteX23" fmla="*/ 710504 w 1375522"/>
                <a:gd name="connsiteY23" fmla="*/ 0 h 1447630"/>
                <a:gd name="connsiteX24" fmla="*/ 824804 w 1375522"/>
                <a:gd name="connsiteY24" fmla="*/ 10391 h 1447630"/>
                <a:gd name="connsiteX25" fmla="*/ 876758 w 1375522"/>
                <a:gd name="connsiteY25" fmla="*/ 20782 h 1447630"/>
                <a:gd name="connsiteX26" fmla="*/ 939104 w 1375522"/>
                <a:gd name="connsiteY26" fmla="*/ 83127 h 1447630"/>
                <a:gd name="connsiteX27" fmla="*/ 1011840 w 1375522"/>
                <a:gd name="connsiteY27" fmla="*/ 176646 h 1447630"/>
                <a:gd name="connsiteX28" fmla="*/ 1032622 w 1375522"/>
                <a:gd name="connsiteY28" fmla="*/ 259773 h 1447630"/>
                <a:gd name="connsiteX29" fmla="*/ 1043013 w 1375522"/>
                <a:gd name="connsiteY29" fmla="*/ 363682 h 1447630"/>
                <a:gd name="connsiteX30" fmla="*/ 1032622 w 1375522"/>
                <a:gd name="connsiteY30" fmla="*/ 529936 h 1447630"/>
                <a:gd name="connsiteX31" fmla="*/ 1001449 w 1375522"/>
                <a:gd name="connsiteY31" fmla="*/ 592282 h 1447630"/>
                <a:gd name="connsiteX32" fmla="*/ 970276 w 1375522"/>
                <a:gd name="connsiteY32" fmla="*/ 654627 h 1447630"/>
                <a:gd name="connsiteX33" fmla="*/ 980667 w 1375522"/>
                <a:gd name="connsiteY33" fmla="*/ 685800 h 1447630"/>
                <a:gd name="connsiteX34" fmla="*/ 1022231 w 1375522"/>
                <a:gd name="connsiteY34" fmla="*/ 696191 h 1447630"/>
                <a:gd name="connsiteX35" fmla="*/ 1053404 w 1375522"/>
                <a:gd name="connsiteY35" fmla="*/ 706582 h 1447630"/>
                <a:gd name="connsiteX36" fmla="*/ 1146922 w 1375522"/>
                <a:gd name="connsiteY36" fmla="*/ 789709 h 1447630"/>
                <a:gd name="connsiteX37" fmla="*/ 1178094 w 1375522"/>
                <a:gd name="connsiteY37" fmla="*/ 810491 h 1447630"/>
                <a:gd name="connsiteX38" fmla="*/ 1198876 w 1375522"/>
                <a:gd name="connsiteY38" fmla="*/ 841664 h 1447630"/>
                <a:gd name="connsiteX39" fmla="*/ 1250831 w 1375522"/>
                <a:gd name="connsiteY39" fmla="*/ 904009 h 1447630"/>
                <a:gd name="connsiteX40" fmla="*/ 1271613 w 1375522"/>
                <a:gd name="connsiteY40" fmla="*/ 976746 h 1447630"/>
                <a:gd name="connsiteX41" fmla="*/ 1302785 w 1375522"/>
                <a:gd name="connsiteY41" fmla="*/ 1070264 h 1447630"/>
                <a:gd name="connsiteX42" fmla="*/ 1313176 w 1375522"/>
                <a:gd name="connsiteY42" fmla="*/ 1101436 h 1447630"/>
                <a:gd name="connsiteX43" fmla="*/ 1333958 w 1375522"/>
                <a:gd name="connsiteY43" fmla="*/ 1184564 h 1447630"/>
                <a:gd name="connsiteX44" fmla="*/ 1354740 w 1375522"/>
                <a:gd name="connsiteY44" fmla="*/ 1246909 h 1447630"/>
                <a:gd name="connsiteX45" fmla="*/ 1375522 w 1375522"/>
                <a:gd name="connsiteY45" fmla="*/ 1371600 h 1447630"/>
                <a:gd name="connsiteX46" fmla="*/ 1344349 w 1375522"/>
                <a:gd name="connsiteY46" fmla="*/ 1392382 h 1447630"/>
                <a:gd name="connsiteX47" fmla="*/ 1240440 w 1375522"/>
                <a:gd name="connsiteY47" fmla="*/ 1381991 h 1447630"/>
                <a:gd name="connsiteX48" fmla="*/ 1053404 w 1375522"/>
                <a:gd name="connsiteY48" fmla="*/ 1371600 h 1447630"/>
                <a:gd name="connsiteX49" fmla="*/ 783240 w 1375522"/>
                <a:gd name="connsiteY49" fmla="*/ 1381991 h 1447630"/>
                <a:gd name="connsiteX50" fmla="*/ 720894 w 1375522"/>
                <a:gd name="connsiteY50" fmla="*/ 1392382 h 1447630"/>
                <a:gd name="connsiteX51" fmla="*/ 668940 w 1375522"/>
                <a:gd name="connsiteY51" fmla="*/ 1402773 h 1447630"/>
                <a:gd name="connsiteX52" fmla="*/ 575422 w 1375522"/>
                <a:gd name="connsiteY52" fmla="*/ 1413164 h 1447630"/>
                <a:gd name="connsiteX0" fmla="*/ 584460 w 1384560"/>
                <a:gd name="connsiteY0" fmla="*/ 1413164 h 1449230"/>
                <a:gd name="connsiteX1" fmla="*/ 522114 w 1384560"/>
                <a:gd name="connsiteY1" fmla="*/ 1423555 h 1449230"/>
                <a:gd name="connsiteX2" fmla="*/ 262342 w 1384560"/>
                <a:gd name="connsiteY2" fmla="*/ 1444336 h 1449230"/>
                <a:gd name="connsiteX3" fmla="*/ 1920 w 1384560"/>
                <a:gd name="connsiteY3" fmla="*/ 1449099 h 1449230"/>
                <a:gd name="connsiteX4" fmla="*/ 33742 w 1384560"/>
                <a:gd name="connsiteY4" fmla="*/ 1298864 h 1449230"/>
                <a:gd name="connsiteX5" fmla="*/ 64914 w 1384560"/>
                <a:gd name="connsiteY5" fmla="*/ 1122218 h 1449230"/>
                <a:gd name="connsiteX6" fmla="*/ 137651 w 1384560"/>
                <a:gd name="connsiteY6" fmla="*/ 935182 h 1449230"/>
                <a:gd name="connsiteX7" fmla="*/ 199996 w 1384560"/>
                <a:gd name="connsiteY7" fmla="*/ 872836 h 1449230"/>
                <a:gd name="connsiteX8" fmla="*/ 241560 w 1384560"/>
                <a:gd name="connsiteY8" fmla="*/ 820882 h 1449230"/>
                <a:gd name="connsiteX9" fmla="*/ 262342 w 1384560"/>
                <a:gd name="connsiteY9" fmla="*/ 789709 h 1449230"/>
                <a:gd name="connsiteX10" fmla="*/ 324687 w 1384560"/>
                <a:gd name="connsiteY10" fmla="*/ 748146 h 1449230"/>
                <a:gd name="connsiteX11" fmla="*/ 355860 w 1384560"/>
                <a:gd name="connsiteY11" fmla="*/ 727364 h 1449230"/>
                <a:gd name="connsiteX12" fmla="*/ 459769 w 1384560"/>
                <a:gd name="connsiteY12" fmla="*/ 696191 h 1449230"/>
                <a:gd name="connsiteX13" fmla="*/ 490942 w 1384560"/>
                <a:gd name="connsiteY13" fmla="*/ 675409 h 1449230"/>
                <a:gd name="connsiteX14" fmla="*/ 470160 w 1384560"/>
                <a:gd name="connsiteY14" fmla="*/ 581891 h 1449230"/>
                <a:gd name="connsiteX15" fmla="*/ 470160 w 1384560"/>
                <a:gd name="connsiteY15" fmla="*/ 311727 h 1449230"/>
                <a:gd name="connsiteX16" fmla="*/ 480551 w 1384560"/>
                <a:gd name="connsiteY16" fmla="*/ 280555 h 1449230"/>
                <a:gd name="connsiteX17" fmla="*/ 511723 w 1384560"/>
                <a:gd name="connsiteY17" fmla="*/ 238991 h 1449230"/>
                <a:gd name="connsiteX18" fmla="*/ 522114 w 1384560"/>
                <a:gd name="connsiteY18" fmla="*/ 207818 h 1449230"/>
                <a:gd name="connsiteX19" fmla="*/ 563678 w 1384560"/>
                <a:gd name="connsiteY19" fmla="*/ 145473 h 1449230"/>
                <a:gd name="connsiteX20" fmla="*/ 584460 w 1384560"/>
                <a:gd name="connsiteY20" fmla="*/ 114300 h 1449230"/>
                <a:gd name="connsiteX21" fmla="*/ 615632 w 1384560"/>
                <a:gd name="connsiteY21" fmla="*/ 51955 h 1449230"/>
                <a:gd name="connsiteX22" fmla="*/ 657196 w 1384560"/>
                <a:gd name="connsiteY22" fmla="*/ 31173 h 1449230"/>
                <a:gd name="connsiteX23" fmla="*/ 719542 w 1384560"/>
                <a:gd name="connsiteY23" fmla="*/ 0 h 1449230"/>
                <a:gd name="connsiteX24" fmla="*/ 833842 w 1384560"/>
                <a:gd name="connsiteY24" fmla="*/ 10391 h 1449230"/>
                <a:gd name="connsiteX25" fmla="*/ 885796 w 1384560"/>
                <a:gd name="connsiteY25" fmla="*/ 20782 h 1449230"/>
                <a:gd name="connsiteX26" fmla="*/ 948142 w 1384560"/>
                <a:gd name="connsiteY26" fmla="*/ 83127 h 1449230"/>
                <a:gd name="connsiteX27" fmla="*/ 1020878 w 1384560"/>
                <a:gd name="connsiteY27" fmla="*/ 176646 h 1449230"/>
                <a:gd name="connsiteX28" fmla="*/ 1041660 w 1384560"/>
                <a:gd name="connsiteY28" fmla="*/ 259773 h 1449230"/>
                <a:gd name="connsiteX29" fmla="*/ 1052051 w 1384560"/>
                <a:gd name="connsiteY29" fmla="*/ 363682 h 1449230"/>
                <a:gd name="connsiteX30" fmla="*/ 1041660 w 1384560"/>
                <a:gd name="connsiteY30" fmla="*/ 529936 h 1449230"/>
                <a:gd name="connsiteX31" fmla="*/ 1010487 w 1384560"/>
                <a:gd name="connsiteY31" fmla="*/ 592282 h 1449230"/>
                <a:gd name="connsiteX32" fmla="*/ 979314 w 1384560"/>
                <a:gd name="connsiteY32" fmla="*/ 654627 h 1449230"/>
                <a:gd name="connsiteX33" fmla="*/ 989705 w 1384560"/>
                <a:gd name="connsiteY33" fmla="*/ 685800 h 1449230"/>
                <a:gd name="connsiteX34" fmla="*/ 1031269 w 1384560"/>
                <a:gd name="connsiteY34" fmla="*/ 696191 h 1449230"/>
                <a:gd name="connsiteX35" fmla="*/ 1062442 w 1384560"/>
                <a:gd name="connsiteY35" fmla="*/ 706582 h 1449230"/>
                <a:gd name="connsiteX36" fmla="*/ 1155960 w 1384560"/>
                <a:gd name="connsiteY36" fmla="*/ 789709 h 1449230"/>
                <a:gd name="connsiteX37" fmla="*/ 1187132 w 1384560"/>
                <a:gd name="connsiteY37" fmla="*/ 810491 h 1449230"/>
                <a:gd name="connsiteX38" fmla="*/ 1207914 w 1384560"/>
                <a:gd name="connsiteY38" fmla="*/ 841664 h 1449230"/>
                <a:gd name="connsiteX39" fmla="*/ 1259869 w 1384560"/>
                <a:gd name="connsiteY39" fmla="*/ 904009 h 1449230"/>
                <a:gd name="connsiteX40" fmla="*/ 1280651 w 1384560"/>
                <a:gd name="connsiteY40" fmla="*/ 976746 h 1449230"/>
                <a:gd name="connsiteX41" fmla="*/ 1311823 w 1384560"/>
                <a:gd name="connsiteY41" fmla="*/ 1070264 h 1449230"/>
                <a:gd name="connsiteX42" fmla="*/ 1322214 w 1384560"/>
                <a:gd name="connsiteY42" fmla="*/ 1101436 h 1449230"/>
                <a:gd name="connsiteX43" fmla="*/ 1342996 w 1384560"/>
                <a:gd name="connsiteY43" fmla="*/ 1184564 h 1449230"/>
                <a:gd name="connsiteX44" fmla="*/ 1363778 w 1384560"/>
                <a:gd name="connsiteY44" fmla="*/ 1246909 h 1449230"/>
                <a:gd name="connsiteX45" fmla="*/ 1384560 w 1384560"/>
                <a:gd name="connsiteY45" fmla="*/ 1371600 h 1449230"/>
                <a:gd name="connsiteX46" fmla="*/ 1353387 w 1384560"/>
                <a:gd name="connsiteY46" fmla="*/ 1392382 h 1449230"/>
                <a:gd name="connsiteX47" fmla="*/ 1249478 w 1384560"/>
                <a:gd name="connsiteY47" fmla="*/ 1381991 h 1449230"/>
                <a:gd name="connsiteX48" fmla="*/ 1062442 w 1384560"/>
                <a:gd name="connsiteY48" fmla="*/ 1371600 h 1449230"/>
                <a:gd name="connsiteX49" fmla="*/ 792278 w 1384560"/>
                <a:gd name="connsiteY49" fmla="*/ 1381991 h 1449230"/>
                <a:gd name="connsiteX50" fmla="*/ 729932 w 1384560"/>
                <a:gd name="connsiteY50" fmla="*/ 1392382 h 1449230"/>
                <a:gd name="connsiteX51" fmla="*/ 677978 w 1384560"/>
                <a:gd name="connsiteY51" fmla="*/ 1402773 h 1449230"/>
                <a:gd name="connsiteX52" fmla="*/ 584460 w 1384560"/>
                <a:gd name="connsiteY52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53657 w 1373303"/>
                <a:gd name="connsiteY5" fmla="*/ 1122218 h 1449230"/>
                <a:gd name="connsiteX6" fmla="*/ 126394 w 1373303"/>
                <a:gd name="connsiteY6" fmla="*/ 935182 h 1449230"/>
                <a:gd name="connsiteX7" fmla="*/ 188739 w 1373303"/>
                <a:gd name="connsiteY7" fmla="*/ 872836 h 1449230"/>
                <a:gd name="connsiteX8" fmla="*/ 230303 w 1373303"/>
                <a:gd name="connsiteY8" fmla="*/ 820882 h 1449230"/>
                <a:gd name="connsiteX9" fmla="*/ 251085 w 1373303"/>
                <a:gd name="connsiteY9" fmla="*/ 789709 h 1449230"/>
                <a:gd name="connsiteX10" fmla="*/ 313430 w 1373303"/>
                <a:gd name="connsiteY10" fmla="*/ 748146 h 1449230"/>
                <a:gd name="connsiteX11" fmla="*/ 344603 w 1373303"/>
                <a:gd name="connsiteY11" fmla="*/ 727364 h 1449230"/>
                <a:gd name="connsiteX12" fmla="*/ 448512 w 1373303"/>
                <a:gd name="connsiteY12" fmla="*/ 696191 h 1449230"/>
                <a:gd name="connsiteX13" fmla="*/ 479685 w 1373303"/>
                <a:gd name="connsiteY13" fmla="*/ 675409 h 1449230"/>
                <a:gd name="connsiteX14" fmla="*/ 458903 w 1373303"/>
                <a:gd name="connsiteY14" fmla="*/ 581891 h 1449230"/>
                <a:gd name="connsiteX15" fmla="*/ 458903 w 1373303"/>
                <a:gd name="connsiteY15" fmla="*/ 311727 h 1449230"/>
                <a:gd name="connsiteX16" fmla="*/ 469294 w 1373303"/>
                <a:gd name="connsiteY16" fmla="*/ 280555 h 1449230"/>
                <a:gd name="connsiteX17" fmla="*/ 500466 w 1373303"/>
                <a:gd name="connsiteY17" fmla="*/ 238991 h 1449230"/>
                <a:gd name="connsiteX18" fmla="*/ 510857 w 1373303"/>
                <a:gd name="connsiteY18" fmla="*/ 207818 h 1449230"/>
                <a:gd name="connsiteX19" fmla="*/ 552421 w 1373303"/>
                <a:gd name="connsiteY19" fmla="*/ 145473 h 1449230"/>
                <a:gd name="connsiteX20" fmla="*/ 573203 w 1373303"/>
                <a:gd name="connsiteY20" fmla="*/ 114300 h 1449230"/>
                <a:gd name="connsiteX21" fmla="*/ 604375 w 1373303"/>
                <a:gd name="connsiteY21" fmla="*/ 51955 h 1449230"/>
                <a:gd name="connsiteX22" fmla="*/ 645939 w 1373303"/>
                <a:gd name="connsiteY22" fmla="*/ 31173 h 1449230"/>
                <a:gd name="connsiteX23" fmla="*/ 708285 w 1373303"/>
                <a:gd name="connsiteY23" fmla="*/ 0 h 1449230"/>
                <a:gd name="connsiteX24" fmla="*/ 822585 w 1373303"/>
                <a:gd name="connsiteY24" fmla="*/ 10391 h 1449230"/>
                <a:gd name="connsiteX25" fmla="*/ 874539 w 1373303"/>
                <a:gd name="connsiteY25" fmla="*/ 20782 h 1449230"/>
                <a:gd name="connsiteX26" fmla="*/ 936885 w 1373303"/>
                <a:gd name="connsiteY26" fmla="*/ 83127 h 1449230"/>
                <a:gd name="connsiteX27" fmla="*/ 1009621 w 1373303"/>
                <a:gd name="connsiteY27" fmla="*/ 176646 h 1449230"/>
                <a:gd name="connsiteX28" fmla="*/ 1030403 w 1373303"/>
                <a:gd name="connsiteY28" fmla="*/ 259773 h 1449230"/>
                <a:gd name="connsiteX29" fmla="*/ 1040794 w 1373303"/>
                <a:gd name="connsiteY29" fmla="*/ 363682 h 1449230"/>
                <a:gd name="connsiteX30" fmla="*/ 1030403 w 1373303"/>
                <a:gd name="connsiteY30" fmla="*/ 529936 h 1449230"/>
                <a:gd name="connsiteX31" fmla="*/ 999230 w 1373303"/>
                <a:gd name="connsiteY31" fmla="*/ 592282 h 1449230"/>
                <a:gd name="connsiteX32" fmla="*/ 968057 w 1373303"/>
                <a:gd name="connsiteY32" fmla="*/ 654627 h 1449230"/>
                <a:gd name="connsiteX33" fmla="*/ 978448 w 1373303"/>
                <a:gd name="connsiteY33" fmla="*/ 685800 h 1449230"/>
                <a:gd name="connsiteX34" fmla="*/ 1020012 w 1373303"/>
                <a:gd name="connsiteY34" fmla="*/ 696191 h 1449230"/>
                <a:gd name="connsiteX35" fmla="*/ 1051185 w 1373303"/>
                <a:gd name="connsiteY35" fmla="*/ 706582 h 1449230"/>
                <a:gd name="connsiteX36" fmla="*/ 1144703 w 1373303"/>
                <a:gd name="connsiteY36" fmla="*/ 789709 h 1449230"/>
                <a:gd name="connsiteX37" fmla="*/ 1175875 w 1373303"/>
                <a:gd name="connsiteY37" fmla="*/ 810491 h 1449230"/>
                <a:gd name="connsiteX38" fmla="*/ 1196657 w 1373303"/>
                <a:gd name="connsiteY38" fmla="*/ 841664 h 1449230"/>
                <a:gd name="connsiteX39" fmla="*/ 1248612 w 1373303"/>
                <a:gd name="connsiteY39" fmla="*/ 904009 h 1449230"/>
                <a:gd name="connsiteX40" fmla="*/ 1269394 w 1373303"/>
                <a:gd name="connsiteY40" fmla="*/ 976746 h 1449230"/>
                <a:gd name="connsiteX41" fmla="*/ 1300566 w 1373303"/>
                <a:gd name="connsiteY41" fmla="*/ 1070264 h 1449230"/>
                <a:gd name="connsiteX42" fmla="*/ 1310957 w 1373303"/>
                <a:gd name="connsiteY42" fmla="*/ 1101436 h 1449230"/>
                <a:gd name="connsiteX43" fmla="*/ 1331739 w 1373303"/>
                <a:gd name="connsiteY43" fmla="*/ 1184564 h 1449230"/>
                <a:gd name="connsiteX44" fmla="*/ 1352521 w 1373303"/>
                <a:gd name="connsiteY44" fmla="*/ 1246909 h 1449230"/>
                <a:gd name="connsiteX45" fmla="*/ 1373303 w 1373303"/>
                <a:gd name="connsiteY45" fmla="*/ 1371600 h 1449230"/>
                <a:gd name="connsiteX46" fmla="*/ 1342130 w 1373303"/>
                <a:gd name="connsiteY46" fmla="*/ 1392382 h 1449230"/>
                <a:gd name="connsiteX47" fmla="*/ 1238221 w 1373303"/>
                <a:gd name="connsiteY47" fmla="*/ 1381991 h 1449230"/>
                <a:gd name="connsiteX48" fmla="*/ 1051185 w 1373303"/>
                <a:gd name="connsiteY48" fmla="*/ 1371600 h 1449230"/>
                <a:gd name="connsiteX49" fmla="*/ 781021 w 1373303"/>
                <a:gd name="connsiteY49" fmla="*/ 1381991 h 1449230"/>
                <a:gd name="connsiteX50" fmla="*/ 718675 w 1373303"/>
                <a:gd name="connsiteY50" fmla="*/ 1392382 h 1449230"/>
                <a:gd name="connsiteX51" fmla="*/ 666721 w 1373303"/>
                <a:gd name="connsiteY51" fmla="*/ 1402773 h 1449230"/>
                <a:gd name="connsiteX52" fmla="*/ 573203 w 1373303"/>
                <a:gd name="connsiteY52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53657 w 1373303"/>
                <a:gd name="connsiteY5" fmla="*/ 1122218 h 1449230"/>
                <a:gd name="connsiteX6" fmla="*/ 126394 w 1373303"/>
                <a:gd name="connsiteY6" fmla="*/ 935182 h 1449230"/>
                <a:gd name="connsiteX7" fmla="*/ 230303 w 1373303"/>
                <a:gd name="connsiteY7" fmla="*/ 820882 h 1449230"/>
                <a:gd name="connsiteX8" fmla="*/ 251085 w 1373303"/>
                <a:gd name="connsiteY8" fmla="*/ 789709 h 1449230"/>
                <a:gd name="connsiteX9" fmla="*/ 313430 w 1373303"/>
                <a:gd name="connsiteY9" fmla="*/ 748146 h 1449230"/>
                <a:gd name="connsiteX10" fmla="*/ 344603 w 1373303"/>
                <a:gd name="connsiteY10" fmla="*/ 727364 h 1449230"/>
                <a:gd name="connsiteX11" fmla="*/ 448512 w 1373303"/>
                <a:gd name="connsiteY11" fmla="*/ 696191 h 1449230"/>
                <a:gd name="connsiteX12" fmla="*/ 479685 w 1373303"/>
                <a:gd name="connsiteY12" fmla="*/ 675409 h 1449230"/>
                <a:gd name="connsiteX13" fmla="*/ 458903 w 1373303"/>
                <a:gd name="connsiteY13" fmla="*/ 581891 h 1449230"/>
                <a:gd name="connsiteX14" fmla="*/ 458903 w 1373303"/>
                <a:gd name="connsiteY14" fmla="*/ 311727 h 1449230"/>
                <a:gd name="connsiteX15" fmla="*/ 469294 w 1373303"/>
                <a:gd name="connsiteY15" fmla="*/ 280555 h 1449230"/>
                <a:gd name="connsiteX16" fmla="*/ 500466 w 1373303"/>
                <a:gd name="connsiteY16" fmla="*/ 238991 h 1449230"/>
                <a:gd name="connsiteX17" fmla="*/ 510857 w 1373303"/>
                <a:gd name="connsiteY17" fmla="*/ 207818 h 1449230"/>
                <a:gd name="connsiteX18" fmla="*/ 552421 w 1373303"/>
                <a:gd name="connsiteY18" fmla="*/ 145473 h 1449230"/>
                <a:gd name="connsiteX19" fmla="*/ 573203 w 1373303"/>
                <a:gd name="connsiteY19" fmla="*/ 114300 h 1449230"/>
                <a:gd name="connsiteX20" fmla="*/ 604375 w 1373303"/>
                <a:gd name="connsiteY20" fmla="*/ 51955 h 1449230"/>
                <a:gd name="connsiteX21" fmla="*/ 645939 w 1373303"/>
                <a:gd name="connsiteY21" fmla="*/ 31173 h 1449230"/>
                <a:gd name="connsiteX22" fmla="*/ 708285 w 1373303"/>
                <a:gd name="connsiteY22" fmla="*/ 0 h 1449230"/>
                <a:gd name="connsiteX23" fmla="*/ 822585 w 1373303"/>
                <a:gd name="connsiteY23" fmla="*/ 10391 h 1449230"/>
                <a:gd name="connsiteX24" fmla="*/ 874539 w 1373303"/>
                <a:gd name="connsiteY24" fmla="*/ 20782 h 1449230"/>
                <a:gd name="connsiteX25" fmla="*/ 936885 w 1373303"/>
                <a:gd name="connsiteY25" fmla="*/ 83127 h 1449230"/>
                <a:gd name="connsiteX26" fmla="*/ 1009621 w 1373303"/>
                <a:gd name="connsiteY26" fmla="*/ 176646 h 1449230"/>
                <a:gd name="connsiteX27" fmla="*/ 1030403 w 1373303"/>
                <a:gd name="connsiteY27" fmla="*/ 259773 h 1449230"/>
                <a:gd name="connsiteX28" fmla="*/ 1040794 w 1373303"/>
                <a:gd name="connsiteY28" fmla="*/ 363682 h 1449230"/>
                <a:gd name="connsiteX29" fmla="*/ 1030403 w 1373303"/>
                <a:gd name="connsiteY29" fmla="*/ 529936 h 1449230"/>
                <a:gd name="connsiteX30" fmla="*/ 999230 w 1373303"/>
                <a:gd name="connsiteY30" fmla="*/ 592282 h 1449230"/>
                <a:gd name="connsiteX31" fmla="*/ 968057 w 1373303"/>
                <a:gd name="connsiteY31" fmla="*/ 654627 h 1449230"/>
                <a:gd name="connsiteX32" fmla="*/ 978448 w 1373303"/>
                <a:gd name="connsiteY32" fmla="*/ 685800 h 1449230"/>
                <a:gd name="connsiteX33" fmla="*/ 1020012 w 1373303"/>
                <a:gd name="connsiteY33" fmla="*/ 696191 h 1449230"/>
                <a:gd name="connsiteX34" fmla="*/ 1051185 w 1373303"/>
                <a:gd name="connsiteY34" fmla="*/ 706582 h 1449230"/>
                <a:gd name="connsiteX35" fmla="*/ 1144703 w 1373303"/>
                <a:gd name="connsiteY35" fmla="*/ 789709 h 1449230"/>
                <a:gd name="connsiteX36" fmla="*/ 1175875 w 1373303"/>
                <a:gd name="connsiteY36" fmla="*/ 810491 h 1449230"/>
                <a:gd name="connsiteX37" fmla="*/ 1196657 w 1373303"/>
                <a:gd name="connsiteY37" fmla="*/ 841664 h 1449230"/>
                <a:gd name="connsiteX38" fmla="*/ 1248612 w 1373303"/>
                <a:gd name="connsiteY38" fmla="*/ 904009 h 1449230"/>
                <a:gd name="connsiteX39" fmla="*/ 1269394 w 1373303"/>
                <a:gd name="connsiteY39" fmla="*/ 976746 h 1449230"/>
                <a:gd name="connsiteX40" fmla="*/ 1300566 w 1373303"/>
                <a:gd name="connsiteY40" fmla="*/ 1070264 h 1449230"/>
                <a:gd name="connsiteX41" fmla="*/ 1310957 w 1373303"/>
                <a:gd name="connsiteY41" fmla="*/ 1101436 h 1449230"/>
                <a:gd name="connsiteX42" fmla="*/ 1331739 w 1373303"/>
                <a:gd name="connsiteY42" fmla="*/ 1184564 h 1449230"/>
                <a:gd name="connsiteX43" fmla="*/ 1352521 w 1373303"/>
                <a:gd name="connsiteY43" fmla="*/ 1246909 h 1449230"/>
                <a:gd name="connsiteX44" fmla="*/ 1373303 w 1373303"/>
                <a:gd name="connsiteY44" fmla="*/ 1371600 h 1449230"/>
                <a:gd name="connsiteX45" fmla="*/ 1342130 w 1373303"/>
                <a:gd name="connsiteY45" fmla="*/ 1392382 h 1449230"/>
                <a:gd name="connsiteX46" fmla="*/ 1238221 w 1373303"/>
                <a:gd name="connsiteY46" fmla="*/ 1381991 h 1449230"/>
                <a:gd name="connsiteX47" fmla="*/ 1051185 w 1373303"/>
                <a:gd name="connsiteY47" fmla="*/ 1371600 h 1449230"/>
                <a:gd name="connsiteX48" fmla="*/ 781021 w 1373303"/>
                <a:gd name="connsiteY48" fmla="*/ 1381991 h 1449230"/>
                <a:gd name="connsiteX49" fmla="*/ 718675 w 1373303"/>
                <a:gd name="connsiteY49" fmla="*/ 1392382 h 1449230"/>
                <a:gd name="connsiteX50" fmla="*/ 666721 w 1373303"/>
                <a:gd name="connsiteY50" fmla="*/ 1402773 h 1449230"/>
                <a:gd name="connsiteX51" fmla="*/ 573203 w 1373303"/>
                <a:gd name="connsiteY51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230303 w 1373303"/>
                <a:gd name="connsiteY6" fmla="*/ 820882 h 1449230"/>
                <a:gd name="connsiteX7" fmla="*/ 251085 w 1373303"/>
                <a:gd name="connsiteY7" fmla="*/ 789709 h 1449230"/>
                <a:gd name="connsiteX8" fmla="*/ 313430 w 1373303"/>
                <a:gd name="connsiteY8" fmla="*/ 748146 h 1449230"/>
                <a:gd name="connsiteX9" fmla="*/ 344603 w 1373303"/>
                <a:gd name="connsiteY9" fmla="*/ 727364 h 1449230"/>
                <a:gd name="connsiteX10" fmla="*/ 448512 w 1373303"/>
                <a:gd name="connsiteY10" fmla="*/ 696191 h 1449230"/>
                <a:gd name="connsiteX11" fmla="*/ 479685 w 1373303"/>
                <a:gd name="connsiteY11" fmla="*/ 675409 h 1449230"/>
                <a:gd name="connsiteX12" fmla="*/ 458903 w 1373303"/>
                <a:gd name="connsiteY12" fmla="*/ 581891 h 1449230"/>
                <a:gd name="connsiteX13" fmla="*/ 458903 w 1373303"/>
                <a:gd name="connsiteY13" fmla="*/ 311727 h 1449230"/>
                <a:gd name="connsiteX14" fmla="*/ 469294 w 1373303"/>
                <a:gd name="connsiteY14" fmla="*/ 280555 h 1449230"/>
                <a:gd name="connsiteX15" fmla="*/ 500466 w 1373303"/>
                <a:gd name="connsiteY15" fmla="*/ 238991 h 1449230"/>
                <a:gd name="connsiteX16" fmla="*/ 510857 w 1373303"/>
                <a:gd name="connsiteY16" fmla="*/ 207818 h 1449230"/>
                <a:gd name="connsiteX17" fmla="*/ 552421 w 1373303"/>
                <a:gd name="connsiteY17" fmla="*/ 145473 h 1449230"/>
                <a:gd name="connsiteX18" fmla="*/ 573203 w 1373303"/>
                <a:gd name="connsiteY18" fmla="*/ 114300 h 1449230"/>
                <a:gd name="connsiteX19" fmla="*/ 604375 w 1373303"/>
                <a:gd name="connsiteY19" fmla="*/ 51955 h 1449230"/>
                <a:gd name="connsiteX20" fmla="*/ 645939 w 1373303"/>
                <a:gd name="connsiteY20" fmla="*/ 31173 h 1449230"/>
                <a:gd name="connsiteX21" fmla="*/ 708285 w 1373303"/>
                <a:gd name="connsiteY21" fmla="*/ 0 h 1449230"/>
                <a:gd name="connsiteX22" fmla="*/ 822585 w 1373303"/>
                <a:gd name="connsiteY22" fmla="*/ 10391 h 1449230"/>
                <a:gd name="connsiteX23" fmla="*/ 874539 w 1373303"/>
                <a:gd name="connsiteY23" fmla="*/ 20782 h 1449230"/>
                <a:gd name="connsiteX24" fmla="*/ 936885 w 1373303"/>
                <a:gd name="connsiteY24" fmla="*/ 83127 h 1449230"/>
                <a:gd name="connsiteX25" fmla="*/ 1009621 w 1373303"/>
                <a:gd name="connsiteY25" fmla="*/ 176646 h 1449230"/>
                <a:gd name="connsiteX26" fmla="*/ 1030403 w 1373303"/>
                <a:gd name="connsiteY26" fmla="*/ 259773 h 1449230"/>
                <a:gd name="connsiteX27" fmla="*/ 1040794 w 1373303"/>
                <a:gd name="connsiteY27" fmla="*/ 363682 h 1449230"/>
                <a:gd name="connsiteX28" fmla="*/ 1030403 w 1373303"/>
                <a:gd name="connsiteY28" fmla="*/ 529936 h 1449230"/>
                <a:gd name="connsiteX29" fmla="*/ 999230 w 1373303"/>
                <a:gd name="connsiteY29" fmla="*/ 592282 h 1449230"/>
                <a:gd name="connsiteX30" fmla="*/ 968057 w 1373303"/>
                <a:gd name="connsiteY30" fmla="*/ 654627 h 1449230"/>
                <a:gd name="connsiteX31" fmla="*/ 978448 w 1373303"/>
                <a:gd name="connsiteY31" fmla="*/ 685800 h 1449230"/>
                <a:gd name="connsiteX32" fmla="*/ 1020012 w 1373303"/>
                <a:gd name="connsiteY32" fmla="*/ 696191 h 1449230"/>
                <a:gd name="connsiteX33" fmla="*/ 1051185 w 1373303"/>
                <a:gd name="connsiteY33" fmla="*/ 706582 h 1449230"/>
                <a:gd name="connsiteX34" fmla="*/ 1144703 w 1373303"/>
                <a:gd name="connsiteY34" fmla="*/ 789709 h 1449230"/>
                <a:gd name="connsiteX35" fmla="*/ 1175875 w 1373303"/>
                <a:gd name="connsiteY35" fmla="*/ 810491 h 1449230"/>
                <a:gd name="connsiteX36" fmla="*/ 1196657 w 1373303"/>
                <a:gd name="connsiteY36" fmla="*/ 841664 h 1449230"/>
                <a:gd name="connsiteX37" fmla="*/ 1248612 w 1373303"/>
                <a:gd name="connsiteY37" fmla="*/ 904009 h 1449230"/>
                <a:gd name="connsiteX38" fmla="*/ 1269394 w 1373303"/>
                <a:gd name="connsiteY38" fmla="*/ 976746 h 1449230"/>
                <a:gd name="connsiteX39" fmla="*/ 1300566 w 1373303"/>
                <a:gd name="connsiteY39" fmla="*/ 1070264 h 1449230"/>
                <a:gd name="connsiteX40" fmla="*/ 1310957 w 1373303"/>
                <a:gd name="connsiteY40" fmla="*/ 1101436 h 1449230"/>
                <a:gd name="connsiteX41" fmla="*/ 1331739 w 1373303"/>
                <a:gd name="connsiteY41" fmla="*/ 1184564 h 1449230"/>
                <a:gd name="connsiteX42" fmla="*/ 1352521 w 1373303"/>
                <a:gd name="connsiteY42" fmla="*/ 1246909 h 1449230"/>
                <a:gd name="connsiteX43" fmla="*/ 1373303 w 1373303"/>
                <a:gd name="connsiteY43" fmla="*/ 1371600 h 1449230"/>
                <a:gd name="connsiteX44" fmla="*/ 1342130 w 1373303"/>
                <a:gd name="connsiteY44" fmla="*/ 1392382 h 1449230"/>
                <a:gd name="connsiteX45" fmla="*/ 1238221 w 1373303"/>
                <a:gd name="connsiteY45" fmla="*/ 1381991 h 1449230"/>
                <a:gd name="connsiteX46" fmla="*/ 1051185 w 1373303"/>
                <a:gd name="connsiteY46" fmla="*/ 1371600 h 1449230"/>
                <a:gd name="connsiteX47" fmla="*/ 781021 w 1373303"/>
                <a:gd name="connsiteY47" fmla="*/ 1381991 h 1449230"/>
                <a:gd name="connsiteX48" fmla="*/ 718675 w 1373303"/>
                <a:gd name="connsiteY48" fmla="*/ 1392382 h 1449230"/>
                <a:gd name="connsiteX49" fmla="*/ 666721 w 1373303"/>
                <a:gd name="connsiteY49" fmla="*/ 1402773 h 1449230"/>
                <a:gd name="connsiteX50" fmla="*/ 573203 w 1373303"/>
                <a:gd name="connsiteY50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251085 w 1373303"/>
                <a:gd name="connsiteY6" fmla="*/ 789709 h 1449230"/>
                <a:gd name="connsiteX7" fmla="*/ 313430 w 1373303"/>
                <a:gd name="connsiteY7" fmla="*/ 748146 h 1449230"/>
                <a:gd name="connsiteX8" fmla="*/ 344603 w 1373303"/>
                <a:gd name="connsiteY8" fmla="*/ 727364 h 1449230"/>
                <a:gd name="connsiteX9" fmla="*/ 448512 w 1373303"/>
                <a:gd name="connsiteY9" fmla="*/ 696191 h 1449230"/>
                <a:gd name="connsiteX10" fmla="*/ 479685 w 1373303"/>
                <a:gd name="connsiteY10" fmla="*/ 675409 h 1449230"/>
                <a:gd name="connsiteX11" fmla="*/ 458903 w 1373303"/>
                <a:gd name="connsiteY11" fmla="*/ 581891 h 1449230"/>
                <a:gd name="connsiteX12" fmla="*/ 458903 w 1373303"/>
                <a:gd name="connsiteY12" fmla="*/ 311727 h 1449230"/>
                <a:gd name="connsiteX13" fmla="*/ 469294 w 1373303"/>
                <a:gd name="connsiteY13" fmla="*/ 280555 h 1449230"/>
                <a:gd name="connsiteX14" fmla="*/ 500466 w 1373303"/>
                <a:gd name="connsiteY14" fmla="*/ 238991 h 1449230"/>
                <a:gd name="connsiteX15" fmla="*/ 510857 w 1373303"/>
                <a:gd name="connsiteY15" fmla="*/ 207818 h 1449230"/>
                <a:gd name="connsiteX16" fmla="*/ 552421 w 1373303"/>
                <a:gd name="connsiteY16" fmla="*/ 145473 h 1449230"/>
                <a:gd name="connsiteX17" fmla="*/ 573203 w 1373303"/>
                <a:gd name="connsiteY17" fmla="*/ 114300 h 1449230"/>
                <a:gd name="connsiteX18" fmla="*/ 604375 w 1373303"/>
                <a:gd name="connsiteY18" fmla="*/ 51955 h 1449230"/>
                <a:gd name="connsiteX19" fmla="*/ 645939 w 1373303"/>
                <a:gd name="connsiteY19" fmla="*/ 31173 h 1449230"/>
                <a:gd name="connsiteX20" fmla="*/ 708285 w 1373303"/>
                <a:gd name="connsiteY20" fmla="*/ 0 h 1449230"/>
                <a:gd name="connsiteX21" fmla="*/ 822585 w 1373303"/>
                <a:gd name="connsiteY21" fmla="*/ 10391 h 1449230"/>
                <a:gd name="connsiteX22" fmla="*/ 874539 w 1373303"/>
                <a:gd name="connsiteY22" fmla="*/ 20782 h 1449230"/>
                <a:gd name="connsiteX23" fmla="*/ 936885 w 1373303"/>
                <a:gd name="connsiteY23" fmla="*/ 83127 h 1449230"/>
                <a:gd name="connsiteX24" fmla="*/ 1009621 w 1373303"/>
                <a:gd name="connsiteY24" fmla="*/ 176646 h 1449230"/>
                <a:gd name="connsiteX25" fmla="*/ 1030403 w 1373303"/>
                <a:gd name="connsiteY25" fmla="*/ 259773 h 1449230"/>
                <a:gd name="connsiteX26" fmla="*/ 1040794 w 1373303"/>
                <a:gd name="connsiteY26" fmla="*/ 363682 h 1449230"/>
                <a:gd name="connsiteX27" fmla="*/ 1030403 w 1373303"/>
                <a:gd name="connsiteY27" fmla="*/ 529936 h 1449230"/>
                <a:gd name="connsiteX28" fmla="*/ 999230 w 1373303"/>
                <a:gd name="connsiteY28" fmla="*/ 592282 h 1449230"/>
                <a:gd name="connsiteX29" fmla="*/ 968057 w 1373303"/>
                <a:gd name="connsiteY29" fmla="*/ 654627 h 1449230"/>
                <a:gd name="connsiteX30" fmla="*/ 978448 w 1373303"/>
                <a:gd name="connsiteY30" fmla="*/ 685800 h 1449230"/>
                <a:gd name="connsiteX31" fmla="*/ 1020012 w 1373303"/>
                <a:gd name="connsiteY31" fmla="*/ 696191 h 1449230"/>
                <a:gd name="connsiteX32" fmla="*/ 1051185 w 1373303"/>
                <a:gd name="connsiteY32" fmla="*/ 706582 h 1449230"/>
                <a:gd name="connsiteX33" fmla="*/ 1144703 w 1373303"/>
                <a:gd name="connsiteY33" fmla="*/ 789709 h 1449230"/>
                <a:gd name="connsiteX34" fmla="*/ 1175875 w 1373303"/>
                <a:gd name="connsiteY34" fmla="*/ 810491 h 1449230"/>
                <a:gd name="connsiteX35" fmla="*/ 1196657 w 1373303"/>
                <a:gd name="connsiteY35" fmla="*/ 841664 h 1449230"/>
                <a:gd name="connsiteX36" fmla="*/ 1248612 w 1373303"/>
                <a:gd name="connsiteY36" fmla="*/ 904009 h 1449230"/>
                <a:gd name="connsiteX37" fmla="*/ 1269394 w 1373303"/>
                <a:gd name="connsiteY37" fmla="*/ 976746 h 1449230"/>
                <a:gd name="connsiteX38" fmla="*/ 1300566 w 1373303"/>
                <a:gd name="connsiteY38" fmla="*/ 1070264 h 1449230"/>
                <a:gd name="connsiteX39" fmla="*/ 1310957 w 1373303"/>
                <a:gd name="connsiteY39" fmla="*/ 1101436 h 1449230"/>
                <a:gd name="connsiteX40" fmla="*/ 1331739 w 1373303"/>
                <a:gd name="connsiteY40" fmla="*/ 1184564 h 1449230"/>
                <a:gd name="connsiteX41" fmla="*/ 1352521 w 1373303"/>
                <a:gd name="connsiteY41" fmla="*/ 1246909 h 1449230"/>
                <a:gd name="connsiteX42" fmla="*/ 1373303 w 1373303"/>
                <a:gd name="connsiteY42" fmla="*/ 1371600 h 1449230"/>
                <a:gd name="connsiteX43" fmla="*/ 1342130 w 1373303"/>
                <a:gd name="connsiteY43" fmla="*/ 1392382 h 1449230"/>
                <a:gd name="connsiteX44" fmla="*/ 1238221 w 1373303"/>
                <a:gd name="connsiteY44" fmla="*/ 1381991 h 1449230"/>
                <a:gd name="connsiteX45" fmla="*/ 1051185 w 1373303"/>
                <a:gd name="connsiteY45" fmla="*/ 1371600 h 1449230"/>
                <a:gd name="connsiteX46" fmla="*/ 781021 w 1373303"/>
                <a:gd name="connsiteY46" fmla="*/ 1381991 h 1449230"/>
                <a:gd name="connsiteX47" fmla="*/ 718675 w 1373303"/>
                <a:gd name="connsiteY47" fmla="*/ 1392382 h 1449230"/>
                <a:gd name="connsiteX48" fmla="*/ 666721 w 1373303"/>
                <a:gd name="connsiteY48" fmla="*/ 1402773 h 1449230"/>
                <a:gd name="connsiteX49" fmla="*/ 573203 w 1373303"/>
                <a:gd name="connsiteY49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13430 w 1373303"/>
                <a:gd name="connsiteY6" fmla="*/ 748146 h 1449230"/>
                <a:gd name="connsiteX7" fmla="*/ 344603 w 1373303"/>
                <a:gd name="connsiteY7" fmla="*/ 727364 h 1449230"/>
                <a:gd name="connsiteX8" fmla="*/ 448512 w 1373303"/>
                <a:gd name="connsiteY8" fmla="*/ 696191 h 1449230"/>
                <a:gd name="connsiteX9" fmla="*/ 479685 w 1373303"/>
                <a:gd name="connsiteY9" fmla="*/ 675409 h 1449230"/>
                <a:gd name="connsiteX10" fmla="*/ 458903 w 1373303"/>
                <a:gd name="connsiteY10" fmla="*/ 581891 h 1449230"/>
                <a:gd name="connsiteX11" fmla="*/ 458903 w 1373303"/>
                <a:gd name="connsiteY11" fmla="*/ 311727 h 1449230"/>
                <a:gd name="connsiteX12" fmla="*/ 469294 w 1373303"/>
                <a:gd name="connsiteY12" fmla="*/ 280555 h 1449230"/>
                <a:gd name="connsiteX13" fmla="*/ 500466 w 1373303"/>
                <a:gd name="connsiteY13" fmla="*/ 238991 h 1449230"/>
                <a:gd name="connsiteX14" fmla="*/ 510857 w 1373303"/>
                <a:gd name="connsiteY14" fmla="*/ 207818 h 1449230"/>
                <a:gd name="connsiteX15" fmla="*/ 552421 w 1373303"/>
                <a:gd name="connsiteY15" fmla="*/ 145473 h 1449230"/>
                <a:gd name="connsiteX16" fmla="*/ 573203 w 1373303"/>
                <a:gd name="connsiteY16" fmla="*/ 114300 h 1449230"/>
                <a:gd name="connsiteX17" fmla="*/ 604375 w 1373303"/>
                <a:gd name="connsiteY17" fmla="*/ 51955 h 1449230"/>
                <a:gd name="connsiteX18" fmla="*/ 645939 w 1373303"/>
                <a:gd name="connsiteY18" fmla="*/ 31173 h 1449230"/>
                <a:gd name="connsiteX19" fmla="*/ 708285 w 1373303"/>
                <a:gd name="connsiteY19" fmla="*/ 0 h 1449230"/>
                <a:gd name="connsiteX20" fmla="*/ 822585 w 1373303"/>
                <a:gd name="connsiteY20" fmla="*/ 10391 h 1449230"/>
                <a:gd name="connsiteX21" fmla="*/ 874539 w 1373303"/>
                <a:gd name="connsiteY21" fmla="*/ 20782 h 1449230"/>
                <a:gd name="connsiteX22" fmla="*/ 936885 w 1373303"/>
                <a:gd name="connsiteY22" fmla="*/ 83127 h 1449230"/>
                <a:gd name="connsiteX23" fmla="*/ 1009621 w 1373303"/>
                <a:gd name="connsiteY23" fmla="*/ 176646 h 1449230"/>
                <a:gd name="connsiteX24" fmla="*/ 1030403 w 1373303"/>
                <a:gd name="connsiteY24" fmla="*/ 259773 h 1449230"/>
                <a:gd name="connsiteX25" fmla="*/ 1040794 w 1373303"/>
                <a:gd name="connsiteY25" fmla="*/ 363682 h 1449230"/>
                <a:gd name="connsiteX26" fmla="*/ 1030403 w 1373303"/>
                <a:gd name="connsiteY26" fmla="*/ 529936 h 1449230"/>
                <a:gd name="connsiteX27" fmla="*/ 999230 w 1373303"/>
                <a:gd name="connsiteY27" fmla="*/ 592282 h 1449230"/>
                <a:gd name="connsiteX28" fmla="*/ 968057 w 1373303"/>
                <a:gd name="connsiteY28" fmla="*/ 654627 h 1449230"/>
                <a:gd name="connsiteX29" fmla="*/ 978448 w 1373303"/>
                <a:gd name="connsiteY29" fmla="*/ 685800 h 1449230"/>
                <a:gd name="connsiteX30" fmla="*/ 1020012 w 1373303"/>
                <a:gd name="connsiteY30" fmla="*/ 696191 h 1449230"/>
                <a:gd name="connsiteX31" fmla="*/ 1051185 w 1373303"/>
                <a:gd name="connsiteY31" fmla="*/ 706582 h 1449230"/>
                <a:gd name="connsiteX32" fmla="*/ 1144703 w 1373303"/>
                <a:gd name="connsiteY32" fmla="*/ 789709 h 1449230"/>
                <a:gd name="connsiteX33" fmla="*/ 1175875 w 1373303"/>
                <a:gd name="connsiteY33" fmla="*/ 810491 h 1449230"/>
                <a:gd name="connsiteX34" fmla="*/ 1196657 w 1373303"/>
                <a:gd name="connsiteY34" fmla="*/ 841664 h 1449230"/>
                <a:gd name="connsiteX35" fmla="*/ 1248612 w 1373303"/>
                <a:gd name="connsiteY35" fmla="*/ 904009 h 1449230"/>
                <a:gd name="connsiteX36" fmla="*/ 1269394 w 1373303"/>
                <a:gd name="connsiteY36" fmla="*/ 976746 h 1449230"/>
                <a:gd name="connsiteX37" fmla="*/ 1300566 w 1373303"/>
                <a:gd name="connsiteY37" fmla="*/ 1070264 h 1449230"/>
                <a:gd name="connsiteX38" fmla="*/ 1310957 w 1373303"/>
                <a:gd name="connsiteY38" fmla="*/ 1101436 h 1449230"/>
                <a:gd name="connsiteX39" fmla="*/ 1331739 w 1373303"/>
                <a:gd name="connsiteY39" fmla="*/ 1184564 h 1449230"/>
                <a:gd name="connsiteX40" fmla="*/ 1352521 w 1373303"/>
                <a:gd name="connsiteY40" fmla="*/ 1246909 h 1449230"/>
                <a:gd name="connsiteX41" fmla="*/ 1373303 w 1373303"/>
                <a:gd name="connsiteY41" fmla="*/ 1371600 h 1449230"/>
                <a:gd name="connsiteX42" fmla="*/ 1342130 w 1373303"/>
                <a:gd name="connsiteY42" fmla="*/ 1392382 h 1449230"/>
                <a:gd name="connsiteX43" fmla="*/ 1238221 w 1373303"/>
                <a:gd name="connsiteY43" fmla="*/ 1381991 h 1449230"/>
                <a:gd name="connsiteX44" fmla="*/ 1051185 w 1373303"/>
                <a:gd name="connsiteY44" fmla="*/ 1371600 h 1449230"/>
                <a:gd name="connsiteX45" fmla="*/ 781021 w 1373303"/>
                <a:gd name="connsiteY45" fmla="*/ 1381991 h 1449230"/>
                <a:gd name="connsiteX46" fmla="*/ 718675 w 1373303"/>
                <a:gd name="connsiteY46" fmla="*/ 1392382 h 1449230"/>
                <a:gd name="connsiteX47" fmla="*/ 666721 w 1373303"/>
                <a:gd name="connsiteY47" fmla="*/ 1402773 h 1449230"/>
                <a:gd name="connsiteX48" fmla="*/ 573203 w 1373303"/>
                <a:gd name="connsiteY48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48512 w 1373303"/>
                <a:gd name="connsiteY7" fmla="*/ 696191 h 1449230"/>
                <a:gd name="connsiteX8" fmla="*/ 479685 w 1373303"/>
                <a:gd name="connsiteY8" fmla="*/ 675409 h 1449230"/>
                <a:gd name="connsiteX9" fmla="*/ 458903 w 1373303"/>
                <a:gd name="connsiteY9" fmla="*/ 581891 h 1449230"/>
                <a:gd name="connsiteX10" fmla="*/ 458903 w 1373303"/>
                <a:gd name="connsiteY10" fmla="*/ 311727 h 1449230"/>
                <a:gd name="connsiteX11" fmla="*/ 469294 w 1373303"/>
                <a:gd name="connsiteY11" fmla="*/ 280555 h 1449230"/>
                <a:gd name="connsiteX12" fmla="*/ 500466 w 1373303"/>
                <a:gd name="connsiteY12" fmla="*/ 238991 h 1449230"/>
                <a:gd name="connsiteX13" fmla="*/ 510857 w 1373303"/>
                <a:gd name="connsiteY13" fmla="*/ 207818 h 1449230"/>
                <a:gd name="connsiteX14" fmla="*/ 552421 w 1373303"/>
                <a:gd name="connsiteY14" fmla="*/ 145473 h 1449230"/>
                <a:gd name="connsiteX15" fmla="*/ 573203 w 1373303"/>
                <a:gd name="connsiteY15" fmla="*/ 114300 h 1449230"/>
                <a:gd name="connsiteX16" fmla="*/ 604375 w 1373303"/>
                <a:gd name="connsiteY16" fmla="*/ 51955 h 1449230"/>
                <a:gd name="connsiteX17" fmla="*/ 645939 w 1373303"/>
                <a:gd name="connsiteY17" fmla="*/ 31173 h 1449230"/>
                <a:gd name="connsiteX18" fmla="*/ 708285 w 1373303"/>
                <a:gd name="connsiteY18" fmla="*/ 0 h 1449230"/>
                <a:gd name="connsiteX19" fmla="*/ 822585 w 1373303"/>
                <a:gd name="connsiteY19" fmla="*/ 10391 h 1449230"/>
                <a:gd name="connsiteX20" fmla="*/ 874539 w 1373303"/>
                <a:gd name="connsiteY20" fmla="*/ 20782 h 1449230"/>
                <a:gd name="connsiteX21" fmla="*/ 936885 w 1373303"/>
                <a:gd name="connsiteY21" fmla="*/ 83127 h 1449230"/>
                <a:gd name="connsiteX22" fmla="*/ 1009621 w 1373303"/>
                <a:gd name="connsiteY22" fmla="*/ 176646 h 1449230"/>
                <a:gd name="connsiteX23" fmla="*/ 1030403 w 1373303"/>
                <a:gd name="connsiteY23" fmla="*/ 259773 h 1449230"/>
                <a:gd name="connsiteX24" fmla="*/ 1040794 w 1373303"/>
                <a:gd name="connsiteY24" fmla="*/ 363682 h 1449230"/>
                <a:gd name="connsiteX25" fmla="*/ 1030403 w 1373303"/>
                <a:gd name="connsiteY25" fmla="*/ 529936 h 1449230"/>
                <a:gd name="connsiteX26" fmla="*/ 999230 w 1373303"/>
                <a:gd name="connsiteY26" fmla="*/ 592282 h 1449230"/>
                <a:gd name="connsiteX27" fmla="*/ 968057 w 1373303"/>
                <a:gd name="connsiteY27" fmla="*/ 654627 h 1449230"/>
                <a:gd name="connsiteX28" fmla="*/ 978448 w 1373303"/>
                <a:gd name="connsiteY28" fmla="*/ 685800 h 1449230"/>
                <a:gd name="connsiteX29" fmla="*/ 1020012 w 1373303"/>
                <a:gd name="connsiteY29" fmla="*/ 696191 h 1449230"/>
                <a:gd name="connsiteX30" fmla="*/ 1051185 w 1373303"/>
                <a:gd name="connsiteY30" fmla="*/ 706582 h 1449230"/>
                <a:gd name="connsiteX31" fmla="*/ 1144703 w 1373303"/>
                <a:gd name="connsiteY31" fmla="*/ 789709 h 1449230"/>
                <a:gd name="connsiteX32" fmla="*/ 1175875 w 1373303"/>
                <a:gd name="connsiteY32" fmla="*/ 810491 h 1449230"/>
                <a:gd name="connsiteX33" fmla="*/ 1196657 w 1373303"/>
                <a:gd name="connsiteY33" fmla="*/ 841664 h 1449230"/>
                <a:gd name="connsiteX34" fmla="*/ 1248612 w 1373303"/>
                <a:gd name="connsiteY34" fmla="*/ 904009 h 1449230"/>
                <a:gd name="connsiteX35" fmla="*/ 1269394 w 1373303"/>
                <a:gd name="connsiteY35" fmla="*/ 976746 h 1449230"/>
                <a:gd name="connsiteX36" fmla="*/ 1300566 w 1373303"/>
                <a:gd name="connsiteY36" fmla="*/ 1070264 h 1449230"/>
                <a:gd name="connsiteX37" fmla="*/ 1310957 w 1373303"/>
                <a:gd name="connsiteY37" fmla="*/ 1101436 h 1449230"/>
                <a:gd name="connsiteX38" fmla="*/ 1331739 w 1373303"/>
                <a:gd name="connsiteY38" fmla="*/ 1184564 h 1449230"/>
                <a:gd name="connsiteX39" fmla="*/ 1352521 w 1373303"/>
                <a:gd name="connsiteY39" fmla="*/ 1246909 h 1449230"/>
                <a:gd name="connsiteX40" fmla="*/ 1373303 w 1373303"/>
                <a:gd name="connsiteY40" fmla="*/ 1371600 h 1449230"/>
                <a:gd name="connsiteX41" fmla="*/ 1342130 w 1373303"/>
                <a:gd name="connsiteY41" fmla="*/ 1392382 h 1449230"/>
                <a:gd name="connsiteX42" fmla="*/ 1238221 w 1373303"/>
                <a:gd name="connsiteY42" fmla="*/ 1381991 h 1449230"/>
                <a:gd name="connsiteX43" fmla="*/ 1051185 w 1373303"/>
                <a:gd name="connsiteY43" fmla="*/ 1371600 h 1449230"/>
                <a:gd name="connsiteX44" fmla="*/ 781021 w 1373303"/>
                <a:gd name="connsiteY44" fmla="*/ 1381991 h 1449230"/>
                <a:gd name="connsiteX45" fmla="*/ 718675 w 1373303"/>
                <a:gd name="connsiteY45" fmla="*/ 1392382 h 1449230"/>
                <a:gd name="connsiteX46" fmla="*/ 666721 w 1373303"/>
                <a:gd name="connsiteY46" fmla="*/ 1402773 h 1449230"/>
                <a:gd name="connsiteX47" fmla="*/ 573203 w 1373303"/>
                <a:gd name="connsiteY47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79685 w 1373303"/>
                <a:gd name="connsiteY7" fmla="*/ 675409 h 1449230"/>
                <a:gd name="connsiteX8" fmla="*/ 458903 w 1373303"/>
                <a:gd name="connsiteY8" fmla="*/ 581891 h 1449230"/>
                <a:gd name="connsiteX9" fmla="*/ 458903 w 1373303"/>
                <a:gd name="connsiteY9" fmla="*/ 311727 h 1449230"/>
                <a:gd name="connsiteX10" fmla="*/ 469294 w 1373303"/>
                <a:gd name="connsiteY10" fmla="*/ 280555 h 1449230"/>
                <a:gd name="connsiteX11" fmla="*/ 500466 w 1373303"/>
                <a:gd name="connsiteY11" fmla="*/ 238991 h 1449230"/>
                <a:gd name="connsiteX12" fmla="*/ 510857 w 1373303"/>
                <a:gd name="connsiteY12" fmla="*/ 207818 h 1449230"/>
                <a:gd name="connsiteX13" fmla="*/ 552421 w 1373303"/>
                <a:gd name="connsiteY13" fmla="*/ 145473 h 1449230"/>
                <a:gd name="connsiteX14" fmla="*/ 573203 w 1373303"/>
                <a:gd name="connsiteY14" fmla="*/ 114300 h 1449230"/>
                <a:gd name="connsiteX15" fmla="*/ 604375 w 1373303"/>
                <a:gd name="connsiteY15" fmla="*/ 51955 h 1449230"/>
                <a:gd name="connsiteX16" fmla="*/ 645939 w 1373303"/>
                <a:gd name="connsiteY16" fmla="*/ 31173 h 1449230"/>
                <a:gd name="connsiteX17" fmla="*/ 708285 w 1373303"/>
                <a:gd name="connsiteY17" fmla="*/ 0 h 1449230"/>
                <a:gd name="connsiteX18" fmla="*/ 822585 w 1373303"/>
                <a:gd name="connsiteY18" fmla="*/ 10391 h 1449230"/>
                <a:gd name="connsiteX19" fmla="*/ 874539 w 1373303"/>
                <a:gd name="connsiteY19" fmla="*/ 20782 h 1449230"/>
                <a:gd name="connsiteX20" fmla="*/ 936885 w 1373303"/>
                <a:gd name="connsiteY20" fmla="*/ 83127 h 1449230"/>
                <a:gd name="connsiteX21" fmla="*/ 1009621 w 1373303"/>
                <a:gd name="connsiteY21" fmla="*/ 176646 h 1449230"/>
                <a:gd name="connsiteX22" fmla="*/ 1030403 w 1373303"/>
                <a:gd name="connsiteY22" fmla="*/ 259773 h 1449230"/>
                <a:gd name="connsiteX23" fmla="*/ 1040794 w 1373303"/>
                <a:gd name="connsiteY23" fmla="*/ 363682 h 1449230"/>
                <a:gd name="connsiteX24" fmla="*/ 1030403 w 1373303"/>
                <a:gd name="connsiteY24" fmla="*/ 529936 h 1449230"/>
                <a:gd name="connsiteX25" fmla="*/ 999230 w 1373303"/>
                <a:gd name="connsiteY25" fmla="*/ 592282 h 1449230"/>
                <a:gd name="connsiteX26" fmla="*/ 968057 w 1373303"/>
                <a:gd name="connsiteY26" fmla="*/ 654627 h 1449230"/>
                <a:gd name="connsiteX27" fmla="*/ 978448 w 1373303"/>
                <a:gd name="connsiteY27" fmla="*/ 685800 h 1449230"/>
                <a:gd name="connsiteX28" fmla="*/ 1020012 w 1373303"/>
                <a:gd name="connsiteY28" fmla="*/ 696191 h 1449230"/>
                <a:gd name="connsiteX29" fmla="*/ 1051185 w 1373303"/>
                <a:gd name="connsiteY29" fmla="*/ 706582 h 1449230"/>
                <a:gd name="connsiteX30" fmla="*/ 1144703 w 1373303"/>
                <a:gd name="connsiteY30" fmla="*/ 789709 h 1449230"/>
                <a:gd name="connsiteX31" fmla="*/ 1175875 w 1373303"/>
                <a:gd name="connsiteY31" fmla="*/ 810491 h 1449230"/>
                <a:gd name="connsiteX32" fmla="*/ 1196657 w 1373303"/>
                <a:gd name="connsiteY32" fmla="*/ 841664 h 1449230"/>
                <a:gd name="connsiteX33" fmla="*/ 1248612 w 1373303"/>
                <a:gd name="connsiteY33" fmla="*/ 904009 h 1449230"/>
                <a:gd name="connsiteX34" fmla="*/ 1269394 w 1373303"/>
                <a:gd name="connsiteY34" fmla="*/ 976746 h 1449230"/>
                <a:gd name="connsiteX35" fmla="*/ 1300566 w 1373303"/>
                <a:gd name="connsiteY35" fmla="*/ 1070264 h 1449230"/>
                <a:gd name="connsiteX36" fmla="*/ 1310957 w 1373303"/>
                <a:gd name="connsiteY36" fmla="*/ 1101436 h 1449230"/>
                <a:gd name="connsiteX37" fmla="*/ 1331739 w 1373303"/>
                <a:gd name="connsiteY37" fmla="*/ 1184564 h 1449230"/>
                <a:gd name="connsiteX38" fmla="*/ 1352521 w 1373303"/>
                <a:gd name="connsiteY38" fmla="*/ 1246909 h 1449230"/>
                <a:gd name="connsiteX39" fmla="*/ 1373303 w 1373303"/>
                <a:gd name="connsiteY39" fmla="*/ 1371600 h 1449230"/>
                <a:gd name="connsiteX40" fmla="*/ 1342130 w 1373303"/>
                <a:gd name="connsiteY40" fmla="*/ 1392382 h 1449230"/>
                <a:gd name="connsiteX41" fmla="*/ 1238221 w 1373303"/>
                <a:gd name="connsiteY41" fmla="*/ 1381991 h 1449230"/>
                <a:gd name="connsiteX42" fmla="*/ 1051185 w 1373303"/>
                <a:gd name="connsiteY42" fmla="*/ 1371600 h 1449230"/>
                <a:gd name="connsiteX43" fmla="*/ 781021 w 1373303"/>
                <a:gd name="connsiteY43" fmla="*/ 1381991 h 1449230"/>
                <a:gd name="connsiteX44" fmla="*/ 718675 w 1373303"/>
                <a:gd name="connsiteY44" fmla="*/ 1392382 h 1449230"/>
                <a:gd name="connsiteX45" fmla="*/ 666721 w 1373303"/>
                <a:gd name="connsiteY45" fmla="*/ 1402773 h 1449230"/>
                <a:gd name="connsiteX46" fmla="*/ 573203 w 1373303"/>
                <a:gd name="connsiteY46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98735 w 1373303"/>
                <a:gd name="connsiteY7" fmla="*/ 673028 h 1449230"/>
                <a:gd name="connsiteX8" fmla="*/ 458903 w 1373303"/>
                <a:gd name="connsiteY8" fmla="*/ 581891 h 1449230"/>
                <a:gd name="connsiteX9" fmla="*/ 458903 w 1373303"/>
                <a:gd name="connsiteY9" fmla="*/ 311727 h 1449230"/>
                <a:gd name="connsiteX10" fmla="*/ 469294 w 1373303"/>
                <a:gd name="connsiteY10" fmla="*/ 280555 h 1449230"/>
                <a:gd name="connsiteX11" fmla="*/ 500466 w 1373303"/>
                <a:gd name="connsiteY11" fmla="*/ 238991 h 1449230"/>
                <a:gd name="connsiteX12" fmla="*/ 510857 w 1373303"/>
                <a:gd name="connsiteY12" fmla="*/ 207818 h 1449230"/>
                <a:gd name="connsiteX13" fmla="*/ 552421 w 1373303"/>
                <a:gd name="connsiteY13" fmla="*/ 145473 h 1449230"/>
                <a:gd name="connsiteX14" fmla="*/ 573203 w 1373303"/>
                <a:gd name="connsiteY14" fmla="*/ 114300 h 1449230"/>
                <a:gd name="connsiteX15" fmla="*/ 604375 w 1373303"/>
                <a:gd name="connsiteY15" fmla="*/ 51955 h 1449230"/>
                <a:gd name="connsiteX16" fmla="*/ 645939 w 1373303"/>
                <a:gd name="connsiteY16" fmla="*/ 31173 h 1449230"/>
                <a:gd name="connsiteX17" fmla="*/ 708285 w 1373303"/>
                <a:gd name="connsiteY17" fmla="*/ 0 h 1449230"/>
                <a:gd name="connsiteX18" fmla="*/ 822585 w 1373303"/>
                <a:gd name="connsiteY18" fmla="*/ 10391 h 1449230"/>
                <a:gd name="connsiteX19" fmla="*/ 874539 w 1373303"/>
                <a:gd name="connsiteY19" fmla="*/ 20782 h 1449230"/>
                <a:gd name="connsiteX20" fmla="*/ 936885 w 1373303"/>
                <a:gd name="connsiteY20" fmla="*/ 83127 h 1449230"/>
                <a:gd name="connsiteX21" fmla="*/ 1009621 w 1373303"/>
                <a:gd name="connsiteY21" fmla="*/ 176646 h 1449230"/>
                <a:gd name="connsiteX22" fmla="*/ 1030403 w 1373303"/>
                <a:gd name="connsiteY22" fmla="*/ 259773 h 1449230"/>
                <a:gd name="connsiteX23" fmla="*/ 1040794 w 1373303"/>
                <a:gd name="connsiteY23" fmla="*/ 363682 h 1449230"/>
                <a:gd name="connsiteX24" fmla="*/ 1030403 w 1373303"/>
                <a:gd name="connsiteY24" fmla="*/ 529936 h 1449230"/>
                <a:gd name="connsiteX25" fmla="*/ 999230 w 1373303"/>
                <a:gd name="connsiteY25" fmla="*/ 592282 h 1449230"/>
                <a:gd name="connsiteX26" fmla="*/ 968057 w 1373303"/>
                <a:gd name="connsiteY26" fmla="*/ 654627 h 1449230"/>
                <a:gd name="connsiteX27" fmla="*/ 978448 w 1373303"/>
                <a:gd name="connsiteY27" fmla="*/ 685800 h 1449230"/>
                <a:gd name="connsiteX28" fmla="*/ 1020012 w 1373303"/>
                <a:gd name="connsiteY28" fmla="*/ 696191 h 1449230"/>
                <a:gd name="connsiteX29" fmla="*/ 1051185 w 1373303"/>
                <a:gd name="connsiteY29" fmla="*/ 706582 h 1449230"/>
                <a:gd name="connsiteX30" fmla="*/ 1144703 w 1373303"/>
                <a:gd name="connsiteY30" fmla="*/ 789709 h 1449230"/>
                <a:gd name="connsiteX31" fmla="*/ 1175875 w 1373303"/>
                <a:gd name="connsiteY31" fmla="*/ 810491 h 1449230"/>
                <a:gd name="connsiteX32" fmla="*/ 1196657 w 1373303"/>
                <a:gd name="connsiteY32" fmla="*/ 841664 h 1449230"/>
                <a:gd name="connsiteX33" fmla="*/ 1248612 w 1373303"/>
                <a:gd name="connsiteY33" fmla="*/ 904009 h 1449230"/>
                <a:gd name="connsiteX34" fmla="*/ 1269394 w 1373303"/>
                <a:gd name="connsiteY34" fmla="*/ 976746 h 1449230"/>
                <a:gd name="connsiteX35" fmla="*/ 1300566 w 1373303"/>
                <a:gd name="connsiteY35" fmla="*/ 1070264 h 1449230"/>
                <a:gd name="connsiteX36" fmla="*/ 1310957 w 1373303"/>
                <a:gd name="connsiteY36" fmla="*/ 1101436 h 1449230"/>
                <a:gd name="connsiteX37" fmla="*/ 1331739 w 1373303"/>
                <a:gd name="connsiteY37" fmla="*/ 1184564 h 1449230"/>
                <a:gd name="connsiteX38" fmla="*/ 1352521 w 1373303"/>
                <a:gd name="connsiteY38" fmla="*/ 1246909 h 1449230"/>
                <a:gd name="connsiteX39" fmla="*/ 1373303 w 1373303"/>
                <a:gd name="connsiteY39" fmla="*/ 1371600 h 1449230"/>
                <a:gd name="connsiteX40" fmla="*/ 1342130 w 1373303"/>
                <a:gd name="connsiteY40" fmla="*/ 1392382 h 1449230"/>
                <a:gd name="connsiteX41" fmla="*/ 1238221 w 1373303"/>
                <a:gd name="connsiteY41" fmla="*/ 1381991 h 1449230"/>
                <a:gd name="connsiteX42" fmla="*/ 1051185 w 1373303"/>
                <a:gd name="connsiteY42" fmla="*/ 1371600 h 1449230"/>
                <a:gd name="connsiteX43" fmla="*/ 781021 w 1373303"/>
                <a:gd name="connsiteY43" fmla="*/ 1381991 h 1449230"/>
                <a:gd name="connsiteX44" fmla="*/ 718675 w 1373303"/>
                <a:gd name="connsiteY44" fmla="*/ 1392382 h 1449230"/>
                <a:gd name="connsiteX45" fmla="*/ 666721 w 1373303"/>
                <a:gd name="connsiteY45" fmla="*/ 1402773 h 1449230"/>
                <a:gd name="connsiteX46" fmla="*/ 573203 w 1373303"/>
                <a:gd name="connsiteY46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98735 w 1373303"/>
                <a:gd name="connsiteY7" fmla="*/ 673028 h 1449230"/>
                <a:gd name="connsiteX8" fmla="*/ 458903 w 1373303"/>
                <a:gd name="connsiteY8" fmla="*/ 581891 h 1449230"/>
                <a:gd name="connsiteX9" fmla="*/ 458903 w 1373303"/>
                <a:gd name="connsiteY9" fmla="*/ 311727 h 1449230"/>
                <a:gd name="connsiteX10" fmla="*/ 500466 w 1373303"/>
                <a:gd name="connsiteY10" fmla="*/ 238991 h 1449230"/>
                <a:gd name="connsiteX11" fmla="*/ 510857 w 1373303"/>
                <a:gd name="connsiteY11" fmla="*/ 207818 h 1449230"/>
                <a:gd name="connsiteX12" fmla="*/ 552421 w 1373303"/>
                <a:gd name="connsiteY12" fmla="*/ 145473 h 1449230"/>
                <a:gd name="connsiteX13" fmla="*/ 573203 w 1373303"/>
                <a:gd name="connsiteY13" fmla="*/ 114300 h 1449230"/>
                <a:gd name="connsiteX14" fmla="*/ 604375 w 1373303"/>
                <a:gd name="connsiteY14" fmla="*/ 51955 h 1449230"/>
                <a:gd name="connsiteX15" fmla="*/ 645939 w 1373303"/>
                <a:gd name="connsiteY15" fmla="*/ 31173 h 1449230"/>
                <a:gd name="connsiteX16" fmla="*/ 708285 w 1373303"/>
                <a:gd name="connsiteY16" fmla="*/ 0 h 1449230"/>
                <a:gd name="connsiteX17" fmla="*/ 822585 w 1373303"/>
                <a:gd name="connsiteY17" fmla="*/ 10391 h 1449230"/>
                <a:gd name="connsiteX18" fmla="*/ 874539 w 1373303"/>
                <a:gd name="connsiteY18" fmla="*/ 20782 h 1449230"/>
                <a:gd name="connsiteX19" fmla="*/ 936885 w 1373303"/>
                <a:gd name="connsiteY19" fmla="*/ 83127 h 1449230"/>
                <a:gd name="connsiteX20" fmla="*/ 1009621 w 1373303"/>
                <a:gd name="connsiteY20" fmla="*/ 176646 h 1449230"/>
                <a:gd name="connsiteX21" fmla="*/ 1030403 w 1373303"/>
                <a:gd name="connsiteY21" fmla="*/ 259773 h 1449230"/>
                <a:gd name="connsiteX22" fmla="*/ 1040794 w 1373303"/>
                <a:gd name="connsiteY22" fmla="*/ 363682 h 1449230"/>
                <a:gd name="connsiteX23" fmla="*/ 1030403 w 1373303"/>
                <a:gd name="connsiteY23" fmla="*/ 529936 h 1449230"/>
                <a:gd name="connsiteX24" fmla="*/ 999230 w 1373303"/>
                <a:gd name="connsiteY24" fmla="*/ 592282 h 1449230"/>
                <a:gd name="connsiteX25" fmla="*/ 968057 w 1373303"/>
                <a:gd name="connsiteY25" fmla="*/ 654627 h 1449230"/>
                <a:gd name="connsiteX26" fmla="*/ 978448 w 1373303"/>
                <a:gd name="connsiteY26" fmla="*/ 685800 h 1449230"/>
                <a:gd name="connsiteX27" fmla="*/ 1020012 w 1373303"/>
                <a:gd name="connsiteY27" fmla="*/ 696191 h 1449230"/>
                <a:gd name="connsiteX28" fmla="*/ 1051185 w 1373303"/>
                <a:gd name="connsiteY28" fmla="*/ 706582 h 1449230"/>
                <a:gd name="connsiteX29" fmla="*/ 1144703 w 1373303"/>
                <a:gd name="connsiteY29" fmla="*/ 789709 h 1449230"/>
                <a:gd name="connsiteX30" fmla="*/ 1175875 w 1373303"/>
                <a:gd name="connsiteY30" fmla="*/ 810491 h 1449230"/>
                <a:gd name="connsiteX31" fmla="*/ 1196657 w 1373303"/>
                <a:gd name="connsiteY31" fmla="*/ 841664 h 1449230"/>
                <a:gd name="connsiteX32" fmla="*/ 1248612 w 1373303"/>
                <a:gd name="connsiteY32" fmla="*/ 904009 h 1449230"/>
                <a:gd name="connsiteX33" fmla="*/ 1269394 w 1373303"/>
                <a:gd name="connsiteY33" fmla="*/ 976746 h 1449230"/>
                <a:gd name="connsiteX34" fmla="*/ 1300566 w 1373303"/>
                <a:gd name="connsiteY34" fmla="*/ 1070264 h 1449230"/>
                <a:gd name="connsiteX35" fmla="*/ 1310957 w 1373303"/>
                <a:gd name="connsiteY35" fmla="*/ 1101436 h 1449230"/>
                <a:gd name="connsiteX36" fmla="*/ 1331739 w 1373303"/>
                <a:gd name="connsiteY36" fmla="*/ 1184564 h 1449230"/>
                <a:gd name="connsiteX37" fmla="*/ 1352521 w 1373303"/>
                <a:gd name="connsiteY37" fmla="*/ 1246909 h 1449230"/>
                <a:gd name="connsiteX38" fmla="*/ 1373303 w 1373303"/>
                <a:gd name="connsiteY38" fmla="*/ 1371600 h 1449230"/>
                <a:gd name="connsiteX39" fmla="*/ 1342130 w 1373303"/>
                <a:gd name="connsiteY39" fmla="*/ 1392382 h 1449230"/>
                <a:gd name="connsiteX40" fmla="*/ 1238221 w 1373303"/>
                <a:gd name="connsiteY40" fmla="*/ 1381991 h 1449230"/>
                <a:gd name="connsiteX41" fmla="*/ 1051185 w 1373303"/>
                <a:gd name="connsiteY41" fmla="*/ 1371600 h 1449230"/>
                <a:gd name="connsiteX42" fmla="*/ 781021 w 1373303"/>
                <a:gd name="connsiteY42" fmla="*/ 1381991 h 1449230"/>
                <a:gd name="connsiteX43" fmla="*/ 718675 w 1373303"/>
                <a:gd name="connsiteY43" fmla="*/ 1392382 h 1449230"/>
                <a:gd name="connsiteX44" fmla="*/ 666721 w 1373303"/>
                <a:gd name="connsiteY44" fmla="*/ 1402773 h 1449230"/>
                <a:gd name="connsiteX45" fmla="*/ 573203 w 1373303"/>
                <a:gd name="connsiteY45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98735 w 1373303"/>
                <a:gd name="connsiteY7" fmla="*/ 673028 h 1449230"/>
                <a:gd name="connsiteX8" fmla="*/ 458903 w 1373303"/>
                <a:gd name="connsiteY8" fmla="*/ 581891 h 1449230"/>
                <a:gd name="connsiteX9" fmla="*/ 458903 w 1373303"/>
                <a:gd name="connsiteY9" fmla="*/ 311727 h 1449230"/>
                <a:gd name="connsiteX10" fmla="*/ 510857 w 1373303"/>
                <a:gd name="connsiteY10" fmla="*/ 207818 h 1449230"/>
                <a:gd name="connsiteX11" fmla="*/ 552421 w 1373303"/>
                <a:gd name="connsiteY11" fmla="*/ 145473 h 1449230"/>
                <a:gd name="connsiteX12" fmla="*/ 573203 w 1373303"/>
                <a:gd name="connsiteY12" fmla="*/ 114300 h 1449230"/>
                <a:gd name="connsiteX13" fmla="*/ 604375 w 1373303"/>
                <a:gd name="connsiteY13" fmla="*/ 51955 h 1449230"/>
                <a:gd name="connsiteX14" fmla="*/ 645939 w 1373303"/>
                <a:gd name="connsiteY14" fmla="*/ 31173 h 1449230"/>
                <a:gd name="connsiteX15" fmla="*/ 708285 w 1373303"/>
                <a:gd name="connsiteY15" fmla="*/ 0 h 1449230"/>
                <a:gd name="connsiteX16" fmla="*/ 822585 w 1373303"/>
                <a:gd name="connsiteY16" fmla="*/ 10391 h 1449230"/>
                <a:gd name="connsiteX17" fmla="*/ 874539 w 1373303"/>
                <a:gd name="connsiteY17" fmla="*/ 20782 h 1449230"/>
                <a:gd name="connsiteX18" fmla="*/ 936885 w 1373303"/>
                <a:gd name="connsiteY18" fmla="*/ 83127 h 1449230"/>
                <a:gd name="connsiteX19" fmla="*/ 1009621 w 1373303"/>
                <a:gd name="connsiteY19" fmla="*/ 176646 h 1449230"/>
                <a:gd name="connsiteX20" fmla="*/ 1030403 w 1373303"/>
                <a:gd name="connsiteY20" fmla="*/ 259773 h 1449230"/>
                <a:gd name="connsiteX21" fmla="*/ 1040794 w 1373303"/>
                <a:gd name="connsiteY21" fmla="*/ 363682 h 1449230"/>
                <a:gd name="connsiteX22" fmla="*/ 1030403 w 1373303"/>
                <a:gd name="connsiteY22" fmla="*/ 529936 h 1449230"/>
                <a:gd name="connsiteX23" fmla="*/ 999230 w 1373303"/>
                <a:gd name="connsiteY23" fmla="*/ 592282 h 1449230"/>
                <a:gd name="connsiteX24" fmla="*/ 968057 w 1373303"/>
                <a:gd name="connsiteY24" fmla="*/ 654627 h 1449230"/>
                <a:gd name="connsiteX25" fmla="*/ 978448 w 1373303"/>
                <a:gd name="connsiteY25" fmla="*/ 685800 h 1449230"/>
                <a:gd name="connsiteX26" fmla="*/ 1020012 w 1373303"/>
                <a:gd name="connsiteY26" fmla="*/ 696191 h 1449230"/>
                <a:gd name="connsiteX27" fmla="*/ 1051185 w 1373303"/>
                <a:gd name="connsiteY27" fmla="*/ 706582 h 1449230"/>
                <a:gd name="connsiteX28" fmla="*/ 1144703 w 1373303"/>
                <a:gd name="connsiteY28" fmla="*/ 789709 h 1449230"/>
                <a:gd name="connsiteX29" fmla="*/ 1175875 w 1373303"/>
                <a:gd name="connsiteY29" fmla="*/ 810491 h 1449230"/>
                <a:gd name="connsiteX30" fmla="*/ 1196657 w 1373303"/>
                <a:gd name="connsiteY30" fmla="*/ 841664 h 1449230"/>
                <a:gd name="connsiteX31" fmla="*/ 1248612 w 1373303"/>
                <a:gd name="connsiteY31" fmla="*/ 904009 h 1449230"/>
                <a:gd name="connsiteX32" fmla="*/ 1269394 w 1373303"/>
                <a:gd name="connsiteY32" fmla="*/ 976746 h 1449230"/>
                <a:gd name="connsiteX33" fmla="*/ 1300566 w 1373303"/>
                <a:gd name="connsiteY33" fmla="*/ 1070264 h 1449230"/>
                <a:gd name="connsiteX34" fmla="*/ 1310957 w 1373303"/>
                <a:gd name="connsiteY34" fmla="*/ 1101436 h 1449230"/>
                <a:gd name="connsiteX35" fmla="*/ 1331739 w 1373303"/>
                <a:gd name="connsiteY35" fmla="*/ 1184564 h 1449230"/>
                <a:gd name="connsiteX36" fmla="*/ 1352521 w 1373303"/>
                <a:gd name="connsiteY36" fmla="*/ 1246909 h 1449230"/>
                <a:gd name="connsiteX37" fmla="*/ 1373303 w 1373303"/>
                <a:gd name="connsiteY37" fmla="*/ 1371600 h 1449230"/>
                <a:gd name="connsiteX38" fmla="*/ 1342130 w 1373303"/>
                <a:gd name="connsiteY38" fmla="*/ 1392382 h 1449230"/>
                <a:gd name="connsiteX39" fmla="*/ 1238221 w 1373303"/>
                <a:gd name="connsiteY39" fmla="*/ 1381991 h 1449230"/>
                <a:gd name="connsiteX40" fmla="*/ 1051185 w 1373303"/>
                <a:gd name="connsiteY40" fmla="*/ 1371600 h 1449230"/>
                <a:gd name="connsiteX41" fmla="*/ 781021 w 1373303"/>
                <a:gd name="connsiteY41" fmla="*/ 1381991 h 1449230"/>
                <a:gd name="connsiteX42" fmla="*/ 718675 w 1373303"/>
                <a:gd name="connsiteY42" fmla="*/ 1392382 h 1449230"/>
                <a:gd name="connsiteX43" fmla="*/ 666721 w 1373303"/>
                <a:gd name="connsiteY43" fmla="*/ 1402773 h 1449230"/>
                <a:gd name="connsiteX44" fmla="*/ 573203 w 1373303"/>
                <a:gd name="connsiteY44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98735 w 1373303"/>
                <a:gd name="connsiteY7" fmla="*/ 673028 h 1449230"/>
                <a:gd name="connsiteX8" fmla="*/ 458903 w 1373303"/>
                <a:gd name="connsiteY8" fmla="*/ 581891 h 1449230"/>
                <a:gd name="connsiteX9" fmla="*/ 458903 w 1373303"/>
                <a:gd name="connsiteY9" fmla="*/ 311727 h 1449230"/>
                <a:gd name="connsiteX10" fmla="*/ 552421 w 1373303"/>
                <a:gd name="connsiteY10" fmla="*/ 145473 h 1449230"/>
                <a:gd name="connsiteX11" fmla="*/ 573203 w 1373303"/>
                <a:gd name="connsiteY11" fmla="*/ 114300 h 1449230"/>
                <a:gd name="connsiteX12" fmla="*/ 604375 w 1373303"/>
                <a:gd name="connsiteY12" fmla="*/ 51955 h 1449230"/>
                <a:gd name="connsiteX13" fmla="*/ 645939 w 1373303"/>
                <a:gd name="connsiteY13" fmla="*/ 31173 h 1449230"/>
                <a:gd name="connsiteX14" fmla="*/ 708285 w 1373303"/>
                <a:gd name="connsiteY14" fmla="*/ 0 h 1449230"/>
                <a:gd name="connsiteX15" fmla="*/ 822585 w 1373303"/>
                <a:gd name="connsiteY15" fmla="*/ 10391 h 1449230"/>
                <a:gd name="connsiteX16" fmla="*/ 874539 w 1373303"/>
                <a:gd name="connsiteY16" fmla="*/ 20782 h 1449230"/>
                <a:gd name="connsiteX17" fmla="*/ 936885 w 1373303"/>
                <a:gd name="connsiteY17" fmla="*/ 83127 h 1449230"/>
                <a:gd name="connsiteX18" fmla="*/ 1009621 w 1373303"/>
                <a:gd name="connsiteY18" fmla="*/ 176646 h 1449230"/>
                <a:gd name="connsiteX19" fmla="*/ 1030403 w 1373303"/>
                <a:gd name="connsiteY19" fmla="*/ 259773 h 1449230"/>
                <a:gd name="connsiteX20" fmla="*/ 1040794 w 1373303"/>
                <a:gd name="connsiteY20" fmla="*/ 363682 h 1449230"/>
                <a:gd name="connsiteX21" fmla="*/ 1030403 w 1373303"/>
                <a:gd name="connsiteY21" fmla="*/ 529936 h 1449230"/>
                <a:gd name="connsiteX22" fmla="*/ 999230 w 1373303"/>
                <a:gd name="connsiteY22" fmla="*/ 592282 h 1449230"/>
                <a:gd name="connsiteX23" fmla="*/ 968057 w 1373303"/>
                <a:gd name="connsiteY23" fmla="*/ 654627 h 1449230"/>
                <a:gd name="connsiteX24" fmla="*/ 978448 w 1373303"/>
                <a:gd name="connsiteY24" fmla="*/ 685800 h 1449230"/>
                <a:gd name="connsiteX25" fmla="*/ 1020012 w 1373303"/>
                <a:gd name="connsiteY25" fmla="*/ 696191 h 1449230"/>
                <a:gd name="connsiteX26" fmla="*/ 1051185 w 1373303"/>
                <a:gd name="connsiteY26" fmla="*/ 706582 h 1449230"/>
                <a:gd name="connsiteX27" fmla="*/ 1144703 w 1373303"/>
                <a:gd name="connsiteY27" fmla="*/ 789709 h 1449230"/>
                <a:gd name="connsiteX28" fmla="*/ 1175875 w 1373303"/>
                <a:gd name="connsiteY28" fmla="*/ 810491 h 1449230"/>
                <a:gd name="connsiteX29" fmla="*/ 1196657 w 1373303"/>
                <a:gd name="connsiteY29" fmla="*/ 841664 h 1449230"/>
                <a:gd name="connsiteX30" fmla="*/ 1248612 w 1373303"/>
                <a:gd name="connsiteY30" fmla="*/ 904009 h 1449230"/>
                <a:gd name="connsiteX31" fmla="*/ 1269394 w 1373303"/>
                <a:gd name="connsiteY31" fmla="*/ 976746 h 1449230"/>
                <a:gd name="connsiteX32" fmla="*/ 1300566 w 1373303"/>
                <a:gd name="connsiteY32" fmla="*/ 1070264 h 1449230"/>
                <a:gd name="connsiteX33" fmla="*/ 1310957 w 1373303"/>
                <a:gd name="connsiteY33" fmla="*/ 1101436 h 1449230"/>
                <a:gd name="connsiteX34" fmla="*/ 1331739 w 1373303"/>
                <a:gd name="connsiteY34" fmla="*/ 1184564 h 1449230"/>
                <a:gd name="connsiteX35" fmla="*/ 1352521 w 1373303"/>
                <a:gd name="connsiteY35" fmla="*/ 1246909 h 1449230"/>
                <a:gd name="connsiteX36" fmla="*/ 1373303 w 1373303"/>
                <a:gd name="connsiteY36" fmla="*/ 1371600 h 1449230"/>
                <a:gd name="connsiteX37" fmla="*/ 1342130 w 1373303"/>
                <a:gd name="connsiteY37" fmla="*/ 1392382 h 1449230"/>
                <a:gd name="connsiteX38" fmla="*/ 1238221 w 1373303"/>
                <a:gd name="connsiteY38" fmla="*/ 1381991 h 1449230"/>
                <a:gd name="connsiteX39" fmla="*/ 1051185 w 1373303"/>
                <a:gd name="connsiteY39" fmla="*/ 1371600 h 1449230"/>
                <a:gd name="connsiteX40" fmla="*/ 781021 w 1373303"/>
                <a:gd name="connsiteY40" fmla="*/ 1381991 h 1449230"/>
                <a:gd name="connsiteX41" fmla="*/ 718675 w 1373303"/>
                <a:gd name="connsiteY41" fmla="*/ 1392382 h 1449230"/>
                <a:gd name="connsiteX42" fmla="*/ 666721 w 1373303"/>
                <a:gd name="connsiteY42" fmla="*/ 1402773 h 1449230"/>
                <a:gd name="connsiteX43" fmla="*/ 573203 w 1373303"/>
                <a:gd name="connsiteY43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98735 w 1373303"/>
                <a:gd name="connsiteY7" fmla="*/ 673028 h 1449230"/>
                <a:gd name="connsiteX8" fmla="*/ 458903 w 1373303"/>
                <a:gd name="connsiteY8" fmla="*/ 581891 h 1449230"/>
                <a:gd name="connsiteX9" fmla="*/ 458903 w 1373303"/>
                <a:gd name="connsiteY9" fmla="*/ 311727 h 1449230"/>
                <a:gd name="connsiteX10" fmla="*/ 573203 w 1373303"/>
                <a:gd name="connsiteY10" fmla="*/ 114300 h 1449230"/>
                <a:gd name="connsiteX11" fmla="*/ 604375 w 1373303"/>
                <a:gd name="connsiteY11" fmla="*/ 51955 h 1449230"/>
                <a:gd name="connsiteX12" fmla="*/ 645939 w 1373303"/>
                <a:gd name="connsiteY12" fmla="*/ 31173 h 1449230"/>
                <a:gd name="connsiteX13" fmla="*/ 708285 w 1373303"/>
                <a:gd name="connsiteY13" fmla="*/ 0 h 1449230"/>
                <a:gd name="connsiteX14" fmla="*/ 822585 w 1373303"/>
                <a:gd name="connsiteY14" fmla="*/ 10391 h 1449230"/>
                <a:gd name="connsiteX15" fmla="*/ 874539 w 1373303"/>
                <a:gd name="connsiteY15" fmla="*/ 20782 h 1449230"/>
                <a:gd name="connsiteX16" fmla="*/ 936885 w 1373303"/>
                <a:gd name="connsiteY16" fmla="*/ 83127 h 1449230"/>
                <a:gd name="connsiteX17" fmla="*/ 1009621 w 1373303"/>
                <a:gd name="connsiteY17" fmla="*/ 176646 h 1449230"/>
                <a:gd name="connsiteX18" fmla="*/ 1030403 w 1373303"/>
                <a:gd name="connsiteY18" fmla="*/ 259773 h 1449230"/>
                <a:gd name="connsiteX19" fmla="*/ 1040794 w 1373303"/>
                <a:gd name="connsiteY19" fmla="*/ 363682 h 1449230"/>
                <a:gd name="connsiteX20" fmla="*/ 1030403 w 1373303"/>
                <a:gd name="connsiteY20" fmla="*/ 529936 h 1449230"/>
                <a:gd name="connsiteX21" fmla="*/ 999230 w 1373303"/>
                <a:gd name="connsiteY21" fmla="*/ 592282 h 1449230"/>
                <a:gd name="connsiteX22" fmla="*/ 968057 w 1373303"/>
                <a:gd name="connsiteY22" fmla="*/ 654627 h 1449230"/>
                <a:gd name="connsiteX23" fmla="*/ 978448 w 1373303"/>
                <a:gd name="connsiteY23" fmla="*/ 685800 h 1449230"/>
                <a:gd name="connsiteX24" fmla="*/ 1020012 w 1373303"/>
                <a:gd name="connsiteY24" fmla="*/ 696191 h 1449230"/>
                <a:gd name="connsiteX25" fmla="*/ 1051185 w 1373303"/>
                <a:gd name="connsiteY25" fmla="*/ 706582 h 1449230"/>
                <a:gd name="connsiteX26" fmla="*/ 1144703 w 1373303"/>
                <a:gd name="connsiteY26" fmla="*/ 789709 h 1449230"/>
                <a:gd name="connsiteX27" fmla="*/ 1175875 w 1373303"/>
                <a:gd name="connsiteY27" fmla="*/ 810491 h 1449230"/>
                <a:gd name="connsiteX28" fmla="*/ 1196657 w 1373303"/>
                <a:gd name="connsiteY28" fmla="*/ 841664 h 1449230"/>
                <a:gd name="connsiteX29" fmla="*/ 1248612 w 1373303"/>
                <a:gd name="connsiteY29" fmla="*/ 904009 h 1449230"/>
                <a:gd name="connsiteX30" fmla="*/ 1269394 w 1373303"/>
                <a:gd name="connsiteY30" fmla="*/ 976746 h 1449230"/>
                <a:gd name="connsiteX31" fmla="*/ 1300566 w 1373303"/>
                <a:gd name="connsiteY31" fmla="*/ 1070264 h 1449230"/>
                <a:gd name="connsiteX32" fmla="*/ 1310957 w 1373303"/>
                <a:gd name="connsiteY32" fmla="*/ 1101436 h 1449230"/>
                <a:gd name="connsiteX33" fmla="*/ 1331739 w 1373303"/>
                <a:gd name="connsiteY33" fmla="*/ 1184564 h 1449230"/>
                <a:gd name="connsiteX34" fmla="*/ 1352521 w 1373303"/>
                <a:gd name="connsiteY34" fmla="*/ 1246909 h 1449230"/>
                <a:gd name="connsiteX35" fmla="*/ 1373303 w 1373303"/>
                <a:gd name="connsiteY35" fmla="*/ 1371600 h 1449230"/>
                <a:gd name="connsiteX36" fmla="*/ 1342130 w 1373303"/>
                <a:gd name="connsiteY36" fmla="*/ 1392382 h 1449230"/>
                <a:gd name="connsiteX37" fmla="*/ 1238221 w 1373303"/>
                <a:gd name="connsiteY37" fmla="*/ 1381991 h 1449230"/>
                <a:gd name="connsiteX38" fmla="*/ 1051185 w 1373303"/>
                <a:gd name="connsiteY38" fmla="*/ 1371600 h 1449230"/>
                <a:gd name="connsiteX39" fmla="*/ 781021 w 1373303"/>
                <a:gd name="connsiteY39" fmla="*/ 1381991 h 1449230"/>
                <a:gd name="connsiteX40" fmla="*/ 718675 w 1373303"/>
                <a:gd name="connsiteY40" fmla="*/ 1392382 h 1449230"/>
                <a:gd name="connsiteX41" fmla="*/ 666721 w 1373303"/>
                <a:gd name="connsiteY41" fmla="*/ 1402773 h 1449230"/>
                <a:gd name="connsiteX42" fmla="*/ 573203 w 1373303"/>
                <a:gd name="connsiteY42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98735 w 1373303"/>
                <a:gd name="connsiteY7" fmla="*/ 673028 h 1449230"/>
                <a:gd name="connsiteX8" fmla="*/ 458903 w 1373303"/>
                <a:gd name="connsiteY8" fmla="*/ 581891 h 1449230"/>
                <a:gd name="connsiteX9" fmla="*/ 458903 w 1373303"/>
                <a:gd name="connsiteY9" fmla="*/ 311727 h 1449230"/>
                <a:gd name="connsiteX10" fmla="*/ 604375 w 1373303"/>
                <a:gd name="connsiteY10" fmla="*/ 51955 h 1449230"/>
                <a:gd name="connsiteX11" fmla="*/ 645939 w 1373303"/>
                <a:gd name="connsiteY11" fmla="*/ 31173 h 1449230"/>
                <a:gd name="connsiteX12" fmla="*/ 708285 w 1373303"/>
                <a:gd name="connsiteY12" fmla="*/ 0 h 1449230"/>
                <a:gd name="connsiteX13" fmla="*/ 822585 w 1373303"/>
                <a:gd name="connsiteY13" fmla="*/ 10391 h 1449230"/>
                <a:gd name="connsiteX14" fmla="*/ 874539 w 1373303"/>
                <a:gd name="connsiteY14" fmla="*/ 20782 h 1449230"/>
                <a:gd name="connsiteX15" fmla="*/ 936885 w 1373303"/>
                <a:gd name="connsiteY15" fmla="*/ 83127 h 1449230"/>
                <a:gd name="connsiteX16" fmla="*/ 1009621 w 1373303"/>
                <a:gd name="connsiteY16" fmla="*/ 176646 h 1449230"/>
                <a:gd name="connsiteX17" fmla="*/ 1030403 w 1373303"/>
                <a:gd name="connsiteY17" fmla="*/ 259773 h 1449230"/>
                <a:gd name="connsiteX18" fmla="*/ 1040794 w 1373303"/>
                <a:gd name="connsiteY18" fmla="*/ 363682 h 1449230"/>
                <a:gd name="connsiteX19" fmla="*/ 1030403 w 1373303"/>
                <a:gd name="connsiteY19" fmla="*/ 529936 h 1449230"/>
                <a:gd name="connsiteX20" fmla="*/ 999230 w 1373303"/>
                <a:gd name="connsiteY20" fmla="*/ 592282 h 1449230"/>
                <a:gd name="connsiteX21" fmla="*/ 968057 w 1373303"/>
                <a:gd name="connsiteY21" fmla="*/ 654627 h 1449230"/>
                <a:gd name="connsiteX22" fmla="*/ 978448 w 1373303"/>
                <a:gd name="connsiteY22" fmla="*/ 685800 h 1449230"/>
                <a:gd name="connsiteX23" fmla="*/ 1020012 w 1373303"/>
                <a:gd name="connsiteY23" fmla="*/ 696191 h 1449230"/>
                <a:gd name="connsiteX24" fmla="*/ 1051185 w 1373303"/>
                <a:gd name="connsiteY24" fmla="*/ 706582 h 1449230"/>
                <a:gd name="connsiteX25" fmla="*/ 1144703 w 1373303"/>
                <a:gd name="connsiteY25" fmla="*/ 789709 h 1449230"/>
                <a:gd name="connsiteX26" fmla="*/ 1175875 w 1373303"/>
                <a:gd name="connsiteY26" fmla="*/ 810491 h 1449230"/>
                <a:gd name="connsiteX27" fmla="*/ 1196657 w 1373303"/>
                <a:gd name="connsiteY27" fmla="*/ 841664 h 1449230"/>
                <a:gd name="connsiteX28" fmla="*/ 1248612 w 1373303"/>
                <a:gd name="connsiteY28" fmla="*/ 904009 h 1449230"/>
                <a:gd name="connsiteX29" fmla="*/ 1269394 w 1373303"/>
                <a:gd name="connsiteY29" fmla="*/ 976746 h 1449230"/>
                <a:gd name="connsiteX30" fmla="*/ 1300566 w 1373303"/>
                <a:gd name="connsiteY30" fmla="*/ 1070264 h 1449230"/>
                <a:gd name="connsiteX31" fmla="*/ 1310957 w 1373303"/>
                <a:gd name="connsiteY31" fmla="*/ 1101436 h 1449230"/>
                <a:gd name="connsiteX32" fmla="*/ 1331739 w 1373303"/>
                <a:gd name="connsiteY32" fmla="*/ 1184564 h 1449230"/>
                <a:gd name="connsiteX33" fmla="*/ 1352521 w 1373303"/>
                <a:gd name="connsiteY33" fmla="*/ 1246909 h 1449230"/>
                <a:gd name="connsiteX34" fmla="*/ 1373303 w 1373303"/>
                <a:gd name="connsiteY34" fmla="*/ 1371600 h 1449230"/>
                <a:gd name="connsiteX35" fmla="*/ 1342130 w 1373303"/>
                <a:gd name="connsiteY35" fmla="*/ 1392382 h 1449230"/>
                <a:gd name="connsiteX36" fmla="*/ 1238221 w 1373303"/>
                <a:gd name="connsiteY36" fmla="*/ 1381991 h 1449230"/>
                <a:gd name="connsiteX37" fmla="*/ 1051185 w 1373303"/>
                <a:gd name="connsiteY37" fmla="*/ 1371600 h 1449230"/>
                <a:gd name="connsiteX38" fmla="*/ 781021 w 1373303"/>
                <a:gd name="connsiteY38" fmla="*/ 1381991 h 1449230"/>
                <a:gd name="connsiteX39" fmla="*/ 718675 w 1373303"/>
                <a:gd name="connsiteY39" fmla="*/ 1392382 h 1449230"/>
                <a:gd name="connsiteX40" fmla="*/ 666721 w 1373303"/>
                <a:gd name="connsiteY40" fmla="*/ 1402773 h 1449230"/>
                <a:gd name="connsiteX41" fmla="*/ 573203 w 1373303"/>
                <a:gd name="connsiteY41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98735 w 1373303"/>
                <a:gd name="connsiteY7" fmla="*/ 673028 h 1449230"/>
                <a:gd name="connsiteX8" fmla="*/ 458903 w 1373303"/>
                <a:gd name="connsiteY8" fmla="*/ 581891 h 1449230"/>
                <a:gd name="connsiteX9" fmla="*/ 458903 w 1373303"/>
                <a:gd name="connsiteY9" fmla="*/ 311727 h 1449230"/>
                <a:gd name="connsiteX10" fmla="*/ 645939 w 1373303"/>
                <a:gd name="connsiteY10" fmla="*/ 31173 h 1449230"/>
                <a:gd name="connsiteX11" fmla="*/ 708285 w 1373303"/>
                <a:gd name="connsiteY11" fmla="*/ 0 h 1449230"/>
                <a:gd name="connsiteX12" fmla="*/ 822585 w 1373303"/>
                <a:gd name="connsiteY12" fmla="*/ 10391 h 1449230"/>
                <a:gd name="connsiteX13" fmla="*/ 874539 w 1373303"/>
                <a:gd name="connsiteY13" fmla="*/ 20782 h 1449230"/>
                <a:gd name="connsiteX14" fmla="*/ 936885 w 1373303"/>
                <a:gd name="connsiteY14" fmla="*/ 83127 h 1449230"/>
                <a:gd name="connsiteX15" fmla="*/ 1009621 w 1373303"/>
                <a:gd name="connsiteY15" fmla="*/ 176646 h 1449230"/>
                <a:gd name="connsiteX16" fmla="*/ 1030403 w 1373303"/>
                <a:gd name="connsiteY16" fmla="*/ 259773 h 1449230"/>
                <a:gd name="connsiteX17" fmla="*/ 1040794 w 1373303"/>
                <a:gd name="connsiteY17" fmla="*/ 363682 h 1449230"/>
                <a:gd name="connsiteX18" fmla="*/ 1030403 w 1373303"/>
                <a:gd name="connsiteY18" fmla="*/ 529936 h 1449230"/>
                <a:gd name="connsiteX19" fmla="*/ 999230 w 1373303"/>
                <a:gd name="connsiteY19" fmla="*/ 592282 h 1449230"/>
                <a:gd name="connsiteX20" fmla="*/ 968057 w 1373303"/>
                <a:gd name="connsiteY20" fmla="*/ 654627 h 1449230"/>
                <a:gd name="connsiteX21" fmla="*/ 978448 w 1373303"/>
                <a:gd name="connsiteY21" fmla="*/ 685800 h 1449230"/>
                <a:gd name="connsiteX22" fmla="*/ 1020012 w 1373303"/>
                <a:gd name="connsiteY22" fmla="*/ 696191 h 1449230"/>
                <a:gd name="connsiteX23" fmla="*/ 1051185 w 1373303"/>
                <a:gd name="connsiteY23" fmla="*/ 706582 h 1449230"/>
                <a:gd name="connsiteX24" fmla="*/ 1144703 w 1373303"/>
                <a:gd name="connsiteY24" fmla="*/ 789709 h 1449230"/>
                <a:gd name="connsiteX25" fmla="*/ 1175875 w 1373303"/>
                <a:gd name="connsiteY25" fmla="*/ 810491 h 1449230"/>
                <a:gd name="connsiteX26" fmla="*/ 1196657 w 1373303"/>
                <a:gd name="connsiteY26" fmla="*/ 841664 h 1449230"/>
                <a:gd name="connsiteX27" fmla="*/ 1248612 w 1373303"/>
                <a:gd name="connsiteY27" fmla="*/ 904009 h 1449230"/>
                <a:gd name="connsiteX28" fmla="*/ 1269394 w 1373303"/>
                <a:gd name="connsiteY28" fmla="*/ 976746 h 1449230"/>
                <a:gd name="connsiteX29" fmla="*/ 1300566 w 1373303"/>
                <a:gd name="connsiteY29" fmla="*/ 1070264 h 1449230"/>
                <a:gd name="connsiteX30" fmla="*/ 1310957 w 1373303"/>
                <a:gd name="connsiteY30" fmla="*/ 1101436 h 1449230"/>
                <a:gd name="connsiteX31" fmla="*/ 1331739 w 1373303"/>
                <a:gd name="connsiteY31" fmla="*/ 1184564 h 1449230"/>
                <a:gd name="connsiteX32" fmla="*/ 1352521 w 1373303"/>
                <a:gd name="connsiteY32" fmla="*/ 1246909 h 1449230"/>
                <a:gd name="connsiteX33" fmla="*/ 1373303 w 1373303"/>
                <a:gd name="connsiteY33" fmla="*/ 1371600 h 1449230"/>
                <a:gd name="connsiteX34" fmla="*/ 1342130 w 1373303"/>
                <a:gd name="connsiteY34" fmla="*/ 1392382 h 1449230"/>
                <a:gd name="connsiteX35" fmla="*/ 1238221 w 1373303"/>
                <a:gd name="connsiteY35" fmla="*/ 1381991 h 1449230"/>
                <a:gd name="connsiteX36" fmla="*/ 1051185 w 1373303"/>
                <a:gd name="connsiteY36" fmla="*/ 1371600 h 1449230"/>
                <a:gd name="connsiteX37" fmla="*/ 781021 w 1373303"/>
                <a:gd name="connsiteY37" fmla="*/ 1381991 h 1449230"/>
                <a:gd name="connsiteX38" fmla="*/ 718675 w 1373303"/>
                <a:gd name="connsiteY38" fmla="*/ 1392382 h 1449230"/>
                <a:gd name="connsiteX39" fmla="*/ 666721 w 1373303"/>
                <a:gd name="connsiteY39" fmla="*/ 1402773 h 1449230"/>
                <a:gd name="connsiteX40" fmla="*/ 573203 w 1373303"/>
                <a:gd name="connsiteY40" fmla="*/ 1413164 h 1449230"/>
                <a:gd name="connsiteX0" fmla="*/ 573203 w 1373303"/>
                <a:gd name="connsiteY0" fmla="*/ 1413164 h 1449230"/>
                <a:gd name="connsiteX1" fmla="*/ 510857 w 1373303"/>
                <a:gd name="connsiteY1" fmla="*/ 1423555 h 1449230"/>
                <a:gd name="connsiteX2" fmla="*/ 251085 w 1373303"/>
                <a:gd name="connsiteY2" fmla="*/ 1444336 h 1449230"/>
                <a:gd name="connsiteX3" fmla="*/ 2569 w 1373303"/>
                <a:gd name="connsiteY3" fmla="*/ 1449099 h 1449230"/>
                <a:gd name="connsiteX4" fmla="*/ 22485 w 1373303"/>
                <a:gd name="connsiteY4" fmla="*/ 1298864 h 1449230"/>
                <a:gd name="connsiteX5" fmla="*/ 126394 w 1373303"/>
                <a:gd name="connsiteY5" fmla="*/ 935182 h 1449230"/>
                <a:gd name="connsiteX6" fmla="*/ 344603 w 1373303"/>
                <a:gd name="connsiteY6" fmla="*/ 727364 h 1449230"/>
                <a:gd name="connsiteX7" fmla="*/ 498735 w 1373303"/>
                <a:gd name="connsiteY7" fmla="*/ 673028 h 1449230"/>
                <a:gd name="connsiteX8" fmla="*/ 458903 w 1373303"/>
                <a:gd name="connsiteY8" fmla="*/ 581891 h 1449230"/>
                <a:gd name="connsiteX9" fmla="*/ 458903 w 1373303"/>
                <a:gd name="connsiteY9" fmla="*/ 311727 h 1449230"/>
                <a:gd name="connsiteX10" fmla="*/ 708285 w 1373303"/>
                <a:gd name="connsiteY10" fmla="*/ 0 h 1449230"/>
                <a:gd name="connsiteX11" fmla="*/ 822585 w 1373303"/>
                <a:gd name="connsiteY11" fmla="*/ 10391 h 1449230"/>
                <a:gd name="connsiteX12" fmla="*/ 874539 w 1373303"/>
                <a:gd name="connsiteY12" fmla="*/ 20782 h 1449230"/>
                <a:gd name="connsiteX13" fmla="*/ 936885 w 1373303"/>
                <a:gd name="connsiteY13" fmla="*/ 83127 h 1449230"/>
                <a:gd name="connsiteX14" fmla="*/ 1009621 w 1373303"/>
                <a:gd name="connsiteY14" fmla="*/ 176646 h 1449230"/>
                <a:gd name="connsiteX15" fmla="*/ 1030403 w 1373303"/>
                <a:gd name="connsiteY15" fmla="*/ 259773 h 1449230"/>
                <a:gd name="connsiteX16" fmla="*/ 1040794 w 1373303"/>
                <a:gd name="connsiteY16" fmla="*/ 363682 h 1449230"/>
                <a:gd name="connsiteX17" fmla="*/ 1030403 w 1373303"/>
                <a:gd name="connsiteY17" fmla="*/ 529936 h 1449230"/>
                <a:gd name="connsiteX18" fmla="*/ 999230 w 1373303"/>
                <a:gd name="connsiteY18" fmla="*/ 592282 h 1449230"/>
                <a:gd name="connsiteX19" fmla="*/ 968057 w 1373303"/>
                <a:gd name="connsiteY19" fmla="*/ 654627 h 1449230"/>
                <a:gd name="connsiteX20" fmla="*/ 978448 w 1373303"/>
                <a:gd name="connsiteY20" fmla="*/ 685800 h 1449230"/>
                <a:gd name="connsiteX21" fmla="*/ 1020012 w 1373303"/>
                <a:gd name="connsiteY21" fmla="*/ 696191 h 1449230"/>
                <a:gd name="connsiteX22" fmla="*/ 1051185 w 1373303"/>
                <a:gd name="connsiteY22" fmla="*/ 706582 h 1449230"/>
                <a:gd name="connsiteX23" fmla="*/ 1144703 w 1373303"/>
                <a:gd name="connsiteY23" fmla="*/ 789709 h 1449230"/>
                <a:gd name="connsiteX24" fmla="*/ 1175875 w 1373303"/>
                <a:gd name="connsiteY24" fmla="*/ 810491 h 1449230"/>
                <a:gd name="connsiteX25" fmla="*/ 1196657 w 1373303"/>
                <a:gd name="connsiteY25" fmla="*/ 841664 h 1449230"/>
                <a:gd name="connsiteX26" fmla="*/ 1248612 w 1373303"/>
                <a:gd name="connsiteY26" fmla="*/ 904009 h 1449230"/>
                <a:gd name="connsiteX27" fmla="*/ 1269394 w 1373303"/>
                <a:gd name="connsiteY27" fmla="*/ 976746 h 1449230"/>
                <a:gd name="connsiteX28" fmla="*/ 1300566 w 1373303"/>
                <a:gd name="connsiteY28" fmla="*/ 1070264 h 1449230"/>
                <a:gd name="connsiteX29" fmla="*/ 1310957 w 1373303"/>
                <a:gd name="connsiteY29" fmla="*/ 1101436 h 1449230"/>
                <a:gd name="connsiteX30" fmla="*/ 1331739 w 1373303"/>
                <a:gd name="connsiteY30" fmla="*/ 1184564 h 1449230"/>
                <a:gd name="connsiteX31" fmla="*/ 1352521 w 1373303"/>
                <a:gd name="connsiteY31" fmla="*/ 1246909 h 1449230"/>
                <a:gd name="connsiteX32" fmla="*/ 1373303 w 1373303"/>
                <a:gd name="connsiteY32" fmla="*/ 1371600 h 1449230"/>
                <a:gd name="connsiteX33" fmla="*/ 1342130 w 1373303"/>
                <a:gd name="connsiteY33" fmla="*/ 1392382 h 1449230"/>
                <a:gd name="connsiteX34" fmla="*/ 1238221 w 1373303"/>
                <a:gd name="connsiteY34" fmla="*/ 1381991 h 1449230"/>
                <a:gd name="connsiteX35" fmla="*/ 1051185 w 1373303"/>
                <a:gd name="connsiteY35" fmla="*/ 1371600 h 1449230"/>
                <a:gd name="connsiteX36" fmla="*/ 781021 w 1373303"/>
                <a:gd name="connsiteY36" fmla="*/ 1381991 h 1449230"/>
                <a:gd name="connsiteX37" fmla="*/ 718675 w 1373303"/>
                <a:gd name="connsiteY37" fmla="*/ 1392382 h 1449230"/>
                <a:gd name="connsiteX38" fmla="*/ 666721 w 1373303"/>
                <a:gd name="connsiteY38" fmla="*/ 1402773 h 1449230"/>
                <a:gd name="connsiteX39" fmla="*/ 573203 w 1373303"/>
                <a:gd name="connsiteY39" fmla="*/ 1413164 h 1449230"/>
                <a:gd name="connsiteX0" fmla="*/ 573203 w 1373303"/>
                <a:gd name="connsiteY0" fmla="*/ 1405383 h 1441449"/>
                <a:gd name="connsiteX1" fmla="*/ 510857 w 1373303"/>
                <a:gd name="connsiteY1" fmla="*/ 1415774 h 1441449"/>
                <a:gd name="connsiteX2" fmla="*/ 251085 w 1373303"/>
                <a:gd name="connsiteY2" fmla="*/ 1436555 h 1441449"/>
                <a:gd name="connsiteX3" fmla="*/ 2569 w 1373303"/>
                <a:gd name="connsiteY3" fmla="*/ 1441318 h 1441449"/>
                <a:gd name="connsiteX4" fmla="*/ 22485 w 1373303"/>
                <a:gd name="connsiteY4" fmla="*/ 1291083 h 1441449"/>
                <a:gd name="connsiteX5" fmla="*/ 126394 w 1373303"/>
                <a:gd name="connsiteY5" fmla="*/ 927401 h 1441449"/>
                <a:gd name="connsiteX6" fmla="*/ 344603 w 1373303"/>
                <a:gd name="connsiteY6" fmla="*/ 719583 h 1441449"/>
                <a:gd name="connsiteX7" fmla="*/ 498735 w 1373303"/>
                <a:gd name="connsiteY7" fmla="*/ 665247 h 1441449"/>
                <a:gd name="connsiteX8" fmla="*/ 458903 w 1373303"/>
                <a:gd name="connsiteY8" fmla="*/ 574110 h 1441449"/>
                <a:gd name="connsiteX9" fmla="*/ 458903 w 1373303"/>
                <a:gd name="connsiteY9" fmla="*/ 303946 h 1441449"/>
                <a:gd name="connsiteX10" fmla="*/ 605892 w 1373303"/>
                <a:gd name="connsiteY10" fmla="*/ 54132 h 1441449"/>
                <a:gd name="connsiteX11" fmla="*/ 822585 w 1373303"/>
                <a:gd name="connsiteY11" fmla="*/ 2610 h 1441449"/>
                <a:gd name="connsiteX12" fmla="*/ 874539 w 1373303"/>
                <a:gd name="connsiteY12" fmla="*/ 13001 h 1441449"/>
                <a:gd name="connsiteX13" fmla="*/ 936885 w 1373303"/>
                <a:gd name="connsiteY13" fmla="*/ 75346 h 1441449"/>
                <a:gd name="connsiteX14" fmla="*/ 1009621 w 1373303"/>
                <a:gd name="connsiteY14" fmla="*/ 168865 h 1441449"/>
                <a:gd name="connsiteX15" fmla="*/ 1030403 w 1373303"/>
                <a:gd name="connsiteY15" fmla="*/ 251992 h 1441449"/>
                <a:gd name="connsiteX16" fmla="*/ 1040794 w 1373303"/>
                <a:gd name="connsiteY16" fmla="*/ 355901 h 1441449"/>
                <a:gd name="connsiteX17" fmla="*/ 1030403 w 1373303"/>
                <a:gd name="connsiteY17" fmla="*/ 522155 h 1441449"/>
                <a:gd name="connsiteX18" fmla="*/ 999230 w 1373303"/>
                <a:gd name="connsiteY18" fmla="*/ 584501 h 1441449"/>
                <a:gd name="connsiteX19" fmla="*/ 968057 w 1373303"/>
                <a:gd name="connsiteY19" fmla="*/ 646846 h 1441449"/>
                <a:gd name="connsiteX20" fmla="*/ 978448 w 1373303"/>
                <a:gd name="connsiteY20" fmla="*/ 678019 h 1441449"/>
                <a:gd name="connsiteX21" fmla="*/ 1020012 w 1373303"/>
                <a:gd name="connsiteY21" fmla="*/ 688410 h 1441449"/>
                <a:gd name="connsiteX22" fmla="*/ 1051185 w 1373303"/>
                <a:gd name="connsiteY22" fmla="*/ 698801 h 1441449"/>
                <a:gd name="connsiteX23" fmla="*/ 1144703 w 1373303"/>
                <a:gd name="connsiteY23" fmla="*/ 781928 h 1441449"/>
                <a:gd name="connsiteX24" fmla="*/ 1175875 w 1373303"/>
                <a:gd name="connsiteY24" fmla="*/ 802710 h 1441449"/>
                <a:gd name="connsiteX25" fmla="*/ 1196657 w 1373303"/>
                <a:gd name="connsiteY25" fmla="*/ 833883 h 1441449"/>
                <a:gd name="connsiteX26" fmla="*/ 1248612 w 1373303"/>
                <a:gd name="connsiteY26" fmla="*/ 896228 h 1441449"/>
                <a:gd name="connsiteX27" fmla="*/ 1269394 w 1373303"/>
                <a:gd name="connsiteY27" fmla="*/ 968965 h 1441449"/>
                <a:gd name="connsiteX28" fmla="*/ 1300566 w 1373303"/>
                <a:gd name="connsiteY28" fmla="*/ 1062483 h 1441449"/>
                <a:gd name="connsiteX29" fmla="*/ 1310957 w 1373303"/>
                <a:gd name="connsiteY29" fmla="*/ 1093655 h 1441449"/>
                <a:gd name="connsiteX30" fmla="*/ 1331739 w 1373303"/>
                <a:gd name="connsiteY30" fmla="*/ 1176783 h 1441449"/>
                <a:gd name="connsiteX31" fmla="*/ 1352521 w 1373303"/>
                <a:gd name="connsiteY31" fmla="*/ 1239128 h 1441449"/>
                <a:gd name="connsiteX32" fmla="*/ 1373303 w 1373303"/>
                <a:gd name="connsiteY32" fmla="*/ 1363819 h 1441449"/>
                <a:gd name="connsiteX33" fmla="*/ 1342130 w 1373303"/>
                <a:gd name="connsiteY33" fmla="*/ 1384601 h 1441449"/>
                <a:gd name="connsiteX34" fmla="*/ 1238221 w 1373303"/>
                <a:gd name="connsiteY34" fmla="*/ 1374210 h 1441449"/>
                <a:gd name="connsiteX35" fmla="*/ 1051185 w 1373303"/>
                <a:gd name="connsiteY35" fmla="*/ 1363819 h 1441449"/>
                <a:gd name="connsiteX36" fmla="*/ 781021 w 1373303"/>
                <a:gd name="connsiteY36" fmla="*/ 1374210 h 1441449"/>
                <a:gd name="connsiteX37" fmla="*/ 718675 w 1373303"/>
                <a:gd name="connsiteY37" fmla="*/ 1384601 h 1441449"/>
                <a:gd name="connsiteX38" fmla="*/ 666721 w 1373303"/>
                <a:gd name="connsiteY38" fmla="*/ 1394992 h 1441449"/>
                <a:gd name="connsiteX39" fmla="*/ 573203 w 1373303"/>
                <a:gd name="connsiteY39" fmla="*/ 1405383 h 1441449"/>
                <a:gd name="connsiteX0" fmla="*/ 573203 w 1373303"/>
                <a:gd name="connsiteY0" fmla="*/ 1404206 h 1440272"/>
                <a:gd name="connsiteX1" fmla="*/ 510857 w 1373303"/>
                <a:gd name="connsiteY1" fmla="*/ 1414597 h 1440272"/>
                <a:gd name="connsiteX2" fmla="*/ 251085 w 1373303"/>
                <a:gd name="connsiteY2" fmla="*/ 1435378 h 1440272"/>
                <a:gd name="connsiteX3" fmla="*/ 2569 w 1373303"/>
                <a:gd name="connsiteY3" fmla="*/ 1440141 h 1440272"/>
                <a:gd name="connsiteX4" fmla="*/ 22485 w 1373303"/>
                <a:gd name="connsiteY4" fmla="*/ 1289906 h 1440272"/>
                <a:gd name="connsiteX5" fmla="*/ 126394 w 1373303"/>
                <a:gd name="connsiteY5" fmla="*/ 926224 h 1440272"/>
                <a:gd name="connsiteX6" fmla="*/ 344603 w 1373303"/>
                <a:gd name="connsiteY6" fmla="*/ 718406 h 1440272"/>
                <a:gd name="connsiteX7" fmla="*/ 498735 w 1373303"/>
                <a:gd name="connsiteY7" fmla="*/ 664070 h 1440272"/>
                <a:gd name="connsiteX8" fmla="*/ 458903 w 1373303"/>
                <a:gd name="connsiteY8" fmla="*/ 572933 h 1440272"/>
                <a:gd name="connsiteX9" fmla="*/ 458903 w 1373303"/>
                <a:gd name="connsiteY9" fmla="*/ 302769 h 1440272"/>
                <a:gd name="connsiteX10" fmla="*/ 608274 w 1373303"/>
                <a:gd name="connsiteY10" fmla="*/ 36286 h 1440272"/>
                <a:gd name="connsiteX11" fmla="*/ 822585 w 1373303"/>
                <a:gd name="connsiteY11" fmla="*/ 1433 h 1440272"/>
                <a:gd name="connsiteX12" fmla="*/ 874539 w 1373303"/>
                <a:gd name="connsiteY12" fmla="*/ 11824 h 1440272"/>
                <a:gd name="connsiteX13" fmla="*/ 936885 w 1373303"/>
                <a:gd name="connsiteY13" fmla="*/ 74169 h 1440272"/>
                <a:gd name="connsiteX14" fmla="*/ 1009621 w 1373303"/>
                <a:gd name="connsiteY14" fmla="*/ 167688 h 1440272"/>
                <a:gd name="connsiteX15" fmla="*/ 1030403 w 1373303"/>
                <a:gd name="connsiteY15" fmla="*/ 250815 h 1440272"/>
                <a:gd name="connsiteX16" fmla="*/ 1040794 w 1373303"/>
                <a:gd name="connsiteY16" fmla="*/ 354724 h 1440272"/>
                <a:gd name="connsiteX17" fmla="*/ 1030403 w 1373303"/>
                <a:gd name="connsiteY17" fmla="*/ 520978 h 1440272"/>
                <a:gd name="connsiteX18" fmla="*/ 999230 w 1373303"/>
                <a:gd name="connsiteY18" fmla="*/ 583324 h 1440272"/>
                <a:gd name="connsiteX19" fmla="*/ 968057 w 1373303"/>
                <a:gd name="connsiteY19" fmla="*/ 645669 h 1440272"/>
                <a:gd name="connsiteX20" fmla="*/ 978448 w 1373303"/>
                <a:gd name="connsiteY20" fmla="*/ 676842 h 1440272"/>
                <a:gd name="connsiteX21" fmla="*/ 1020012 w 1373303"/>
                <a:gd name="connsiteY21" fmla="*/ 687233 h 1440272"/>
                <a:gd name="connsiteX22" fmla="*/ 1051185 w 1373303"/>
                <a:gd name="connsiteY22" fmla="*/ 697624 h 1440272"/>
                <a:gd name="connsiteX23" fmla="*/ 1144703 w 1373303"/>
                <a:gd name="connsiteY23" fmla="*/ 780751 h 1440272"/>
                <a:gd name="connsiteX24" fmla="*/ 1175875 w 1373303"/>
                <a:gd name="connsiteY24" fmla="*/ 801533 h 1440272"/>
                <a:gd name="connsiteX25" fmla="*/ 1196657 w 1373303"/>
                <a:gd name="connsiteY25" fmla="*/ 832706 h 1440272"/>
                <a:gd name="connsiteX26" fmla="*/ 1248612 w 1373303"/>
                <a:gd name="connsiteY26" fmla="*/ 895051 h 1440272"/>
                <a:gd name="connsiteX27" fmla="*/ 1269394 w 1373303"/>
                <a:gd name="connsiteY27" fmla="*/ 967788 h 1440272"/>
                <a:gd name="connsiteX28" fmla="*/ 1300566 w 1373303"/>
                <a:gd name="connsiteY28" fmla="*/ 1061306 h 1440272"/>
                <a:gd name="connsiteX29" fmla="*/ 1310957 w 1373303"/>
                <a:gd name="connsiteY29" fmla="*/ 1092478 h 1440272"/>
                <a:gd name="connsiteX30" fmla="*/ 1331739 w 1373303"/>
                <a:gd name="connsiteY30" fmla="*/ 1175606 h 1440272"/>
                <a:gd name="connsiteX31" fmla="*/ 1352521 w 1373303"/>
                <a:gd name="connsiteY31" fmla="*/ 1237951 h 1440272"/>
                <a:gd name="connsiteX32" fmla="*/ 1373303 w 1373303"/>
                <a:gd name="connsiteY32" fmla="*/ 1362642 h 1440272"/>
                <a:gd name="connsiteX33" fmla="*/ 1342130 w 1373303"/>
                <a:gd name="connsiteY33" fmla="*/ 1383424 h 1440272"/>
                <a:gd name="connsiteX34" fmla="*/ 1238221 w 1373303"/>
                <a:gd name="connsiteY34" fmla="*/ 1373033 h 1440272"/>
                <a:gd name="connsiteX35" fmla="*/ 1051185 w 1373303"/>
                <a:gd name="connsiteY35" fmla="*/ 1362642 h 1440272"/>
                <a:gd name="connsiteX36" fmla="*/ 781021 w 1373303"/>
                <a:gd name="connsiteY36" fmla="*/ 1373033 h 1440272"/>
                <a:gd name="connsiteX37" fmla="*/ 718675 w 1373303"/>
                <a:gd name="connsiteY37" fmla="*/ 1383424 h 1440272"/>
                <a:gd name="connsiteX38" fmla="*/ 666721 w 1373303"/>
                <a:gd name="connsiteY38" fmla="*/ 1393815 h 1440272"/>
                <a:gd name="connsiteX39" fmla="*/ 573203 w 1373303"/>
                <a:gd name="connsiteY39" fmla="*/ 1404206 h 1440272"/>
                <a:gd name="connsiteX0" fmla="*/ 573203 w 1373303"/>
                <a:gd name="connsiteY0" fmla="*/ 1394189 h 1430255"/>
                <a:gd name="connsiteX1" fmla="*/ 510857 w 1373303"/>
                <a:gd name="connsiteY1" fmla="*/ 1404580 h 1430255"/>
                <a:gd name="connsiteX2" fmla="*/ 251085 w 1373303"/>
                <a:gd name="connsiteY2" fmla="*/ 1425361 h 1430255"/>
                <a:gd name="connsiteX3" fmla="*/ 2569 w 1373303"/>
                <a:gd name="connsiteY3" fmla="*/ 1430124 h 1430255"/>
                <a:gd name="connsiteX4" fmla="*/ 22485 w 1373303"/>
                <a:gd name="connsiteY4" fmla="*/ 1279889 h 1430255"/>
                <a:gd name="connsiteX5" fmla="*/ 126394 w 1373303"/>
                <a:gd name="connsiteY5" fmla="*/ 916207 h 1430255"/>
                <a:gd name="connsiteX6" fmla="*/ 344603 w 1373303"/>
                <a:gd name="connsiteY6" fmla="*/ 708389 h 1430255"/>
                <a:gd name="connsiteX7" fmla="*/ 498735 w 1373303"/>
                <a:gd name="connsiteY7" fmla="*/ 654053 h 1430255"/>
                <a:gd name="connsiteX8" fmla="*/ 458903 w 1373303"/>
                <a:gd name="connsiteY8" fmla="*/ 562916 h 1430255"/>
                <a:gd name="connsiteX9" fmla="*/ 458903 w 1373303"/>
                <a:gd name="connsiteY9" fmla="*/ 292752 h 1430255"/>
                <a:gd name="connsiteX10" fmla="*/ 608274 w 1373303"/>
                <a:gd name="connsiteY10" fmla="*/ 26269 h 1430255"/>
                <a:gd name="connsiteX11" fmla="*/ 860685 w 1373303"/>
                <a:gd name="connsiteY11" fmla="*/ 17610 h 1430255"/>
                <a:gd name="connsiteX12" fmla="*/ 874539 w 1373303"/>
                <a:gd name="connsiteY12" fmla="*/ 1807 h 1430255"/>
                <a:gd name="connsiteX13" fmla="*/ 936885 w 1373303"/>
                <a:gd name="connsiteY13" fmla="*/ 64152 h 1430255"/>
                <a:gd name="connsiteX14" fmla="*/ 1009621 w 1373303"/>
                <a:gd name="connsiteY14" fmla="*/ 157671 h 1430255"/>
                <a:gd name="connsiteX15" fmla="*/ 1030403 w 1373303"/>
                <a:gd name="connsiteY15" fmla="*/ 240798 h 1430255"/>
                <a:gd name="connsiteX16" fmla="*/ 1040794 w 1373303"/>
                <a:gd name="connsiteY16" fmla="*/ 344707 h 1430255"/>
                <a:gd name="connsiteX17" fmla="*/ 1030403 w 1373303"/>
                <a:gd name="connsiteY17" fmla="*/ 510961 h 1430255"/>
                <a:gd name="connsiteX18" fmla="*/ 999230 w 1373303"/>
                <a:gd name="connsiteY18" fmla="*/ 573307 h 1430255"/>
                <a:gd name="connsiteX19" fmla="*/ 968057 w 1373303"/>
                <a:gd name="connsiteY19" fmla="*/ 635652 h 1430255"/>
                <a:gd name="connsiteX20" fmla="*/ 978448 w 1373303"/>
                <a:gd name="connsiteY20" fmla="*/ 666825 h 1430255"/>
                <a:gd name="connsiteX21" fmla="*/ 1020012 w 1373303"/>
                <a:gd name="connsiteY21" fmla="*/ 677216 h 1430255"/>
                <a:gd name="connsiteX22" fmla="*/ 1051185 w 1373303"/>
                <a:gd name="connsiteY22" fmla="*/ 687607 h 1430255"/>
                <a:gd name="connsiteX23" fmla="*/ 1144703 w 1373303"/>
                <a:gd name="connsiteY23" fmla="*/ 770734 h 1430255"/>
                <a:gd name="connsiteX24" fmla="*/ 1175875 w 1373303"/>
                <a:gd name="connsiteY24" fmla="*/ 791516 h 1430255"/>
                <a:gd name="connsiteX25" fmla="*/ 1196657 w 1373303"/>
                <a:gd name="connsiteY25" fmla="*/ 822689 h 1430255"/>
                <a:gd name="connsiteX26" fmla="*/ 1248612 w 1373303"/>
                <a:gd name="connsiteY26" fmla="*/ 885034 h 1430255"/>
                <a:gd name="connsiteX27" fmla="*/ 1269394 w 1373303"/>
                <a:gd name="connsiteY27" fmla="*/ 957771 h 1430255"/>
                <a:gd name="connsiteX28" fmla="*/ 1300566 w 1373303"/>
                <a:gd name="connsiteY28" fmla="*/ 1051289 h 1430255"/>
                <a:gd name="connsiteX29" fmla="*/ 1310957 w 1373303"/>
                <a:gd name="connsiteY29" fmla="*/ 1082461 h 1430255"/>
                <a:gd name="connsiteX30" fmla="*/ 1331739 w 1373303"/>
                <a:gd name="connsiteY30" fmla="*/ 1165589 h 1430255"/>
                <a:gd name="connsiteX31" fmla="*/ 1352521 w 1373303"/>
                <a:gd name="connsiteY31" fmla="*/ 1227934 h 1430255"/>
                <a:gd name="connsiteX32" fmla="*/ 1373303 w 1373303"/>
                <a:gd name="connsiteY32" fmla="*/ 1352625 h 1430255"/>
                <a:gd name="connsiteX33" fmla="*/ 1342130 w 1373303"/>
                <a:gd name="connsiteY33" fmla="*/ 1373407 h 1430255"/>
                <a:gd name="connsiteX34" fmla="*/ 1238221 w 1373303"/>
                <a:gd name="connsiteY34" fmla="*/ 1363016 h 1430255"/>
                <a:gd name="connsiteX35" fmla="*/ 1051185 w 1373303"/>
                <a:gd name="connsiteY35" fmla="*/ 1352625 h 1430255"/>
                <a:gd name="connsiteX36" fmla="*/ 781021 w 1373303"/>
                <a:gd name="connsiteY36" fmla="*/ 1363016 h 1430255"/>
                <a:gd name="connsiteX37" fmla="*/ 718675 w 1373303"/>
                <a:gd name="connsiteY37" fmla="*/ 1373407 h 1430255"/>
                <a:gd name="connsiteX38" fmla="*/ 666721 w 1373303"/>
                <a:gd name="connsiteY38" fmla="*/ 1383798 h 1430255"/>
                <a:gd name="connsiteX39" fmla="*/ 573203 w 1373303"/>
                <a:gd name="connsiteY39" fmla="*/ 1394189 h 1430255"/>
                <a:gd name="connsiteX0" fmla="*/ 573203 w 1373303"/>
                <a:gd name="connsiteY0" fmla="*/ 1377908 h 1413974"/>
                <a:gd name="connsiteX1" fmla="*/ 510857 w 1373303"/>
                <a:gd name="connsiteY1" fmla="*/ 1388299 h 1413974"/>
                <a:gd name="connsiteX2" fmla="*/ 251085 w 1373303"/>
                <a:gd name="connsiteY2" fmla="*/ 1409080 h 1413974"/>
                <a:gd name="connsiteX3" fmla="*/ 2569 w 1373303"/>
                <a:gd name="connsiteY3" fmla="*/ 1413843 h 1413974"/>
                <a:gd name="connsiteX4" fmla="*/ 22485 w 1373303"/>
                <a:gd name="connsiteY4" fmla="*/ 1263608 h 1413974"/>
                <a:gd name="connsiteX5" fmla="*/ 126394 w 1373303"/>
                <a:gd name="connsiteY5" fmla="*/ 899926 h 1413974"/>
                <a:gd name="connsiteX6" fmla="*/ 344603 w 1373303"/>
                <a:gd name="connsiteY6" fmla="*/ 692108 h 1413974"/>
                <a:gd name="connsiteX7" fmla="*/ 498735 w 1373303"/>
                <a:gd name="connsiteY7" fmla="*/ 637772 h 1413974"/>
                <a:gd name="connsiteX8" fmla="*/ 458903 w 1373303"/>
                <a:gd name="connsiteY8" fmla="*/ 546635 h 1413974"/>
                <a:gd name="connsiteX9" fmla="*/ 458903 w 1373303"/>
                <a:gd name="connsiteY9" fmla="*/ 276471 h 1413974"/>
                <a:gd name="connsiteX10" fmla="*/ 608274 w 1373303"/>
                <a:gd name="connsiteY10" fmla="*/ 9988 h 1413974"/>
                <a:gd name="connsiteX11" fmla="*/ 860685 w 1373303"/>
                <a:gd name="connsiteY11" fmla="*/ 1329 h 1413974"/>
                <a:gd name="connsiteX12" fmla="*/ 936885 w 1373303"/>
                <a:gd name="connsiteY12" fmla="*/ 47871 h 1413974"/>
                <a:gd name="connsiteX13" fmla="*/ 1009621 w 1373303"/>
                <a:gd name="connsiteY13" fmla="*/ 141390 h 1413974"/>
                <a:gd name="connsiteX14" fmla="*/ 1030403 w 1373303"/>
                <a:gd name="connsiteY14" fmla="*/ 224517 h 1413974"/>
                <a:gd name="connsiteX15" fmla="*/ 1040794 w 1373303"/>
                <a:gd name="connsiteY15" fmla="*/ 328426 h 1413974"/>
                <a:gd name="connsiteX16" fmla="*/ 1030403 w 1373303"/>
                <a:gd name="connsiteY16" fmla="*/ 494680 h 1413974"/>
                <a:gd name="connsiteX17" fmla="*/ 999230 w 1373303"/>
                <a:gd name="connsiteY17" fmla="*/ 557026 h 1413974"/>
                <a:gd name="connsiteX18" fmla="*/ 968057 w 1373303"/>
                <a:gd name="connsiteY18" fmla="*/ 619371 h 1413974"/>
                <a:gd name="connsiteX19" fmla="*/ 978448 w 1373303"/>
                <a:gd name="connsiteY19" fmla="*/ 650544 h 1413974"/>
                <a:gd name="connsiteX20" fmla="*/ 1020012 w 1373303"/>
                <a:gd name="connsiteY20" fmla="*/ 660935 h 1413974"/>
                <a:gd name="connsiteX21" fmla="*/ 1051185 w 1373303"/>
                <a:gd name="connsiteY21" fmla="*/ 671326 h 1413974"/>
                <a:gd name="connsiteX22" fmla="*/ 1144703 w 1373303"/>
                <a:gd name="connsiteY22" fmla="*/ 754453 h 1413974"/>
                <a:gd name="connsiteX23" fmla="*/ 1175875 w 1373303"/>
                <a:gd name="connsiteY23" fmla="*/ 775235 h 1413974"/>
                <a:gd name="connsiteX24" fmla="*/ 1196657 w 1373303"/>
                <a:gd name="connsiteY24" fmla="*/ 806408 h 1413974"/>
                <a:gd name="connsiteX25" fmla="*/ 1248612 w 1373303"/>
                <a:gd name="connsiteY25" fmla="*/ 868753 h 1413974"/>
                <a:gd name="connsiteX26" fmla="*/ 1269394 w 1373303"/>
                <a:gd name="connsiteY26" fmla="*/ 941490 h 1413974"/>
                <a:gd name="connsiteX27" fmla="*/ 1300566 w 1373303"/>
                <a:gd name="connsiteY27" fmla="*/ 1035008 h 1413974"/>
                <a:gd name="connsiteX28" fmla="*/ 1310957 w 1373303"/>
                <a:gd name="connsiteY28" fmla="*/ 1066180 h 1413974"/>
                <a:gd name="connsiteX29" fmla="*/ 1331739 w 1373303"/>
                <a:gd name="connsiteY29" fmla="*/ 1149308 h 1413974"/>
                <a:gd name="connsiteX30" fmla="*/ 1352521 w 1373303"/>
                <a:gd name="connsiteY30" fmla="*/ 1211653 h 1413974"/>
                <a:gd name="connsiteX31" fmla="*/ 1373303 w 1373303"/>
                <a:gd name="connsiteY31" fmla="*/ 1336344 h 1413974"/>
                <a:gd name="connsiteX32" fmla="*/ 1342130 w 1373303"/>
                <a:gd name="connsiteY32" fmla="*/ 1357126 h 1413974"/>
                <a:gd name="connsiteX33" fmla="*/ 1238221 w 1373303"/>
                <a:gd name="connsiteY33" fmla="*/ 1346735 h 1413974"/>
                <a:gd name="connsiteX34" fmla="*/ 1051185 w 1373303"/>
                <a:gd name="connsiteY34" fmla="*/ 1336344 h 1413974"/>
                <a:gd name="connsiteX35" fmla="*/ 781021 w 1373303"/>
                <a:gd name="connsiteY35" fmla="*/ 1346735 h 1413974"/>
                <a:gd name="connsiteX36" fmla="*/ 718675 w 1373303"/>
                <a:gd name="connsiteY36" fmla="*/ 1357126 h 1413974"/>
                <a:gd name="connsiteX37" fmla="*/ 666721 w 1373303"/>
                <a:gd name="connsiteY37" fmla="*/ 1367517 h 1413974"/>
                <a:gd name="connsiteX38" fmla="*/ 573203 w 1373303"/>
                <a:gd name="connsiteY38" fmla="*/ 1377908 h 1413974"/>
                <a:gd name="connsiteX0" fmla="*/ 573203 w 1373303"/>
                <a:gd name="connsiteY0" fmla="*/ 1369383 h 1405449"/>
                <a:gd name="connsiteX1" fmla="*/ 510857 w 1373303"/>
                <a:gd name="connsiteY1" fmla="*/ 1379774 h 1405449"/>
                <a:gd name="connsiteX2" fmla="*/ 251085 w 1373303"/>
                <a:gd name="connsiteY2" fmla="*/ 1400555 h 1405449"/>
                <a:gd name="connsiteX3" fmla="*/ 2569 w 1373303"/>
                <a:gd name="connsiteY3" fmla="*/ 1405318 h 1405449"/>
                <a:gd name="connsiteX4" fmla="*/ 22485 w 1373303"/>
                <a:gd name="connsiteY4" fmla="*/ 1255083 h 1405449"/>
                <a:gd name="connsiteX5" fmla="*/ 126394 w 1373303"/>
                <a:gd name="connsiteY5" fmla="*/ 891401 h 1405449"/>
                <a:gd name="connsiteX6" fmla="*/ 344603 w 1373303"/>
                <a:gd name="connsiteY6" fmla="*/ 683583 h 1405449"/>
                <a:gd name="connsiteX7" fmla="*/ 498735 w 1373303"/>
                <a:gd name="connsiteY7" fmla="*/ 629247 h 1405449"/>
                <a:gd name="connsiteX8" fmla="*/ 458903 w 1373303"/>
                <a:gd name="connsiteY8" fmla="*/ 538110 h 1405449"/>
                <a:gd name="connsiteX9" fmla="*/ 458903 w 1373303"/>
                <a:gd name="connsiteY9" fmla="*/ 267946 h 1405449"/>
                <a:gd name="connsiteX10" fmla="*/ 608274 w 1373303"/>
                <a:gd name="connsiteY10" fmla="*/ 1463 h 1405449"/>
                <a:gd name="connsiteX11" fmla="*/ 889260 w 1373303"/>
                <a:gd name="connsiteY11" fmla="*/ 2329 h 1405449"/>
                <a:gd name="connsiteX12" fmla="*/ 936885 w 1373303"/>
                <a:gd name="connsiteY12" fmla="*/ 39346 h 1405449"/>
                <a:gd name="connsiteX13" fmla="*/ 1009621 w 1373303"/>
                <a:gd name="connsiteY13" fmla="*/ 132865 h 1405449"/>
                <a:gd name="connsiteX14" fmla="*/ 1030403 w 1373303"/>
                <a:gd name="connsiteY14" fmla="*/ 215992 h 1405449"/>
                <a:gd name="connsiteX15" fmla="*/ 1040794 w 1373303"/>
                <a:gd name="connsiteY15" fmla="*/ 319901 h 1405449"/>
                <a:gd name="connsiteX16" fmla="*/ 1030403 w 1373303"/>
                <a:gd name="connsiteY16" fmla="*/ 486155 h 1405449"/>
                <a:gd name="connsiteX17" fmla="*/ 999230 w 1373303"/>
                <a:gd name="connsiteY17" fmla="*/ 548501 h 1405449"/>
                <a:gd name="connsiteX18" fmla="*/ 968057 w 1373303"/>
                <a:gd name="connsiteY18" fmla="*/ 610846 h 1405449"/>
                <a:gd name="connsiteX19" fmla="*/ 978448 w 1373303"/>
                <a:gd name="connsiteY19" fmla="*/ 642019 h 1405449"/>
                <a:gd name="connsiteX20" fmla="*/ 1020012 w 1373303"/>
                <a:gd name="connsiteY20" fmla="*/ 652410 h 1405449"/>
                <a:gd name="connsiteX21" fmla="*/ 1051185 w 1373303"/>
                <a:gd name="connsiteY21" fmla="*/ 662801 h 1405449"/>
                <a:gd name="connsiteX22" fmla="*/ 1144703 w 1373303"/>
                <a:gd name="connsiteY22" fmla="*/ 745928 h 1405449"/>
                <a:gd name="connsiteX23" fmla="*/ 1175875 w 1373303"/>
                <a:gd name="connsiteY23" fmla="*/ 766710 h 1405449"/>
                <a:gd name="connsiteX24" fmla="*/ 1196657 w 1373303"/>
                <a:gd name="connsiteY24" fmla="*/ 797883 h 1405449"/>
                <a:gd name="connsiteX25" fmla="*/ 1248612 w 1373303"/>
                <a:gd name="connsiteY25" fmla="*/ 860228 h 1405449"/>
                <a:gd name="connsiteX26" fmla="*/ 1269394 w 1373303"/>
                <a:gd name="connsiteY26" fmla="*/ 932965 h 1405449"/>
                <a:gd name="connsiteX27" fmla="*/ 1300566 w 1373303"/>
                <a:gd name="connsiteY27" fmla="*/ 1026483 h 1405449"/>
                <a:gd name="connsiteX28" fmla="*/ 1310957 w 1373303"/>
                <a:gd name="connsiteY28" fmla="*/ 1057655 h 1405449"/>
                <a:gd name="connsiteX29" fmla="*/ 1331739 w 1373303"/>
                <a:gd name="connsiteY29" fmla="*/ 1140783 h 1405449"/>
                <a:gd name="connsiteX30" fmla="*/ 1352521 w 1373303"/>
                <a:gd name="connsiteY30" fmla="*/ 1203128 h 1405449"/>
                <a:gd name="connsiteX31" fmla="*/ 1373303 w 1373303"/>
                <a:gd name="connsiteY31" fmla="*/ 1327819 h 1405449"/>
                <a:gd name="connsiteX32" fmla="*/ 1342130 w 1373303"/>
                <a:gd name="connsiteY32" fmla="*/ 1348601 h 1405449"/>
                <a:gd name="connsiteX33" fmla="*/ 1238221 w 1373303"/>
                <a:gd name="connsiteY33" fmla="*/ 1338210 h 1405449"/>
                <a:gd name="connsiteX34" fmla="*/ 1051185 w 1373303"/>
                <a:gd name="connsiteY34" fmla="*/ 1327819 h 1405449"/>
                <a:gd name="connsiteX35" fmla="*/ 781021 w 1373303"/>
                <a:gd name="connsiteY35" fmla="*/ 1338210 h 1405449"/>
                <a:gd name="connsiteX36" fmla="*/ 718675 w 1373303"/>
                <a:gd name="connsiteY36" fmla="*/ 1348601 h 1405449"/>
                <a:gd name="connsiteX37" fmla="*/ 666721 w 1373303"/>
                <a:gd name="connsiteY37" fmla="*/ 1358992 h 1405449"/>
                <a:gd name="connsiteX38" fmla="*/ 573203 w 1373303"/>
                <a:gd name="connsiteY38" fmla="*/ 1369383 h 1405449"/>
                <a:gd name="connsiteX0" fmla="*/ 573203 w 1373303"/>
                <a:gd name="connsiteY0" fmla="*/ 1381002 h 1417068"/>
                <a:gd name="connsiteX1" fmla="*/ 510857 w 1373303"/>
                <a:gd name="connsiteY1" fmla="*/ 1391393 h 1417068"/>
                <a:gd name="connsiteX2" fmla="*/ 251085 w 1373303"/>
                <a:gd name="connsiteY2" fmla="*/ 1412174 h 1417068"/>
                <a:gd name="connsiteX3" fmla="*/ 2569 w 1373303"/>
                <a:gd name="connsiteY3" fmla="*/ 1416937 h 1417068"/>
                <a:gd name="connsiteX4" fmla="*/ 22485 w 1373303"/>
                <a:gd name="connsiteY4" fmla="*/ 1266702 h 1417068"/>
                <a:gd name="connsiteX5" fmla="*/ 126394 w 1373303"/>
                <a:gd name="connsiteY5" fmla="*/ 903020 h 1417068"/>
                <a:gd name="connsiteX6" fmla="*/ 344603 w 1373303"/>
                <a:gd name="connsiteY6" fmla="*/ 695202 h 1417068"/>
                <a:gd name="connsiteX7" fmla="*/ 498735 w 1373303"/>
                <a:gd name="connsiteY7" fmla="*/ 640866 h 1417068"/>
                <a:gd name="connsiteX8" fmla="*/ 458903 w 1373303"/>
                <a:gd name="connsiteY8" fmla="*/ 549729 h 1417068"/>
                <a:gd name="connsiteX9" fmla="*/ 458903 w 1373303"/>
                <a:gd name="connsiteY9" fmla="*/ 279565 h 1417068"/>
                <a:gd name="connsiteX10" fmla="*/ 608274 w 1373303"/>
                <a:gd name="connsiteY10" fmla="*/ 13082 h 1417068"/>
                <a:gd name="connsiteX11" fmla="*/ 889260 w 1373303"/>
                <a:gd name="connsiteY11" fmla="*/ 13948 h 1417068"/>
                <a:gd name="connsiteX12" fmla="*/ 936885 w 1373303"/>
                <a:gd name="connsiteY12" fmla="*/ 50965 h 1417068"/>
                <a:gd name="connsiteX13" fmla="*/ 1009621 w 1373303"/>
                <a:gd name="connsiteY13" fmla="*/ 144484 h 1417068"/>
                <a:gd name="connsiteX14" fmla="*/ 1030403 w 1373303"/>
                <a:gd name="connsiteY14" fmla="*/ 227611 h 1417068"/>
                <a:gd name="connsiteX15" fmla="*/ 1040794 w 1373303"/>
                <a:gd name="connsiteY15" fmla="*/ 331520 h 1417068"/>
                <a:gd name="connsiteX16" fmla="*/ 1030403 w 1373303"/>
                <a:gd name="connsiteY16" fmla="*/ 497774 h 1417068"/>
                <a:gd name="connsiteX17" fmla="*/ 999230 w 1373303"/>
                <a:gd name="connsiteY17" fmla="*/ 560120 h 1417068"/>
                <a:gd name="connsiteX18" fmla="*/ 968057 w 1373303"/>
                <a:gd name="connsiteY18" fmla="*/ 622465 h 1417068"/>
                <a:gd name="connsiteX19" fmla="*/ 978448 w 1373303"/>
                <a:gd name="connsiteY19" fmla="*/ 653638 h 1417068"/>
                <a:gd name="connsiteX20" fmla="*/ 1020012 w 1373303"/>
                <a:gd name="connsiteY20" fmla="*/ 664029 h 1417068"/>
                <a:gd name="connsiteX21" fmla="*/ 1051185 w 1373303"/>
                <a:gd name="connsiteY21" fmla="*/ 674420 h 1417068"/>
                <a:gd name="connsiteX22" fmla="*/ 1144703 w 1373303"/>
                <a:gd name="connsiteY22" fmla="*/ 757547 h 1417068"/>
                <a:gd name="connsiteX23" fmla="*/ 1175875 w 1373303"/>
                <a:gd name="connsiteY23" fmla="*/ 778329 h 1417068"/>
                <a:gd name="connsiteX24" fmla="*/ 1196657 w 1373303"/>
                <a:gd name="connsiteY24" fmla="*/ 809502 h 1417068"/>
                <a:gd name="connsiteX25" fmla="*/ 1248612 w 1373303"/>
                <a:gd name="connsiteY25" fmla="*/ 871847 h 1417068"/>
                <a:gd name="connsiteX26" fmla="*/ 1269394 w 1373303"/>
                <a:gd name="connsiteY26" fmla="*/ 944584 h 1417068"/>
                <a:gd name="connsiteX27" fmla="*/ 1300566 w 1373303"/>
                <a:gd name="connsiteY27" fmla="*/ 1038102 h 1417068"/>
                <a:gd name="connsiteX28" fmla="*/ 1310957 w 1373303"/>
                <a:gd name="connsiteY28" fmla="*/ 1069274 h 1417068"/>
                <a:gd name="connsiteX29" fmla="*/ 1331739 w 1373303"/>
                <a:gd name="connsiteY29" fmla="*/ 1152402 h 1417068"/>
                <a:gd name="connsiteX30" fmla="*/ 1352521 w 1373303"/>
                <a:gd name="connsiteY30" fmla="*/ 1214747 h 1417068"/>
                <a:gd name="connsiteX31" fmla="*/ 1373303 w 1373303"/>
                <a:gd name="connsiteY31" fmla="*/ 1339438 h 1417068"/>
                <a:gd name="connsiteX32" fmla="*/ 1342130 w 1373303"/>
                <a:gd name="connsiteY32" fmla="*/ 1360220 h 1417068"/>
                <a:gd name="connsiteX33" fmla="*/ 1238221 w 1373303"/>
                <a:gd name="connsiteY33" fmla="*/ 1349829 h 1417068"/>
                <a:gd name="connsiteX34" fmla="*/ 1051185 w 1373303"/>
                <a:gd name="connsiteY34" fmla="*/ 1339438 h 1417068"/>
                <a:gd name="connsiteX35" fmla="*/ 781021 w 1373303"/>
                <a:gd name="connsiteY35" fmla="*/ 1349829 h 1417068"/>
                <a:gd name="connsiteX36" fmla="*/ 718675 w 1373303"/>
                <a:gd name="connsiteY36" fmla="*/ 1360220 h 1417068"/>
                <a:gd name="connsiteX37" fmla="*/ 666721 w 1373303"/>
                <a:gd name="connsiteY37" fmla="*/ 1370611 h 1417068"/>
                <a:gd name="connsiteX38" fmla="*/ 573203 w 1373303"/>
                <a:gd name="connsiteY38" fmla="*/ 1381002 h 1417068"/>
                <a:gd name="connsiteX0" fmla="*/ 573203 w 1373303"/>
                <a:gd name="connsiteY0" fmla="*/ 1395812 h 1431878"/>
                <a:gd name="connsiteX1" fmla="*/ 510857 w 1373303"/>
                <a:gd name="connsiteY1" fmla="*/ 1406203 h 1431878"/>
                <a:gd name="connsiteX2" fmla="*/ 251085 w 1373303"/>
                <a:gd name="connsiteY2" fmla="*/ 1426984 h 1431878"/>
                <a:gd name="connsiteX3" fmla="*/ 2569 w 1373303"/>
                <a:gd name="connsiteY3" fmla="*/ 1431747 h 1431878"/>
                <a:gd name="connsiteX4" fmla="*/ 22485 w 1373303"/>
                <a:gd name="connsiteY4" fmla="*/ 1281512 h 1431878"/>
                <a:gd name="connsiteX5" fmla="*/ 126394 w 1373303"/>
                <a:gd name="connsiteY5" fmla="*/ 917830 h 1431878"/>
                <a:gd name="connsiteX6" fmla="*/ 344603 w 1373303"/>
                <a:gd name="connsiteY6" fmla="*/ 710012 h 1431878"/>
                <a:gd name="connsiteX7" fmla="*/ 498735 w 1373303"/>
                <a:gd name="connsiteY7" fmla="*/ 655676 h 1431878"/>
                <a:gd name="connsiteX8" fmla="*/ 458903 w 1373303"/>
                <a:gd name="connsiteY8" fmla="*/ 564539 h 1431878"/>
                <a:gd name="connsiteX9" fmla="*/ 458903 w 1373303"/>
                <a:gd name="connsiteY9" fmla="*/ 294375 h 1431878"/>
                <a:gd name="connsiteX10" fmla="*/ 608274 w 1373303"/>
                <a:gd name="connsiteY10" fmla="*/ 27892 h 1431878"/>
                <a:gd name="connsiteX11" fmla="*/ 889260 w 1373303"/>
                <a:gd name="connsiteY11" fmla="*/ 28758 h 1431878"/>
                <a:gd name="connsiteX12" fmla="*/ 936885 w 1373303"/>
                <a:gd name="connsiteY12" fmla="*/ 65775 h 1431878"/>
                <a:gd name="connsiteX13" fmla="*/ 1009621 w 1373303"/>
                <a:gd name="connsiteY13" fmla="*/ 159294 h 1431878"/>
                <a:gd name="connsiteX14" fmla="*/ 1030403 w 1373303"/>
                <a:gd name="connsiteY14" fmla="*/ 242421 h 1431878"/>
                <a:gd name="connsiteX15" fmla="*/ 1040794 w 1373303"/>
                <a:gd name="connsiteY15" fmla="*/ 346330 h 1431878"/>
                <a:gd name="connsiteX16" fmla="*/ 1030403 w 1373303"/>
                <a:gd name="connsiteY16" fmla="*/ 512584 h 1431878"/>
                <a:gd name="connsiteX17" fmla="*/ 999230 w 1373303"/>
                <a:gd name="connsiteY17" fmla="*/ 574930 h 1431878"/>
                <a:gd name="connsiteX18" fmla="*/ 968057 w 1373303"/>
                <a:gd name="connsiteY18" fmla="*/ 637275 h 1431878"/>
                <a:gd name="connsiteX19" fmla="*/ 978448 w 1373303"/>
                <a:gd name="connsiteY19" fmla="*/ 668448 h 1431878"/>
                <a:gd name="connsiteX20" fmla="*/ 1020012 w 1373303"/>
                <a:gd name="connsiteY20" fmla="*/ 678839 h 1431878"/>
                <a:gd name="connsiteX21" fmla="*/ 1051185 w 1373303"/>
                <a:gd name="connsiteY21" fmla="*/ 689230 h 1431878"/>
                <a:gd name="connsiteX22" fmla="*/ 1144703 w 1373303"/>
                <a:gd name="connsiteY22" fmla="*/ 772357 h 1431878"/>
                <a:gd name="connsiteX23" fmla="*/ 1175875 w 1373303"/>
                <a:gd name="connsiteY23" fmla="*/ 793139 h 1431878"/>
                <a:gd name="connsiteX24" fmla="*/ 1196657 w 1373303"/>
                <a:gd name="connsiteY24" fmla="*/ 824312 h 1431878"/>
                <a:gd name="connsiteX25" fmla="*/ 1248612 w 1373303"/>
                <a:gd name="connsiteY25" fmla="*/ 886657 h 1431878"/>
                <a:gd name="connsiteX26" fmla="*/ 1269394 w 1373303"/>
                <a:gd name="connsiteY26" fmla="*/ 959394 h 1431878"/>
                <a:gd name="connsiteX27" fmla="*/ 1300566 w 1373303"/>
                <a:gd name="connsiteY27" fmla="*/ 1052912 h 1431878"/>
                <a:gd name="connsiteX28" fmla="*/ 1310957 w 1373303"/>
                <a:gd name="connsiteY28" fmla="*/ 1084084 h 1431878"/>
                <a:gd name="connsiteX29" fmla="*/ 1331739 w 1373303"/>
                <a:gd name="connsiteY29" fmla="*/ 1167212 h 1431878"/>
                <a:gd name="connsiteX30" fmla="*/ 1352521 w 1373303"/>
                <a:gd name="connsiteY30" fmla="*/ 1229557 h 1431878"/>
                <a:gd name="connsiteX31" fmla="*/ 1373303 w 1373303"/>
                <a:gd name="connsiteY31" fmla="*/ 1354248 h 1431878"/>
                <a:gd name="connsiteX32" fmla="*/ 1342130 w 1373303"/>
                <a:gd name="connsiteY32" fmla="*/ 1375030 h 1431878"/>
                <a:gd name="connsiteX33" fmla="*/ 1238221 w 1373303"/>
                <a:gd name="connsiteY33" fmla="*/ 1364639 h 1431878"/>
                <a:gd name="connsiteX34" fmla="*/ 1051185 w 1373303"/>
                <a:gd name="connsiteY34" fmla="*/ 1354248 h 1431878"/>
                <a:gd name="connsiteX35" fmla="*/ 781021 w 1373303"/>
                <a:gd name="connsiteY35" fmla="*/ 1364639 h 1431878"/>
                <a:gd name="connsiteX36" fmla="*/ 718675 w 1373303"/>
                <a:gd name="connsiteY36" fmla="*/ 1375030 h 1431878"/>
                <a:gd name="connsiteX37" fmla="*/ 666721 w 1373303"/>
                <a:gd name="connsiteY37" fmla="*/ 1385421 h 1431878"/>
                <a:gd name="connsiteX38" fmla="*/ 573203 w 1373303"/>
                <a:gd name="connsiteY38" fmla="*/ 1395812 h 1431878"/>
                <a:gd name="connsiteX0" fmla="*/ 573203 w 1373303"/>
                <a:gd name="connsiteY0" fmla="*/ 1409102 h 1445168"/>
                <a:gd name="connsiteX1" fmla="*/ 510857 w 1373303"/>
                <a:gd name="connsiteY1" fmla="*/ 1419493 h 1445168"/>
                <a:gd name="connsiteX2" fmla="*/ 251085 w 1373303"/>
                <a:gd name="connsiteY2" fmla="*/ 1440274 h 1445168"/>
                <a:gd name="connsiteX3" fmla="*/ 2569 w 1373303"/>
                <a:gd name="connsiteY3" fmla="*/ 1445037 h 1445168"/>
                <a:gd name="connsiteX4" fmla="*/ 22485 w 1373303"/>
                <a:gd name="connsiteY4" fmla="*/ 1294802 h 1445168"/>
                <a:gd name="connsiteX5" fmla="*/ 126394 w 1373303"/>
                <a:gd name="connsiteY5" fmla="*/ 931120 h 1445168"/>
                <a:gd name="connsiteX6" fmla="*/ 344603 w 1373303"/>
                <a:gd name="connsiteY6" fmla="*/ 723302 h 1445168"/>
                <a:gd name="connsiteX7" fmla="*/ 498735 w 1373303"/>
                <a:gd name="connsiteY7" fmla="*/ 668966 h 1445168"/>
                <a:gd name="connsiteX8" fmla="*/ 458903 w 1373303"/>
                <a:gd name="connsiteY8" fmla="*/ 577829 h 1445168"/>
                <a:gd name="connsiteX9" fmla="*/ 458903 w 1373303"/>
                <a:gd name="connsiteY9" fmla="*/ 307665 h 1445168"/>
                <a:gd name="connsiteX10" fmla="*/ 608274 w 1373303"/>
                <a:gd name="connsiteY10" fmla="*/ 41182 h 1445168"/>
                <a:gd name="connsiteX11" fmla="*/ 889260 w 1373303"/>
                <a:gd name="connsiteY11" fmla="*/ 42048 h 1445168"/>
                <a:gd name="connsiteX12" fmla="*/ 936885 w 1373303"/>
                <a:gd name="connsiteY12" fmla="*/ 79065 h 1445168"/>
                <a:gd name="connsiteX13" fmla="*/ 1009621 w 1373303"/>
                <a:gd name="connsiteY13" fmla="*/ 172584 h 1445168"/>
                <a:gd name="connsiteX14" fmla="*/ 1030403 w 1373303"/>
                <a:gd name="connsiteY14" fmla="*/ 255711 h 1445168"/>
                <a:gd name="connsiteX15" fmla="*/ 1040794 w 1373303"/>
                <a:gd name="connsiteY15" fmla="*/ 359620 h 1445168"/>
                <a:gd name="connsiteX16" fmla="*/ 1030403 w 1373303"/>
                <a:gd name="connsiteY16" fmla="*/ 525874 h 1445168"/>
                <a:gd name="connsiteX17" fmla="*/ 999230 w 1373303"/>
                <a:gd name="connsiteY17" fmla="*/ 588220 h 1445168"/>
                <a:gd name="connsiteX18" fmla="*/ 968057 w 1373303"/>
                <a:gd name="connsiteY18" fmla="*/ 650565 h 1445168"/>
                <a:gd name="connsiteX19" fmla="*/ 978448 w 1373303"/>
                <a:gd name="connsiteY19" fmla="*/ 681738 h 1445168"/>
                <a:gd name="connsiteX20" fmla="*/ 1020012 w 1373303"/>
                <a:gd name="connsiteY20" fmla="*/ 692129 h 1445168"/>
                <a:gd name="connsiteX21" fmla="*/ 1051185 w 1373303"/>
                <a:gd name="connsiteY21" fmla="*/ 702520 h 1445168"/>
                <a:gd name="connsiteX22" fmla="*/ 1144703 w 1373303"/>
                <a:gd name="connsiteY22" fmla="*/ 785647 h 1445168"/>
                <a:gd name="connsiteX23" fmla="*/ 1175875 w 1373303"/>
                <a:gd name="connsiteY23" fmla="*/ 806429 h 1445168"/>
                <a:gd name="connsiteX24" fmla="*/ 1196657 w 1373303"/>
                <a:gd name="connsiteY24" fmla="*/ 837602 h 1445168"/>
                <a:gd name="connsiteX25" fmla="*/ 1248612 w 1373303"/>
                <a:gd name="connsiteY25" fmla="*/ 899947 h 1445168"/>
                <a:gd name="connsiteX26" fmla="*/ 1269394 w 1373303"/>
                <a:gd name="connsiteY26" fmla="*/ 972684 h 1445168"/>
                <a:gd name="connsiteX27" fmla="*/ 1300566 w 1373303"/>
                <a:gd name="connsiteY27" fmla="*/ 1066202 h 1445168"/>
                <a:gd name="connsiteX28" fmla="*/ 1310957 w 1373303"/>
                <a:gd name="connsiteY28" fmla="*/ 1097374 h 1445168"/>
                <a:gd name="connsiteX29" fmla="*/ 1331739 w 1373303"/>
                <a:gd name="connsiteY29" fmla="*/ 1180502 h 1445168"/>
                <a:gd name="connsiteX30" fmla="*/ 1352521 w 1373303"/>
                <a:gd name="connsiteY30" fmla="*/ 1242847 h 1445168"/>
                <a:gd name="connsiteX31" fmla="*/ 1373303 w 1373303"/>
                <a:gd name="connsiteY31" fmla="*/ 1367538 h 1445168"/>
                <a:gd name="connsiteX32" fmla="*/ 1342130 w 1373303"/>
                <a:gd name="connsiteY32" fmla="*/ 1388320 h 1445168"/>
                <a:gd name="connsiteX33" fmla="*/ 1238221 w 1373303"/>
                <a:gd name="connsiteY33" fmla="*/ 1377929 h 1445168"/>
                <a:gd name="connsiteX34" fmla="*/ 1051185 w 1373303"/>
                <a:gd name="connsiteY34" fmla="*/ 1367538 h 1445168"/>
                <a:gd name="connsiteX35" fmla="*/ 781021 w 1373303"/>
                <a:gd name="connsiteY35" fmla="*/ 1377929 h 1445168"/>
                <a:gd name="connsiteX36" fmla="*/ 718675 w 1373303"/>
                <a:gd name="connsiteY36" fmla="*/ 1388320 h 1445168"/>
                <a:gd name="connsiteX37" fmla="*/ 666721 w 1373303"/>
                <a:gd name="connsiteY37" fmla="*/ 1398711 h 1445168"/>
                <a:gd name="connsiteX38" fmla="*/ 573203 w 1373303"/>
                <a:gd name="connsiteY38" fmla="*/ 1409102 h 1445168"/>
                <a:gd name="connsiteX0" fmla="*/ 573203 w 1373303"/>
                <a:gd name="connsiteY0" fmla="*/ 1400733 h 1436799"/>
                <a:gd name="connsiteX1" fmla="*/ 510857 w 1373303"/>
                <a:gd name="connsiteY1" fmla="*/ 1411124 h 1436799"/>
                <a:gd name="connsiteX2" fmla="*/ 251085 w 1373303"/>
                <a:gd name="connsiteY2" fmla="*/ 1431905 h 1436799"/>
                <a:gd name="connsiteX3" fmla="*/ 2569 w 1373303"/>
                <a:gd name="connsiteY3" fmla="*/ 1436668 h 1436799"/>
                <a:gd name="connsiteX4" fmla="*/ 22485 w 1373303"/>
                <a:gd name="connsiteY4" fmla="*/ 1286433 h 1436799"/>
                <a:gd name="connsiteX5" fmla="*/ 126394 w 1373303"/>
                <a:gd name="connsiteY5" fmla="*/ 922751 h 1436799"/>
                <a:gd name="connsiteX6" fmla="*/ 344603 w 1373303"/>
                <a:gd name="connsiteY6" fmla="*/ 714933 h 1436799"/>
                <a:gd name="connsiteX7" fmla="*/ 498735 w 1373303"/>
                <a:gd name="connsiteY7" fmla="*/ 660597 h 1436799"/>
                <a:gd name="connsiteX8" fmla="*/ 458903 w 1373303"/>
                <a:gd name="connsiteY8" fmla="*/ 569460 h 1436799"/>
                <a:gd name="connsiteX9" fmla="*/ 458903 w 1373303"/>
                <a:gd name="connsiteY9" fmla="*/ 299296 h 1436799"/>
                <a:gd name="connsiteX10" fmla="*/ 608274 w 1373303"/>
                <a:gd name="connsiteY10" fmla="*/ 32813 h 1436799"/>
                <a:gd name="connsiteX11" fmla="*/ 889260 w 1373303"/>
                <a:gd name="connsiteY11" fmla="*/ 33679 h 1436799"/>
                <a:gd name="connsiteX12" fmla="*/ 936885 w 1373303"/>
                <a:gd name="connsiteY12" fmla="*/ 70696 h 1436799"/>
                <a:gd name="connsiteX13" fmla="*/ 1009621 w 1373303"/>
                <a:gd name="connsiteY13" fmla="*/ 164215 h 1436799"/>
                <a:gd name="connsiteX14" fmla="*/ 1030403 w 1373303"/>
                <a:gd name="connsiteY14" fmla="*/ 247342 h 1436799"/>
                <a:gd name="connsiteX15" fmla="*/ 1040794 w 1373303"/>
                <a:gd name="connsiteY15" fmla="*/ 351251 h 1436799"/>
                <a:gd name="connsiteX16" fmla="*/ 1030403 w 1373303"/>
                <a:gd name="connsiteY16" fmla="*/ 517505 h 1436799"/>
                <a:gd name="connsiteX17" fmla="*/ 999230 w 1373303"/>
                <a:gd name="connsiteY17" fmla="*/ 579851 h 1436799"/>
                <a:gd name="connsiteX18" fmla="*/ 968057 w 1373303"/>
                <a:gd name="connsiteY18" fmla="*/ 642196 h 1436799"/>
                <a:gd name="connsiteX19" fmla="*/ 978448 w 1373303"/>
                <a:gd name="connsiteY19" fmla="*/ 673369 h 1436799"/>
                <a:gd name="connsiteX20" fmla="*/ 1020012 w 1373303"/>
                <a:gd name="connsiteY20" fmla="*/ 683760 h 1436799"/>
                <a:gd name="connsiteX21" fmla="*/ 1051185 w 1373303"/>
                <a:gd name="connsiteY21" fmla="*/ 694151 h 1436799"/>
                <a:gd name="connsiteX22" fmla="*/ 1144703 w 1373303"/>
                <a:gd name="connsiteY22" fmla="*/ 777278 h 1436799"/>
                <a:gd name="connsiteX23" fmla="*/ 1175875 w 1373303"/>
                <a:gd name="connsiteY23" fmla="*/ 798060 h 1436799"/>
                <a:gd name="connsiteX24" fmla="*/ 1196657 w 1373303"/>
                <a:gd name="connsiteY24" fmla="*/ 829233 h 1436799"/>
                <a:gd name="connsiteX25" fmla="*/ 1248612 w 1373303"/>
                <a:gd name="connsiteY25" fmla="*/ 891578 h 1436799"/>
                <a:gd name="connsiteX26" fmla="*/ 1269394 w 1373303"/>
                <a:gd name="connsiteY26" fmla="*/ 964315 h 1436799"/>
                <a:gd name="connsiteX27" fmla="*/ 1300566 w 1373303"/>
                <a:gd name="connsiteY27" fmla="*/ 1057833 h 1436799"/>
                <a:gd name="connsiteX28" fmla="*/ 1310957 w 1373303"/>
                <a:gd name="connsiteY28" fmla="*/ 1089005 h 1436799"/>
                <a:gd name="connsiteX29" fmla="*/ 1331739 w 1373303"/>
                <a:gd name="connsiteY29" fmla="*/ 1172133 h 1436799"/>
                <a:gd name="connsiteX30" fmla="*/ 1352521 w 1373303"/>
                <a:gd name="connsiteY30" fmla="*/ 1234478 h 1436799"/>
                <a:gd name="connsiteX31" fmla="*/ 1373303 w 1373303"/>
                <a:gd name="connsiteY31" fmla="*/ 1359169 h 1436799"/>
                <a:gd name="connsiteX32" fmla="*/ 1342130 w 1373303"/>
                <a:gd name="connsiteY32" fmla="*/ 1379951 h 1436799"/>
                <a:gd name="connsiteX33" fmla="*/ 1238221 w 1373303"/>
                <a:gd name="connsiteY33" fmla="*/ 1369560 h 1436799"/>
                <a:gd name="connsiteX34" fmla="*/ 1051185 w 1373303"/>
                <a:gd name="connsiteY34" fmla="*/ 1359169 h 1436799"/>
                <a:gd name="connsiteX35" fmla="*/ 781021 w 1373303"/>
                <a:gd name="connsiteY35" fmla="*/ 1369560 h 1436799"/>
                <a:gd name="connsiteX36" fmla="*/ 718675 w 1373303"/>
                <a:gd name="connsiteY36" fmla="*/ 1379951 h 1436799"/>
                <a:gd name="connsiteX37" fmla="*/ 666721 w 1373303"/>
                <a:gd name="connsiteY37" fmla="*/ 1390342 h 1436799"/>
                <a:gd name="connsiteX38" fmla="*/ 573203 w 1373303"/>
                <a:gd name="connsiteY38" fmla="*/ 1400733 h 1436799"/>
                <a:gd name="connsiteX0" fmla="*/ 573203 w 1373303"/>
                <a:gd name="connsiteY0" fmla="*/ 1406309 h 1442375"/>
                <a:gd name="connsiteX1" fmla="*/ 510857 w 1373303"/>
                <a:gd name="connsiteY1" fmla="*/ 1416700 h 1442375"/>
                <a:gd name="connsiteX2" fmla="*/ 251085 w 1373303"/>
                <a:gd name="connsiteY2" fmla="*/ 1437481 h 1442375"/>
                <a:gd name="connsiteX3" fmla="*/ 2569 w 1373303"/>
                <a:gd name="connsiteY3" fmla="*/ 1442244 h 1442375"/>
                <a:gd name="connsiteX4" fmla="*/ 22485 w 1373303"/>
                <a:gd name="connsiteY4" fmla="*/ 1292009 h 1442375"/>
                <a:gd name="connsiteX5" fmla="*/ 126394 w 1373303"/>
                <a:gd name="connsiteY5" fmla="*/ 928327 h 1442375"/>
                <a:gd name="connsiteX6" fmla="*/ 344603 w 1373303"/>
                <a:gd name="connsiteY6" fmla="*/ 720509 h 1442375"/>
                <a:gd name="connsiteX7" fmla="*/ 498735 w 1373303"/>
                <a:gd name="connsiteY7" fmla="*/ 666173 h 1442375"/>
                <a:gd name="connsiteX8" fmla="*/ 458903 w 1373303"/>
                <a:gd name="connsiteY8" fmla="*/ 575036 h 1442375"/>
                <a:gd name="connsiteX9" fmla="*/ 458903 w 1373303"/>
                <a:gd name="connsiteY9" fmla="*/ 304872 h 1442375"/>
                <a:gd name="connsiteX10" fmla="*/ 608274 w 1373303"/>
                <a:gd name="connsiteY10" fmla="*/ 38389 h 1442375"/>
                <a:gd name="connsiteX11" fmla="*/ 889260 w 1373303"/>
                <a:gd name="connsiteY11" fmla="*/ 39255 h 1442375"/>
                <a:gd name="connsiteX12" fmla="*/ 936885 w 1373303"/>
                <a:gd name="connsiteY12" fmla="*/ 76272 h 1442375"/>
                <a:gd name="connsiteX13" fmla="*/ 1009621 w 1373303"/>
                <a:gd name="connsiteY13" fmla="*/ 169791 h 1442375"/>
                <a:gd name="connsiteX14" fmla="*/ 1030403 w 1373303"/>
                <a:gd name="connsiteY14" fmla="*/ 252918 h 1442375"/>
                <a:gd name="connsiteX15" fmla="*/ 1040794 w 1373303"/>
                <a:gd name="connsiteY15" fmla="*/ 356827 h 1442375"/>
                <a:gd name="connsiteX16" fmla="*/ 1030403 w 1373303"/>
                <a:gd name="connsiteY16" fmla="*/ 523081 h 1442375"/>
                <a:gd name="connsiteX17" fmla="*/ 999230 w 1373303"/>
                <a:gd name="connsiteY17" fmla="*/ 585427 h 1442375"/>
                <a:gd name="connsiteX18" fmla="*/ 968057 w 1373303"/>
                <a:gd name="connsiteY18" fmla="*/ 647772 h 1442375"/>
                <a:gd name="connsiteX19" fmla="*/ 978448 w 1373303"/>
                <a:gd name="connsiteY19" fmla="*/ 678945 h 1442375"/>
                <a:gd name="connsiteX20" fmla="*/ 1020012 w 1373303"/>
                <a:gd name="connsiteY20" fmla="*/ 689336 h 1442375"/>
                <a:gd name="connsiteX21" fmla="*/ 1051185 w 1373303"/>
                <a:gd name="connsiteY21" fmla="*/ 699727 h 1442375"/>
                <a:gd name="connsiteX22" fmla="*/ 1144703 w 1373303"/>
                <a:gd name="connsiteY22" fmla="*/ 782854 h 1442375"/>
                <a:gd name="connsiteX23" fmla="*/ 1175875 w 1373303"/>
                <a:gd name="connsiteY23" fmla="*/ 803636 h 1442375"/>
                <a:gd name="connsiteX24" fmla="*/ 1196657 w 1373303"/>
                <a:gd name="connsiteY24" fmla="*/ 834809 h 1442375"/>
                <a:gd name="connsiteX25" fmla="*/ 1248612 w 1373303"/>
                <a:gd name="connsiteY25" fmla="*/ 897154 h 1442375"/>
                <a:gd name="connsiteX26" fmla="*/ 1269394 w 1373303"/>
                <a:gd name="connsiteY26" fmla="*/ 969891 h 1442375"/>
                <a:gd name="connsiteX27" fmla="*/ 1300566 w 1373303"/>
                <a:gd name="connsiteY27" fmla="*/ 1063409 h 1442375"/>
                <a:gd name="connsiteX28" fmla="*/ 1310957 w 1373303"/>
                <a:gd name="connsiteY28" fmla="*/ 1094581 h 1442375"/>
                <a:gd name="connsiteX29" fmla="*/ 1331739 w 1373303"/>
                <a:gd name="connsiteY29" fmla="*/ 1177709 h 1442375"/>
                <a:gd name="connsiteX30" fmla="*/ 1352521 w 1373303"/>
                <a:gd name="connsiteY30" fmla="*/ 1240054 h 1442375"/>
                <a:gd name="connsiteX31" fmla="*/ 1373303 w 1373303"/>
                <a:gd name="connsiteY31" fmla="*/ 1364745 h 1442375"/>
                <a:gd name="connsiteX32" fmla="*/ 1342130 w 1373303"/>
                <a:gd name="connsiteY32" fmla="*/ 1385527 h 1442375"/>
                <a:gd name="connsiteX33" fmla="*/ 1238221 w 1373303"/>
                <a:gd name="connsiteY33" fmla="*/ 1375136 h 1442375"/>
                <a:gd name="connsiteX34" fmla="*/ 1051185 w 1373303"/>
                <a:gd name="connsiteY34" fmla="*/ 1364745 h 1442375"/>
                <a:gd name="connsiteX35" fmla="*/ 781021 w 1373303"/>
                <a:gd name="connsiteY35" fmla="*/ 1375136 h 1442375"/>
                <a:gd name="connsiteX36" fmla="*/ 718675 w 1373303"/>
                <a:gd name="connsiteY36" fmla="*/ 1385527 h 1442375"/>
                <a:gd name="connsiteX37" fmla="*/ 666721 w 1373303"/>
                <a:gd name="connsiteY37" fmla="*/ 1395918 h 1442375"/>
                <a:gd name="connsiteX38" fmla="*/ 573203 w 1373303"/>
                <a:gd name="connsiteY38" fmla="*/ 1406309 h 1442375"/>
                <a:gd name="connsiteX0" fmla="*/ 573203 w 1373303"/>
                <a:gd name="connsiteY0" fmla="*/ 1410564 h 1446630"/>
                <a:gd name="connsiteX1" fmla="*/ 510857 w 1373303"/>
                <a:gd name="connsiteY1" fmla="*/ 1420955 h 1446630"/>
                <a:gd name="connsiteX2" fmla="*/ 251085 w 1373303"/>
                <a:gd name="connsiteY2" fmla="*/ 1441736 h 1446630"/>
                <a:gd name="connsiteX3" fmla="*/ 2569 w 1373303"/>
                <a:gd name="connsiteY3" fmla="*/ 1446499 h 1446630"/>
                <a:gd name="connsiteX4" fmla="*/ 22485 w 1373303"/>
                <a:gd name="connsiteY4" fmla="*/ 1296264 h 1446630"/>
                <a:gd name="connsiteX5" fmla="*/ 126394 w 1373303"/>
                <a:gd name="connsiteY5" fmla="*/ 932582 h 1446630"/>
                <a:gd name="connsiteX6" fmla="*/ 344603 w 1373303"/>
                <a:gd name="connsiteY6" fmla="*/ 724764 h 1446630"/>
                <a:gd name="connsiteX7" fmla="*/ 498735 w 1373303"/>
                <a:gd name="connsiteY7" fmla="*/ 670428 h 1446630"/>
                <a:gd name="connsiteX8" fmla="*/ 458903 w 1373303"/>
                <a:gd name="connsiteY8" fmla="*/ 579291 h 1446630"/>
                <a:gd name="connsiteX9" fmla="*/ 458903 w 1373303"/>
                <a:gd name="connsiteY9" fmla="*/ 309127 h 1446630"/>
                <a:gd name="connsiteX10" fmla="*/ 608274 w 1373303"/>
                <a:gd name="connsiteY10" fmla="*/ 42644 h 1446630"/>
                <a:gd name="connsiteX11" fmla="*/ 889260 w 1373303"/>
                <a:gd name="connsiteY11" fmla="*/ 43510 h 1446630"/>
                <a:gd name="connsiteX12" fmla="*/ 936885 w 1373303"/>
                <a:gd name="connsiteY12" fmla="*/ 80527 h 1446630"/>
                <a:gd name="connsiteX13" fmla="*/ 1009621 w 1373303"/>
                <a:gd name="connsiteY13" fmla="*/ 174046 h 1446630"/>
                <a:gd name="connsiteX14" fmla="*/ 1030403 w 1373303"/>
                <a:gd name="connsiteY14" fmla="*/ 257173 h 1446630"/>
                <a:gd name="connsiteX15" fmla="*/ 1040794 w 1373303"/>
                <a:gd name="connsiteY15" fmla="*/ 361082 h 1446630"/>
                <a:gd name="connsiteX16" fmla="*/ 1030403 w 1373303"/>
                <a:gd name="connsiteY16" fmla="*/ 527336 h 1446630"/>
                <a:gd name="connsiteX17" fmla="*/ 999230 w 1373303"/>
                <a:gd name="connsiteY17" fmla="*/ 589682 h 1446630"/>
                <a:gd name="connsiteX18" fmla="*/ 968057 w 1373303"/>
                <a:gd name="connsiteY18" fmla="*/ 652027 h 1446630"/>
                <a:gd name="connsiteX19" fmla="*/ 978448 w 1373303"/>
                <a:gd name="connsiteY19" fmla="*/ 683200 h 1446630"/>
                <a:gd name="connsiteX20" fmla="*/ 1020012 w 1373303"/>
                <a:gd name="connsiteY20" fmla="*/ 693591 h 1446630"/>
                <a:gd name="connsiteX21" fmla="*/ 1051185 w 1373303"/>
                <a:gd name="connsiteY21" fmla="*/ 703982 h 1446630"/>
                <a:gd name="connsiteX22" fmla="*/ 1144703 w 1373303"/>
                <a:gd name="connsiteY22" fmla="*/ 787109 h 1446630"/>
                <a:gd name="connsiteX23" fmla="*/ 1175875 w 1373303"/>
                <a:gd name="connsiteY23" fmla="*/ 807891 h 1446630"/>
                <a:gd name="connsiteX24" fmla="*/ 1196657 w 1373303"/>
                <a:gd name="connsiteY24" fmla="*/ 839064 h 1446630"/>
                <a:gd name="connsiteX25" fmla="*/ 1248612 w 1373303"/>
                <a:gd name="connsiteY25" fmla="*/ 901409 h 1446630"/>
                <a:gd name="connsiteX26" fmla="*/ 1269394 w 1373303"/>
                <a:gd name="connsiteY26" fmla="*/ 974146 h 1446630"/>
                <a:gd name="connsiteX27" fmla="*/ 1300566 w 1373303"/>
                <a:gd name="connsiteY27" fmla="*/ 1067664 h 1446630"/>
                <a:gd name="connsiteX28" fmla="*/ 1310957 w 1373303"/>
                <a:gd name="connsiteY28" fmla="*/ 1098836 h 1446630"/>
                <a:gd name="connsiteX29" fmla="*/ 1331739 w 1373303"/>
                <a:gd name="connsiteY29" fmla="*/ 1181964 h 1446630"/>
                <a:gd name="connsiteX30" fmla="*/ 1352521 w 1373303"/>
                <a:gd name="connsiteY30" fmla="*/ 1244309 h 1446630"/>
                <a:gd name="connsiteX31" fmla="*/ 1373303 w 1373303"/>
                <a:gd name="connsiteY31" fmla="*/ 1369000 h 1446630"/>
                <a:gd name="connsiteX32" fmla="*/ 1342130 w 1373303"/>
                <a:gd name="connsiteY32" fmla="*/ 1389782 h 1446630"/>
                <a:gd name="connsiteX33" fmla="*/ 1238221 w 1373303"/>
                <a:gd name="connsiteY33" fmla="*/ 1379391 h 1446630"/>
                <a:gd name="connsiteX34" fmla="*/ 1051185 w 1373303"/>
                <a:gd name="connsiteY34" fmla="*/ 1369000 h 1446630"/>
                <a:gd name="connsiteX35" fmla="*/ 781021 w 1373303"/>
                <a:gd name="connsiteY35" fmla="*/ 1379391 h 1446630"/>
                <a:gd name="connsiteX36" fmla="*/ 718675 w 1373303"/>
                <a:gd name="connsiteY36" fmla="*/ 1389782 h 1446630"/>
                <a:gd name="connsiteX37" fmla="*/ 666721 w 1373303"/>
                <a:gd name="connsiteY37" fmla="*/ 1400173 h 1446630"/>
                <a:gd name="connsiteX38" fmla="*/ 573203 w 1373303"/>
                <a:gd name="connsiteY38" fmla="*/ 1410564 h 1446630"/>
                <a:gd name="connsiteX0" fmla="*/ 573203 w 1373303"/>
                <a:gd name="connsiteY0" fmla="*/ 1406940 h 1443006"/>
                <a:gd name="connsiteX1" fmla="*/ 510857 w 1373303"/>
                <a:gd name="connsiteY1" fmla="*/ 1417331 h 1443006"/>
                <a:gd name="connsiteX2" fmla="*/ 251085 w 1373303"/>
                <a:gd name="connsiteY2" fmla="*/ 1438112 h 1443006"/>
                <a:gd name="connsiteX3" fmla="*/ 2569 w 1373303"/>
                <a:gd name="connsiteY3" fmla="*/ 1442875 h 1443006"/>
                <a:gd name="connsiteX4" fmla="*/ 22485 w 1373303"/>
                <a:gd name="connsiteY4" fmla="*/ 1292640 h 1443006"/>
                <a:gd name="connsiteX5" fmla="*/ 126394 w 1373303"/>
                <a:gd name="connsiteY5" fmla="*/ 928958 h 1443006"/>
                <a:gd name="connsiteX6" fmla="*/ 344603 w 1373303"/>
                <a:gd name="connsiteY6" fmla="*/ 721140 h 1443006"/>
                <a:gd name="connsiteX7" fmla="*/ 498735 w 1373303"/>
                <a:gd name="connsiteY7" fmla="*/ 666804 h 1443006"/>
                <a:gd name="connsiteX8" fmla="*/ 458903 w 1373303"/>
                <a:gd name="connsiteY8" fmla="*/ 575667 h 1443006"/>
                <a:gd name="connsiteX9" fmla="*/ 458903 w 1373303"/>
                <a:gd name="connsiteY9" fmla="*/ 305503 h 1443006"/>
                <a:gd name="connsiteX10" fmla="*/ 608274 w 1373303"/>
                <a:gd name="connsiteY10" fmla="*/ 39020 h 1443006"/>
                <a:gd name="connsiteX11" fmla="*/ 889260 w 1373303"/>
                <a:gd name="connsiteY11" fmla="*/ 39886 h 1443006"/>
                <a:gd name="connsiteX12" fmla="*/ 936885 w 1373303"/>
                <a:gd name="connsiteY12" fmla="*/ 76903 h 1443006"/>
                <a:gd name="connsiteX13" fmla="*/ 1009621 w 1373303"/>
                <a:gd name="connsiteY13" fmla="*/ 170422 h 1443006"/>
                <a:gd name="connsiteX14" fmla="*/ 1030403 w 1373303"/>
                <a:gd name="connsiteY14" fmla="*/ 253549 h 1443006"/>
                <a:gd name="connsiteX15" fmla="*/ 1040794 w 1373303"/>
                <a:gd name="connsiteY15" fmla="*/ 357458 h 1443006"/>
                <a:gd name="connsiteX16" fmla="*/ 1030403 w 1373303"/>
                <a:gd name="connsiteY16" fmla="*/ 523712 h 1443006"/>
                <a:gd name="connsiteX17" fmla="*/ 999230 w 1373303"/>
                <a:gd name="connsiteY17" fmla="*/ 586058 h 1443006"/>
                <a:gd name="connsiteX18" fmla="*/ 968057 w 1373303"/>
                <a:gd name="connsiteY18" fmla="*/ 648403 h 1443006"/>
                <a:gd name="connsiteX19" fmla="*/ 978448 w 1373303"/>
                <a:gd name="connsiteY19" fmla="*/ 679576 h 1443006"/>
                <a:gd name="connsiteX20" fmla="*/ 1020012 w 1373303"/>
                <a:gd name="connsiteY20" fmla="*/ 689967 h 1443006"/>
                <a:gd name="connsiteX21" fmla="*/ 1051185 w 1373303"/>
                <a:gd name="connsiteY21" fmla="*/ 700358 h 1443006"/>
                <a:gd name="connsiteX22" fmla="*/ 1144703 w 1373303"/>
                <a:gd name="connsiteY22" fmla="*/ 783485 h 1443006"/>
                <a:gd name="connsiteX23" fmla="*/ 1175875 w 1373303"/>
                <a:gd name="connsiteY23" fmla="*/ 804267 h 1443006"/>
                <a:gd name="connsiteX24" fmla="*/ 1196657 w 1373303"/>
                <a:gd name="connsiteY24" fmla="*/ 835440 h 1443006"/>
                <a:gd name="connsiteX25" fmla="*/ 1248612 w 1373303"/>
                <a:gd name="connsiteY25" fmla="*/ 897785 h 1443006"/>
                <a:gd name="connsiteX26" fmla="*/ 1269394 w 1373303"/>
                <a:gd name="connsiteY26" fmla="*/ 970522 h 1443006"/>
                <a:gd name="connsiteX27" fmla="*/ 1300566 w 1373303"/>
                <a:gd name="connsiteY27" fmla="*/ 1064040 h 1443006"/>
                <a:gd name="connsiteX28" fmla="*/ 1310957 w 1373303"/>
                <a:gd name="connsiteY28" fmla="*/ 1095212 h 1443006"/>
                <a:gd name="connsiteX29" fmla="*/ 1331739 w 1373303"/>
                <a:gd name="connsiteY29" fmla="*/ 1178340 h 1443006"/>
                <a:gd name="connsiteX30" fmla="*/ 1352521 w 1373303"/>
                <a:gd name="connsiteY30" fmla="*/ 1240685 h 1443006"/>
                <a:gd name="connsiteX31" fmla="*/ 1373303 w 1373303"/>
                <a:gd name="connsiteY31" fmla="*/ 1365376 h 1443006"/>
                <a:gd name="connsiteX32" fmla="*/ 1342130 w 1373303"/>
                <a:gd name="connsiteY32" fmla="*/ 1386158 h 1443006"/>
                <a:gd name="connsiteX33" fmla="*/ 1238221 w 1373303"/>
                <a:gd name="connsiteY33" fmla="*/ 1375767 h 1443006"/>
                <a:gd name="connsiteX34" fmla="*/ 1051185 w 1373303"/>
                <a:gd name="connsiteY34" fmla="*/ 1365376 h 1443006"/>
                <a:gd name="connsiteX35" fmla="*/ 781021 w 1373303"/>
                <a:gd name="connsiteY35" fmla="*/ 1375767 h 1443006"/>
                <a:gd name="connsiteX36" fmla="*/ 718675 w 1373303"/>
                <a:gd name="connsiteY36" fmla="*/ 1386158 h 1443006"/>
                <a:gd name="connsiteX37" fmla="*/ 666721 w 1373303"/>
                <a:gd name="connsiteY37" fmla="*/ 1396549 h 1443006"/>
                <a:gd name="connsiteX38" fmla="*/ 573203 w 1373303"/>
                <a:gd name="connsiteY38" fmla="*/ 1406940 h 1443006"/>
                <a:gd name="connsiteX0" fmla="*/ 573203 w 1373303"/>
                <a:gd name="connsiteY0" fmla="*/ 1406940 h 1443006"/>
                <a:gd name="connsiteX1" fmla="*/ 510857 w 1373303"/>
                <a:gd name="connsiteY1" fmla="*/ 1417331 h 1443006"/>
                <a:gd name="connsiteX2" fmla="*/ 251085 w 1373303"/>
                <a:gd name="connsiteY2" fmla="*/ 1438112 h 1443006"/>
                <a:gd name="connsiteX3" fmla="*/ 2569 w 1373303"/>
                <a:gd name="connsiteY3" fmla="*/ 1442875 h 1443006"/>
                <a:gd name="connsiteX4" fmla="*/ 22485 w 1373303"/>
                <a:gd name="connsiteY4" fmla="*/ 1292640 h 1443006"/>
                <a:gd name="connsiteX5" fmla="*/ 126394 w 1373303"/>
                <a:gd name="connsiteY5" fmla="*/ 928958 h 1443006"/>
                <a:gd name="connsiteX6" fmla="*/ 344603 w 1373303"/>
                <a:gd name="connsiteY6" fmla="*/ 721140 h 1443006"/>
                <a:gd name="connsiteX7" fmla="*/ 498735 w 1373303"/>
                <a:gd name="connsiteY7" fmla="*/ 666804 h 1443006"/>
                <a:gd name="connsiteX8" fmla="*/ 458903 w 1373303"/>
                <a:gd name="connsiteY8" fmla="*/ 575667 h 1443006"/>
                <a:gd name="connsiteX9" fmla="*/ 458903 w 1373303"/>
                <a:gd name="connsiteY9" fmla="*/ 305503 h 1443006"/>
                <a:gd name="connsiteX10" fmla="*/ 608274 w 1373303"/>
                <a:gd name="connsiteY10" fmla="*/ 39020 h 1443006"/>
                <a:gd name="connsiteX11" fmla="*/ 889260 w 1373303"/>
                <a:gd name="connsiteY11" fmla="*/ 39886 h 1443006"/>
                <a:gd name="connsiteX12" fmla="*/ 936885 w 1373303"/>
                <a:gd name="connsiteY12" fmla="*/ 76903 h 1443006"/>
                <a:gd name="connsiteX13" fmla="*/ 1009621 w 1373303"/>
                <a:gd name="connsiteY13" fmla="*/ 170422 h 1443006"/>
                <a:gd name="connsiteX14" fmla="*/ 1030403 w 1373303"/>
                <a:gd name="connsiteY14" fmla="*/ 253549 h 1443006"/>
                <a:gd name="connsiteX15" fmla="*/ 1040794 w 1373303"/>
                <a:gd name="connsiteY15" fmla="*/ 357458 h 1443006"/>
                <a:gd name="connsiteX16" fmla="*/ 1030403 w 1373303"/>
                <a:gd name="connsiteY16" fmla="*/ 523712 h 1443006"/>
                <a:gd name="connsiteX17" fmla="*/ 999230 w 1373303"/>
                <a:gd name="connsiteY17" fmla="*/ 586058 h 1443006"/>
                <a:gd name="connsiteX18" fmla="*/ 968057 w 1373303"/>
                <a:gd name="connsiteY18" fmla="*/ 648403 h 1443006"/>
                <a:gd name="connsiteX19" fmla="*/ 978448 w 1373303"/>
                <a:gd name="connsiteY19" fmla="*/ 679576 h 1443006"/>
                <a:gd name="connsiteX20" fmla="*/ 1020012 w 1373303"/>
                <a:gd name="connsiteY20" fmla="*/ 689967 h 1443006"/>
                <a:gd name="connsiteX21" fmla="*/ 1051185 w 1373303"/>
                <a:gd name="connsiteY21" fmla="*/ 700358 h 1443006"/>
                <a:gd name="connsiteX22" fmla="*/ 1144703 w 1373303"/>
                <a:gd name="connsiteY22" fmla="*/ 783485 h 1443006"/>
                <a:gd name="connsiteX23" fmla="*/ 1175875 w 1373303"/>
                <a:gd name="connsiteY23" fmla="*/ 804267 h 1443006"/>
                <a:gd name="connsiteX24" fmla="*/ 1196657 w 1373303"/>
                <a:gd name="connsiteY24" fmla="*/ 835440 h 1443006"/>
                <a:gd name="connsiteX25" fmla="*/ 1248612 w 1373303"/>
                <a:gd name="connsiteY25" fmla="*/ 897785 h 1443006"/>
                <a:gd name="connsiteX26" fmla="*/ 1269394 w 1373303"/>
                <a:gd name="connsiteY26" fmla="*/ 970522 h 1443006"/>
                <a:gd name="connsiteX27" fmla="*/ 1300566 w 1373303"/>
                <a:gd name="connsiteY27" fmla="*/ 1064040 h 1443006"/>
                <a:gd name="connsiteX28" fmla="*/ 1310957 w 1373303"/>
                <a:gd name="connsiteY28" fmla="*/ 1095212 h 1443006"/>
                <a:gd name="connsiteX29" fmla="*/ 1331739 w 1373303"/>
                <a:gd name="connsiteY29" fmla="*/ 1178340 h 1443006"/>
                <a:gd name="connsiteX30" fmla="*/ 1352521 w 1373303"/>
                <a:gd name="connsiteY30" fmla="*/ 1240685 h 1443006"/>
                <a:gd name="connsiteX31" fmla="*/ 1373303 w 1373303"/>
                <a:gd name="connsiteY31" fmla="*/ 1365376 h 1443006"/>
                <a:gd name="connsiteX32" fmla="*/ 1342130 w 1373303"/>
                <a:gd name="connsiteY32" fmla="*/ 1386158 h 1443006"/>
                <a:gd name="connsiteX33" fmla="*/ 1238221 w 1373303"/>
                <a:gd name="connsiteY33" fmla="*/ 1375767 h 1443006"/>
                <a:gd name="connsiteX34" fmla="*/ 1051185 w 1373303"/>
                <a:gd name="connsiteY34" fmla="*/ 1365376 h 1443006"/>
                <a:gd name="connsiteX35" fmla="*/ 781021 w 1373303"/>
                <a:gd name="connsiteY35" fmla="*/ 1375767 h 1443006"/>
                <a:gd name="connsiteX36" fmla="*/ 718675 w 1373303"/>
                <a:gd name="connsiteY36" fmla="*/ 1386158 h 1443006"/>
                <a:gd name="connsiteX37" fmla="*/ 666721 w 1373303"/>
                <a:gd name="connsiteY37" fmla="*/ 1396549 h 1443006"/>
                <a:gd name="connsiteX38" fmla="*/ 573203 w 1373303"/>
                <a:gd name="connsiteY38" fmla="*/ 1406940 h 1443006"/>
                <a:gd name="connsiteX0" fmla="*/ 573203 w 1373303"/>
                <a:gd name="connsiteY0" fmla="*/ 1406940 h 1443006"/>
                <a:gd name="connsiteX1" fmla="*/ 510857 w 1373303"/>
                <a:gd name="connsiteY1" fmla="*/ 1417331 h 1443006"/>
                <a:gd name="connsiteX2" fmla="*/ 251085 w 1373303"/>
                <a:gd name="connsiteY2" fmla="*/ 1438112 h 1443006"/>
                <a:gd name="connsiteX3" fmla="*/ 2569 w 1373303"/>
                <a:gd name="connsiteY3" fmla="*/ 1442875 h 1443006"/>
                <a:gd name="connsiteX4" fmla="*/ 22485 w 1373303"/>
                <a:gd name="connsiteY4" fmla="*/ 1292640 h 1443006"/>
                <a:gd name="connsiteX5" fmla="*/ 126394 w 1373303"/>
                <a:gd name="connsiteY5" fmla="*/ 928958 h 1443006"/>
                <a:gd name="connsiteX6" fmla="*/ 344603 w 1373303"/>
                <a:gd name="connsiteY6" fmla="*/ 721140 h 1443006"/>
                <a:gd name="connsiteX7" fmla="*/ 498735 w 1373303"/>
                <a:gd name="connsiteY7" fmla="*/ 666804 h 1443006"/>
                <a:gd name="connsiteX8" fmla="*/ 458903 w 1373303"/>
                <a:gd name="connsiteY8" fmla="*/ 575667 h 1443006"/>
                <a:gd name="connsiteX9" fmla="*/ 458903 w 1373303"/>
                <a:gd name="connsiteY9" fmla="*/ 305503 h 1443006"/>
                <a:gd name="connsiteX10" fmla="*/ 608274 w 1373303"/>
                <a:gd name="connsiteY10" fmla="*/ 39020 h 1443006"/>
                <a:gd name="connsiteX11" fmla="*/ 889260 w 1373303"/>
                <a:gd name="connsiteY11" fmla="*/ 39886 h 1443006"/>
                <a:gd name="connsiteX12" fmla="*/ 936885 w 1373303"/>
                <a:gd name="connsiteY12" fmla="*/ 76903 h 1443006"/>
                <a:gd name="connsiteX13" fmla="*/ 1009621 w 1373303"/>
                <a:gd name="connsiteY13" fmla="*/ 170422 h 1443006"/>
                <a:gd name="connsiteX14" fmla="*/ 1030403 w 1373303"/>
                <a:gd name="connsiteY14" fmla="*/ 253549 h 1443006"/>
                <a:gd name="connsiteX15" fmla="*/ 1040794 w 1373303"/>
                <a:gd name="connsiteY15" fmla="*/ 357458 h 1443006"/>
                <a:gd name="connsiteX16" fmla="*/ 1030403 w 1373303"/>
                <a:gd name="connsiteY16" fmla="*/ 523712 h 1443006"/>
                <a:gd name="connsiteX17" fmla="*/ 999230 w 1373303"/>
                <a:gd name="connsiteY17" fmla="*/ 586058 h 1443006"/>
                <a:gd name="connsiteX18" fmla="*/ 968057 w 1373303"/>
                <a:gd name="connsiteY18" fmla="*/ 648403 h 1443006"/>
                <a:gd name="connsiteX19" fmla="*/ 978448 w 1373303"/>
                <a:gd name="connsiteY19" fmla="*/ 679576 h 1443006"/>
                <a:gd name="connsiteX20" fmla="*/ 1020012 w 1373303"/>
                <a:gd name="connsiteY20" fmla="*/ 689967 h 1443006"/>
                <a:gd name="connsiteX21" fmla="*/ 1051185 w 1373303"/>
                <a:gd name="connsiteY21" fmla="*/ 700358 h 1443006"/>
                <a:gd name="connsiteX22" fmla="*/ 1144703 w 1373303"/>
                <a:gd name="connsiteY22" fmla="*/ 783485 h 1443006"/>
                <a:gd name="connsiteX23" fmla="*/ 1175875 w 1373303"/>
                <a:gd name="connsiteY23" fmla="*/ 804267 h 1443006"/>
                <a:gd name="connsiteX24" fmla="*/ 1196657 w 1373303"/>
                <a:gd name="connsiteY24" fmla="*/ 835440 h 1443006"/>
                <a:gd name="connsiteX25" fmla="*/ 1248612 w 1373303"/>
                <a:gd name="connsiteY25" fmla="*/ 897785 h 1443006"/>
                <a:gd name="connsiteX26" fmla="*/ 1269394 w 1373303"/>
                <a:gd name="connsiteY26" fmla="*/ 970522 h 1443006"/>
                <a:gd name="connsiteX27" fmla="*/ 1300566 w 1373303"/>
                <a:gd name="connsiteY27" fmla="*/ 1064040 h 1443006"/>
                <a:gd name="connsiteX28" fmla="*/ 1310957 w 1373303"/>
                <a:gd name="connsiteY28" fmla="*/ 1095212 h 1443006"/>
                <a:gd name="connsiteX29" fmla="*/ 1331739 w 1373303"/>
                <a:gd name="connsiteY29" fmla="*/ 1178340 h 1443006"/>
                <a:gd name="connsiteX30" fmla="*/ 1352521 w 1373303"/>
                <a:gd name="connsiteY30" fmla="*/ 1240685 h 1443006"/>
                <a:gd name="connsiteX31" fmla="*/ 1373303 w 1373303"/>
                <a:gd name="connsiteY31" fmla="*/ 1365376 h 1443006"/>
                <a:gd name="connsiteX32" fmla="*/ 1342130 w 1373303"/>
                <a:gd name="connsiteY32" fmla="*/ 1386158 h 1443006"/>
                <a:gd name="connsiteX33" fmla="*/ 1238221 w 1373303"/>
                <a:gd name="connsiteY33" fmla="*/ 1375767 h 1443006"/>
                <a:gd name="connsiteX34" fmla="*/ 1051185 w 1373303"/>
                <a:gd name="connsiteY34" fmla="*/ 1365376 h 1443006"/>
                <a:gd name="connsiteX35" fmla="*/ 781021 w 1373303"/>
                <a:gd name="connsiteY35" fmla="*/ 1375767 h 1443006"/>
                <a:gd name="connsiteX36" fmla="*/ 718675 w 1373303"/>
                <a:gd name="connsiteY36" fmla="*/ 1386158 h 1443006"/>
                <a:gd name="connsiteX37" fmla="*/ 666721 w 1373303"/>
                <a:gd name="connsiteY37" fmla="*/ 1396549 h 1443006"/>
                <a:gd name="connsiteX38" fmla="*/ 573203 w 1373303"/>
                <a:gd name="connsiteY38" fmla="*/ 1406940 h 1443006"/>
                <a:gd name="connsiteX0" fmla="*/ 573203 w 1373303"/>
                <a:gd name="connsiteY0" fmla="*/ 1406940 h 1443217"/>
                <a:gd name="connsiteX1" fmla="*/ 251085 w 1373303"/>
                <a:gd name="connsiteY1" fmla="*/ 1438112 h 1443217"/>
                <a:gd name="connsiteX2" fmla="*/ 2569 w 1373303"/>
                <a:gd name="connsiteY2" fmla="*/ 1442875 h 1443217"/>
                <a:gd name="connsiteX3" fmla="*/ 22485 w 1373303"/>
                <a:gd name="connsiteY3" fmla="*/ 1292640 h 1443217"/>
                <a:gd name="connsiteX4" fmla="*/ 126394 w 1373303"/>
                <a:gd name="connsiteY4" fmla="*/ 928958 h 1443217"/>
                <a:gd name="connsiteX5" fmla="*/ 344603 w 1373303"/>
                <a:gd name="connsiteY5" fmla="*/ 721140 h 1443217"/>
                <a:gd name="connsiteX6" fmla="*/ 498735 w 1373303"/>
                <a:gd name="connsiteY6" fmla="*/ 666804 h 1443217"/>
                <a:gd name="connsiteX7" fmla="*/ 458903 w 1373303"/>
                <a:gd name="connsiteY7" fmla="*/ 575667 h 1443217"/>
                <a:gd name="connsiteX8" fmla="*/ 458903 w 1373303"/>
                <a:gd name="connsiteY8" fmla="*/ 305503 h 1443217"/>
                <a:gd name="connsiteX9" fmla="*/ 608274 w 1373303"/>
                <a:gd name="connsiteY9" fmla="*/ 39020 h 1443217"/>
                <a:gd name="connsiteX10" fmla="*/ 889260 w 1373303"/>
                <a:gd name="connsiteY10" fmla="*/ 39886 h 1443217"/>
                <a:gd name="connsiteX11" fmla="*/ 936885 w 1373303"/>
                <a:gd name="connsiteY11" fmla="*/ 76903 h 1443217"/>
                <a:gd name="connsiteX12" fmla="*/ 1009621 w 1373303"/>
                <a:gd name="connsiteY12" fmla="*/ 170422 h 1443217"/>
                <a:gd name="connsiteX13" fmla="*/ 1030403 w 1373303"/>
                <a:gd name="connsiteY13" fmla="*/ 253549 h 1443217"/>
                <a:gd name="connsiteX14" fmla="*/ 1040794 w 1373303"/>
                <a:gd name="connsiteY14" fmla="*/ 357458 h 1443217"/>
                <a:gd name="connsiteX15" fmla="*/ 1030403 w 1373303"/>
                <a:gd name="connsiteY15" fmla="*/ 523712 h 1443217"/>
                <a:gd name="connsiteX16" fmla="*/ 999230 w 1373303"/>
                <a:gd name="connsiteY16" fmla="*/ 586058 h 1443217"/>
                <a:gd name="connsiteX17" fmla="*/ 968057 w 1373303"/>
                <a:gd name="connsiteY17" fmla="*/ 648403 h 1443217"/>
                <a:gd name="connsiteX18" fmla="*/ 978448 w 1373303"/>
                <a:gd name="connsiteY18" fmla="*/ 679576 h 1443217"/>
                <a:gd name="connsiteX19" fmla="*/ 1020012 w 1373303"/>
                <a:gd name="connsiteY19" fmla="*/ 689967 h 1443217"/>
                <a:gd name="connsiteX20" fmla="*/ 1051185 w 1373303"/>
                <a:gd name="connsiteY20" fmla="*/ 700358 h 1443217"/>
                <a:gd name="connsiteX21" fmla="*/ 1144703 w 1373303"/>
                <a:gd name="connsiteY21" fmla="*/ 783485 h 1443217"/>
                <a:gd name="connsiteX22" fmla="*/ 1175875 w 1373303"/>
                <a:gd name="connsiteY22" fmla="*/ 804267 h 1443217"/>
                <a:gd name="connsiteX23" fmla="*/ 1196657 w 1373303"/>
                <a:gd name="connsiteY23" fmla="*/ 835440 h 1443217"/>
                <a:gd name="connsiteX24" fmla="*/ 1248612 w 1373303"/>
                <a:gd name="connsiteY24" fmla="*/ 897785 h 1443217"/>
                <a:gd name="connsiteX25" fmla="*/ 1269394 w 1373303"/>
                <a:gd name="connsiteY25" fmla="*/ 970522 h 1443217"/>
                <a:gd name="connsiteX26" fmla="*/ 1300566 w 1373303"/>
                <a:gd name="connsiteY26" fmla="*/ 1064040 h 1443217"/>
                <a:gd name="connsiteX27" fmla="*/ 1310957 w 1373303"/>
                <a:gd name="connsiteY27" fmla="*/ 1095212 h 1443217"/>
                <a:gd name="connsiteX28" fmla="*/ 1331739 w 1373303"/>
                <a:gd name="connsiteY28" fmla="*/ 1178340 h 1443217"/>
                <a:gd name="connsiteX29" fmla="*/ 1352521 w 1373303"/>
                <a:gd name="connsiteY29" fmla="*/ 1240685 h 1443217"/>
                <a:gd name="connsiteX30" fmla="*/ 1373303 w 1373303"/>
                <a:gd name="connsiteY30" fmla="*/ 1365376 h 1443217"/>
                <a:gd name="connsiteX31" fmla="*/ 1342130 w 1373303"/>
                <a:gd name="connsiteY31" fmla="*/ 1386158 h 1443217"/>
                <a:gd name="connsiteX32" fmla="*/ 1238221 w 1373303"/>
                <a:gd name="connsiteY32" fmla="*/ 1375767 h 1443217"/>
                <a:gd name="connsiteX33" fmla="*/ 1051185 w 1373303"/>
                <a:gd name="connsiteY33" fmla="*/ 1365376 h 1443217"/>
                <a:gd name="connsiteX34" fmla="*/ 781021 w 1373303"/>
                <a:gd name="connsiteY34" fmla="*/ 1375767 h 1443217"/>
                <a:gd name="connsiteX35" fmla="*/ 718675 w 1373303"/>
                <a:gd name="connsiteY35" fmla="*/ 1386158 h 1443217"/>
                <a:gd name="connsiteX36" fmla="*/ 666721 w 1373303"/>
                <a:gd name="connsiteY36" fmla="*/ 1396549 h 1443217"/>
                <a:gd name="connsiteX37" fmla="*/ 573203 w 1373303"/>
                <a:gd name="connsiteY37" fmla="*/ 1406940 h 1443217"/>
                <a:gd name="connsiteX0" fmla="*/ 666721 w 1373303"/>
                <a:gd name="connsiteY0" fmla="*/ 1396549 h 1443660"/>
                <a:gd name="connsiteX1" fmla="*/ 251085 w 1373303"/>
                <a:gd name="connsiteY1" fmla="*/ 1438112 h 1443660"/>
                <a:gd name="connsiteX2" fmla="*/ 2569 w 1373303"/>
                <a:gd name="connsiteY2" fmla="*/ 1442875 h 1443660"/>
                <a:gd name="connsiteX3" fmla="*/ 22485 w 1373303"/>
                <a:gd name="connsiteY3" fmla="*/ 1292640 h 1443660"/>
                <a:gd name="connsiteX4" fmla="*/ 126394 w 1373303"/>
                <a:gd name="connsiteY4" fmla="*/ 928958 h 1443660"/>
                <a:gd name="connsiteX5" fmla="*/ 344603 w 1373303"/>
                <a:gd name="connsiteY5" fmla="*/ 721140 h 1443660"/>
                <a:gd name="connsiteX6" fmla="*/ 498735 w 1373303"/>
                <a:gd name="connsiteY6" fmla="*/ 666804 h 1443660"/>
                <a:gd name="connsiteX7" fmla="*/ 458903 w 1373303"/>
                <a:gd name="connsiteY7" fmla="*/ 575667 h 1443660"/>
                <a:gd name="connsiteX8" fmla="*/ 458903 w 1373303"/>
                <a:gd name="connsiteY8" fmla="*/ 305503 h 1443660"/>
                <a:gd name="connsiteX9" fmla="*/ 608274 w 1373303"/>
                <a:gd name="connsiteY9" fmla="*/ 39020 h 1443660"/>
                <a:gd name="connsiteX10" fmla="*/ 889260 w 1373303"/>
                <a:gd name="connsiteY10" fmla="*/ 39886 h 1443660"/>
                <a:gd name="connsiteX11" fmla="*/ 936885 w 1373303"/>
                <a:gd name="connsiteY11" fmla="*/ 76903 h 1443660"/>
                <a:gd name="connsiteX12" fmla="*/ 1009621 w 1373303"/>
                <a:gd name="connsiteY12" fmla="*/ 170422 h 1443660"/>
                <a:gd name="connsiteX13" fmla="*/ 1030403 w 1373303"/>
                <a:gd name="connsiteY13" fmla="*/ 253549 h 1443660"/>
                <a:gd name="connsiteX14" fmla="*/ 1040794 w 1373303"/>
                <a:gd name="connsiteY14" fmla="*/ 357458 h 1443660"/>
                <a:gd name="connsiteX15" fmla="*/ 1030403 w 1373303"/>
                <a:gd name="connsiteY15" fmla="*/ 523712 h 1443660"/>
                <a:gd name="connsiteX16" fmla="*/ 999230 w 1373303"/>
                <a:gd name="connsiteY16" fmla="*/ 586058 h 1443660"/>
                <a:gd name="connsiteX17" fmla="*/ 968057 w 1373303"/>
                <a:gd name="connsiteY17" fmla="*/ 648403 h 1443660"/>
                <a:gd name="connsiteX18" fmla="*/ 978448 w 1373303"/>
                <a:gd name="connsiteY18" fmla="*/ 679576 h 1443660"/>
                <a:gd name="connsiteX19" fmla="*/ 1020012 w 1373303"/>
                <a:gd name="connsiteY19" fmla="*/ 689967 h 1443660"/>
                <a:gd name="connsiteX20" fmla="*/ 1051185 w 1373303"/>
                <a:gd name="connsiteY20" fmla="*/ 700358 h 1443660"/>
                <a:gd name="connsiteX21" fmla="*/ 1144703 w 1373303"/>
                <a:gd name="connsiteY21" fmla="*/ 783485 h 1443660"/>
                <a:gd name="connsiteX22" fmla="*/ 1175875 w 1373303"/>
                <a:gd name="connsiteY22" fmla="*/ 804267 h 1443660"/>
                <a:gd name="connsiteX23" fmla="*/ 1196657 w 1373303"/>
                <a:gd name="connsiteY23" fmla="*/ 835440 h 1443660"/>
                <a:gd name="connsiteX24" fmla="*/ 1248612 w 1373303"/>
                <a:gd name="connsiteY24" fmla="*/ 897785 h 1443660"/>
                <a:gd name="connsiteX25" fmla="*/ 1269394 w 1373303"/>
                <a:gd name="connsiteY25" fmla="*/ 970522 h 1443660"/>
                <a:gd name="connsiteX26" fmla="*/ 1300566 w 1373303"/>
                <a:gd name="connsiteY26" fmla="*/ 1064040 h 1443660"/>
                <a:gd name="connsiteX27" fmla="*/ 1310957 w 1373303"/>
                <a:gd name="connsiteY27" fmla="*/ 1095212 h 1443660"/>
                <a:gd name="connsiteX28" fmla="*/ 1331739 w 1373303"/>
                <a:gd name="connsiteY28" fmla="*/ 1178340 h 1443660"/>
                <a:gd name="connsiteX29" fmla="*/ 1352521 w 1373303"/>
                <a:gd name="connsiteY29" fmla="*/ 1240685 h 1443660"/>
                <a:gd name="connsiteX30" fmla="*/ 1373303 w 1373303"/>
                <a:gd name="connsiteY30" fmla="*/ 1365376 h 1443660"/>
                <a:gd name="connsiteX31" fmla="*/ 1342130 w 1373303"/>
                <a:gd name="connsiteY31" fmla="*/ 1386158 h 1443660"/>
                <a:gd name="connsiteX32" fmla="*/ 1238221 w 1373303"/>
                <a:gd name="connsiteY32" fmla="*/ 1375767 h 1443660"/>
                <a:gd name="connsiteX33" fmla="*/ 1051185 w 1373303"/>
                <a:gd name="connsiteY33" fmla="*/ 1365376 h 1443660"/>
                <a:gd name="connsiteX34" fmla="*/ 781021 w 1373303"/>
                <a:gd name="connsiteY34" fmla="*/ 1375767 h 1443660"/>
                <a:gd name="connsiteX35" fmla="*/ 718675 w 1373303"/>
                <a:gd name="connsiteY35" fmla="*/ 1386158 h 1443660"/>
                <a:gd name="connsiteX36" fmla="*/ 666721 w 1373303"/>
                <a:gd name="connsiteY36" fmla="*/ 1396549 h 1443660"/>
                <a:gd name="connsiteX0" fmla="*/ 718675 w 1373303"/>
                <a:gd name="connsiteY0" fmla="*/ 1386158 h 1444245"/>
                <a:gd name="connsiteX1" fmla="*/ 251085 w 1373303"/>
                <a:gd name="connsiteY1" fmla="*/ 1438112 h 1444245"/>
                <a:gd name="connsiteX2" fmla="*/ 2569 w 1373303"/>
                <a:gd name="connsiteY2" fmla="*/ 1442875 h 1444245"/>
                <a:gd name="connsiteX3" fmla="*/ 22485 w 1373303"/>
                <a:gd name="connsiteY3" fmla="*/ 1292640 h 1444245"/>
                <a:gd name="connsiteX4" fmla="*/ 126394 w 1373303"/>
                <a:gd name="connsiteY4" fmla="*/ 928958 h 1444245"/>
                <a:gd name="connsiteX5" fmla="*/ 344603 w 1373303"/>
                <a:gd name="connsiteY5" fmla="*/ 721140 h 1444245"/>
                <a:gd name="connsiteX6" fmla="*/ 498735 w 1373303"/>
                <a:gd name="connsiteY6" fmla="*/ 666804 h 1444245"/>
                <a:gd name="connsiteX7" fmla="*/ 458903 w 1373303"/>
                <a:gd name="connsiteY7" fmla="*/ 575667 h 1444245"/>
                <a:gd name="connsiteX8" fmla="*/ 458903 w 1373303"/>
                <a:gd name="connsiteY8" fmla="*/ 305503 h 1444245"/>
                <a:gd name="connsiteX9" fmla="*/ 608274 w 1373303"/>
                <a:gd name="connsiteY9" fmla="*/ 39020 h 1444245"/>
                <a:gd name="connsiteX10" fmla="*/ 889260 w 1373303"/>
                <a:gd name="connsiteY10" fmla="*/ 39886 h 1444245"/>
                <a:gd name="connsiteX11" fmla="*/ 936885 w 1373303"/>
                <a:gd name="connsiteY11" fmla="*/ 76903 h 1444245"/>
                <a:gd name="connsiteX12" fmla="*/ 1009621 w 1373303"/>
                <a:gd name="connsiteY12" fmla="*/ 170422 h 1444245"/>
                <a:gd name="connsiteX13" fmla="*/ 1030403 w 1373303"/>
                <a:gd name="connsiteY13" fmla="*/ 253549 h 1444245"/>
                <a:gd name="connsiteX14" fmla="*/ 1040794 w 1373303"/>
                <a:gd name="connsiteY14" fmla="*/ 357458 h 1444245"/>
                <a:gd name="connsiteX15" fmla="*/ 1030403 w 1373303"/>
                <a:gd name="connsiteY15" fmla="*/ 523712 h 1444245"/>
                <a:gd name="connsiteX16" fmla="*/ 999230 w 1373303"/>
                <a:gd name="connsiteY16" fmla="*/ 586058 h 1444245"/>
                <a:gd name="connsiteX17" fmla="*/ 968057 w 1373303"/>
                <a:gd name="connsiteY17" fmla="*/ 648403 h 1444245"/>
                <a:gd name="connsiteX18" fmla="*/ 978448 w 1373303"/>
                <a:gd name="connsiteY18" fmla="*/ 679576 h 1444245"/>
                <a:gd name="connsiteX19" fmla="*/ 1020012 w 1373303"/>
                <a:gd name="connsiteY19" fmla="*/ 689967 h 1444245"/>
                <a:gd name="connsiteX20" fmla="*/ 1051185 w 1373303"/>
                <a:gd name="connsiteY20" fmla="*/ 700358 h 1444245"/>
                <a:gd name="connsiteX21" fmla="*/ 1144703 w 1373303"/>
                <a:gd name="connsiteY21" fmla="*/ 783485 h 1444245"/>
                <a:gd name="connsiteX22" fmla="*/ 1175875 w 1373303"/>
                <a:gd name="connsiteY22" fmla="*/ 804267 h 1444245"/>
                <a:gd name="connsiteX23" fmla="*/ 1196657 w 1373303"/>
                <a:gd name="connsiteY23" fmla="*/ 835440 h 1444245"/>
                <a:gd name="connsiteX24" fmla="*/ 1248612 w 1373303"/>
                <a:gd name="connsiteY24" fmla="*/ 897785 h 1444245"/>
                <a:gd name="connsiteX25" fmla="*/ 1269394 w 1373303"/>
                <a:gd name="connsiteY25" fmla="*/ 970522 h 1444245"/>
                <a:gd name="connsiteX26" fmla="*/ 1300566 w 1373303"/>
                <a:gd name="connsiteY26" fmla="*/ 1064040 h 1444245"/>
                <a:gd name="connsiteX27" fmla="*/ 1310957 w 1373303"/>
                <a:gd name="connsiteY27" fmla="*/ 1095212 h 1444245"/>
                <a:gd name="connsiteX28" fmla="*/ 1331739 w 1373303"/>
                <a:gd name="connsiteY28" fmla="*/ 1178340 h 1444245"/>
                <a:gd name="connsiteX29" fmla="*/ 1352521 w 1373303"/>
                <a:gd name="connsiteY29" fmla="*/ 1240685 h 1444245"/>
                <a:gd name="connsiteX30" fmla="*/ 1373303 w 1373303"/>
                <a:gd name="connsiteY30" fmla="*/ 1365376 h 1444245"/>
                <a:gd name="connsiteX31" fmla="*/ 1342130 w 1373303"/>
                <a:gd name="connsiteY31" fmla="*/ 1386158 h 1444245"/>
                <a:gd name="connsiteX32" fmla="*/ 1238221 w 1373303"/>
                <a:gd name="connsiteY32" fmla="*/ 1375767 h 1444245"/>
                <a:gd name="connsiteX33" fmla="*/ 1051185 w 1373303"/>
                <a:gd name="connsiteY33" fmla="*/ 1365376 h 1444245"/>
                <a:gd name="connsiteX34" fmla="*/ 781021 w 1373303"/>
                <a:gd name="connsiteY34" fmla="*/ 1375767 h 1444245"/>
                <a:gd name="connsiteX35" fmla="*/ 718675 w 1373303"/>
                <a:gd name="connsiteY35" fmla="*/ 1386158 h 1444245"/>
                <a:gd name="connsiteX0" fmla="*/ 781021 w 1373303"/>
                <a:gd name="connsiteY0" fmla="*/ 1375767 h 1444901"/>
                <a:gd name="connsiteX1" fmla="*/ 251085 w 1373303"/>
                <a:gd name="connsiteY1" fmla="*/ 1438112 h 1444901"/>
                <a:gd name="connsiteX2" fmla="*/ 2569 w 1373303"/>
                <a:gd name="connsiteY2" fmla="*/ 1442875 h 1444901"/>
                <a:gd name="connsiteX3" fmla="*/ 22485 w 1373303"/>
                <a:gd name="connsiteY3" fmla="*/ 1292640 h 1444901"/>
                <a:gd name="connsiteX4" fmla="*/ 126394 w 1373303"/>
                <a:gd name="connsiteY4" fmla="*/ 928958 h 1444901"/>
                <a:gd name="connsiteX5" fmla="*/ 344603 w 1373303"/>
                <a:gd name="connsiteY5" fmla="*/ 721140 h 1444901"/>
                <a:gd name="connsiteX6" fmla="*/ 498735 w 1373303"/>
                <a:gd name="connsiteY6" fmla="*/ 666804 h 1444901"/>
                <a:gd name="connsiteX7" fmla="*/ 458903 w 1373303"/>
                <a:gd name="connsiteY7" fmla="*/ 575667 h 1444901"/>
                <a:gd name="connsiteX8" fmla="*/ 458903 w 1373303"/>
                <a:gd name="connsiteY8" fmla="*/ 305503 h 1444901"/>
                <a:gd name="connsiteX9" fmla="*/ 608274 w 1373303"/>
                <a:gd name="connsiteY9" fmla="*/ 39020 h 1444901"/>
                <a:gd name="connsiteX10" fmla="*/ 889260 w 1373303"/>
                <a:gd name="connsiteY10" fmla="*/ 39886 h 1444901"/>
                <a:gd name="connsiteX11" fmla="*/ 936885 w 1373303"/>
                <a:gd name="connsiteY11" fmla="*/ 76903 h 1444901"/>
                <a:gd name="connsiteX12" fmla="*/ 1009621 w 1373303"/>
                <a:gd name="connsiteY12" fmla="*/ 170422 h 1444901"/>
                <a:gd name="connsiteX13" fmla="*/ 1030403 w 1373303"/>
                <a:gd name="connsiteY13" fmla="*/ 253549 h 1444901"/>
                <a:gd name="connsiteX14" fmla="*/ 1040794 w 1373303"/>
                <a:gd name="connsiteY14" fmla="*/ 357458 h 1444901"/>
                <a:gd name="connsiteX15" fmla="*/ 1030403 w 1373303"/>
                <a:gd name="connsiteY15" fmla="*/ 523712 h 1444901"/>
                <a:gd name="connsiteX16" fmla="*/ 999230 w 1373303"/>
                <a:gd name="connsiteY16" fmla="*/ 586058 h 1444901"/>
                <a:gd name="connsiteX17" fmla="*/ 968057 w 1373303"/>
                <a:gd name="connsiteY17" fmla="*/ 648403 h 1444901"/>
                <a:gd name="connsiteX18" fmla="*/ 978448 w 1373303"/>
                <a:gd name="connsiteY18" fmla="*/ 679576 h 1444901"/>
                <a:gd name="connsiteX19" fmla="*/ 1020012 w 1373303"/>
                <a:gd name="connsiteY19" fmla="*/ 689967 h 1444901"/>
                <a:gd name="connsiteX20" fmla="*/ 1051185 w 1373303"/>
                <a:gd name="connsiteY20" fmla="*/ 700358 h 1444901"/>
                <a:gd name="connsiteX21" fmla="*/ 1144703 w 1373303"/>
                <a:gd name="connsiteY21" fmla="*/ 783485 h 1444901"/>
                <a:gd name="connsiteX22" fmla="*/ 1175875 w 1373303"/>
                <a:gd name="connsiteY22" fmla="*/ 804267 h 1444901"/>
                <a:gd name="connsiteX23" fmla="*/ 1196657 w 1373303"/>
                <a:gd name="connsiteY23" fmla="*/ 835440 h 1444901"/>
                <a:gd name="connsiteX24" fmla="*/ 1248612 w 1373303"/>
                <a:gd name="connsiteY24" fmla="*/ 897785 h 1444901"/>
                <a:gd name="connsiteX25" fmla="*/ 1269394 w 1373303"/>
                <a:gd name="connsiteY25" fmla="*/ 970522 h 1444901"/>
                <a:gd name="connsiteX26" fmla="*/ 1300566 w 1373303"/>
                <a:gd name="connsiteY26" fmla="*/ 1064040 h 1444901"/>
                <a:gd name="connsiteX27" fmla="*/ 1310957 w 1373303"/>
                <a:gd name="connsiteY27" fmla="*/ 1095212 h 1444901"/>
                <a:gd name="connsiteX28" fmla="*/ 1331739 w 1373303"/>
                <a:gd name="connsiteY28" fmla="*/ 1178340 h 1444901"/>
                <a:gd name="connsiteX29" fmla="*/ 1352521 w 1373303"/>
                <a:gd name="connsiteY29" fmla="*/ 1240685 h 1444901"/>
                <a:gd name="connsiteX30" fmla="*/ 1373303 w 1373303"/>
                <a:gd name="connsiteY30" fmla="*/ 1365376 h 1444901"/>
                <a:gd name="connsiteX31" fmla="*/ 1342130 w 1373303"/>
                <a:gd name="connsiteY31" fmla="*/ 1386158 h 1444901"/>
                <a:gd name="connsiteX32" fmla="*/ 1238221 w 1373303"/>
                <a:gd name="connsiteY32" fmla="*/ 1375767 h 1444901"/>
                <a:gd name="connsiteX33" fmla="*/ 1051185 w 1373303"/>
                <a:gd name="connsiteY33" fmla="*/ 1365376 h 1444901"/>
                <a:gd name="connsiteX34" fmla="*/ 781021 w 1373303"/>
                <a:gd name="connsiteY34" fmla="*/ 1375767 h 1444901"/>
                <a:gd name="connsiteX0" fmla="*/ 792928 w 1373303"/>
                <a:gd name="connsiteY0" fmla="*/ 1418629 h 1442994"/>
                <a:gd name="connsiteX1" fmla="*/ 251085 w 1373303"/>
                <a:gd name="connsiteY1" fmla="*/ 1438112 h 1442994"/>
                <a:gd name="connsiteX2" fmla="*/ 2569 w 1373303"/>
                <a:gd name="connsiteY2" fmla="*/ 1442875 h 1442994"/>
                <a:gd name="connsiteX3" fmla="*/ 22485 w 1373303"/>
                <a:gd name="connsiteY3" fmla="*/ 1292640 h 1442994"/>
                <a:gd name="connsiteX4" fmla="*/ 126394 w 1373303"/>
                <a:gd name="connsiteY4" fmla="*/ 928958 h 1442994"/>
                <a:gd name="connsiteX5" fmla="*/ 344603 w 1373303"/>
                <a:gd name="connsiteY5" fmla="*/ 721140 h 1442994"/>
                <a:gd name="connsiteX6" fmla="*/ 498735 w 1373303"/>
                <a:gd name="connsiteY6" fmla="*/ 666804 h 1442994"/>
                <a:gd name="connsiteX7" fmla="*/ 458903 w 1373303"/>
                <a:gd name="connsiteY7" fmla="*/ 575667 h 1442994"/>
                <a:gd name="connsiteX8" fmla="*/ 458903 w 1373303"/>
                <a:gd name="connsiteY8" fmla="*/ 305503 h 1442994"/>
                <a:gd name="connsiteX9" fmla="*/ 608274 w 1373303"/>
                <a:gd name="connsiteY9" fmla="*/ 39020 h 1442994"/>
                <a:gd name="connsiteX10" fmla="*/ 889260 w 1373303"/>
                <a:gd name="connsiteY10" fmla="*/ 39886 h 1442994"/>
                <a:gd name="connsiteX11" fmla="*/ 936885 w 1373303"/>
                <a:gd name="connsiteY11" fmla="*/ 76903 h 1442994"/>
                <a:gd name="connsiteX12" fmla="*/ 1009621 w 1373303"/>
                <a:gd name="connsiteY12" fmla="*/ 170422 h 1442994"/>
                <a:gd name="connsiteX13" fmla="*/ 1030403 w 1373303"/>
                <a:gd name="connsiteY13" fmla="*/ 253549 h 1442994"/>
                <a:gd name="connsiteX14" fmla="*/ 1040794 w 1373303"/>
                <a:gd name="connsiteY14" fmla="*/ 357458 h 1442994"/>
                <a:gd name="connsiteX15" fmla="*/ 1030403 w 1373303"/>
                <a:gd name="connsiteY15" fmla="*/ 523712 h 1442994"/>
                <a:gd name="connsiteX16" fmla="*/ 999230 w 1373303"/>
                <a:gd name="connsiteY16" fmla="*/ 586058 h 1442994"/>
                <a:gd name="connsiteX17" fmla="*/ 968057 w 1373303"/>
                <a:gd name="connsiteY17" fmla="*/ 648403 h 1442994"/>
                <a:gd name="connsiteX18" fmla="*/ 978448 w 1373303"/>
                <a:gd name="connsiteY18" fmla="*/ 679576 h 1442994"/>
                <a:gd name="connsiteX19" fmla="*/ 1020012 w 1373303"/>
                <a:gd name="connsiteY19" fmla="*/ 689967 h 1442994"/>
                <a:gd name="connsiteX20" fmla="*/ 1051185 w 1373303"/>
                <a:gd name="connsiteY20" fmla="*/ 700358 h 1442994"/>
                <a:gd name="connsiteX21" fmla="*/ 1144703 w 1373303"/>
                <a:gd name="connsiteY21" fmla="*/ 783485 h 1442994"/>
                <a:gd name="connsiteX22" fmla="*/ 1175875 w 1373303"/>
                <a:gd name="connsiteY22" fmla="*/ 804267 h 1442994"/>
                <a:gd name="connsiteX23" fmla="*/ 1196657 w 1373303"/>
                <a:gd name="connsiteY23" fmla="*/ 835440 h 1442994"/>
                <a:gd name="connsiteX24" fmla="*/ 1248612 w 1373303"/>
                <a:gd name="connsiteY24" fmla="*/ 897785 h 1442994"/>
                <a:gd name="connsiteX25" fmla="*/ 1269394 w 1373303"/>
                <a:gd name="connsiteY25" fmla="*/ 970522 h 1442994"/>
                <a:gd name="connsiteX26" fmla="*/ 1300566 w 1373303"/>
                <a:gd name="connsiteY26" fmla="*/ 1064040 h 1442994"/>
                <a:gd name="connsiteX27" fmla="*/ 1310957 w 1373303"/>
                <a:gd name="connsiteY27" fmla="*/ 1095212 h 1442994"/>
                <a:gd name="connsiteX28" fmla="*/ 1331739 w 1373303"/>
                <a:gd name="connsiteY28" fmla="*/ 1178340 h 1442994"/>
                <a:gd name="connsiteX29" fmla="*/ 1352521 w 1373303"/>
                <a:gd name="connsiteY29" fmla="*/ 1240685 h 1442994"/>
                <a:gd name="connsiteX30" fmla="*/ 1373303 w 1373303"/>
                <a:gd name="connsiteY30" fmla="*/ 1365376 h 1442994"/>
                <a:gd name="connsiteX31" fmla="*/ 1342130 w 1373303"/>
                <a:gd name="connsiteY31" fmla="*/ 1386158 h 1442994"/>
                <a:gd name="connsiteX32" fmla="*/ 1238221 w 1373303"/>
                <a:gd name="connsiteY32" fmla="*/ 1375767 h 1442994"/>
                <a:gd name="connsiteX33" fmla="*/ 1051185 w 1373303"/>
                <a:gd name="connsiteY33" fmla="*/ 1365376 h 1442994"/>
                <a:gd name="connsiteX34" fmla="*/ 792928 w 1373303"/>
                <a:gd name="connsiteY34" fmla="*/ 1418629 h 1442994"/>
                <a:gd name="connsiteX0" fmla="*/ 792928 w 1373303"/>
                <a:gd name="connsiteY0" fmla="*/ 1418629 h 1442994"/>
                <a:gd name="connsiteX1" fmla="*/ 251085 w 1373303"/>
                <a:gd name="connsiteY1" fmla="*/ 1438112 h 1442994"/>
                <a:gd name="connsiteX2" fmla="*/ 2569 w 1373303"/>
                <a:gd name="connsiteY2" fmla="*/ 1442875 h 1442994"/>
                <a:gd name="connsiteX3" fmla="*/ 22485 w 1373303"/>
                <a:gd name="connsiteY3" fmla="*/ 1292640 h 1442994"/>
                <a:gd name="connsiteX4" fmla="*/ 126394 w 1373303"/>
                <a:gd name="connsiteY4" fmla="*/ 928958 h 1442994"/>
                <a:gd name="connsiteX5" fmla="*/ 344603 w 1373303"/>
                <a:gd name="connsiteY5" fmla="*/ 721140 h 1442994"/>
                <a:gd name="connsiteX6" fmla="*/ 498735 w 1373303"/>
                <a:gd name="connsiteY6" fmla="*/ 666804 h 1442994"/>
                <a:gd name="connsiteX7" fmla="*/ 458903 w 1373303"/>
                <a:gd name="connsiteY7" fmla="*/ 575667 h 1442994"/>
                <a:gd name="connsiteX8" fmla="*/ 458903 w 1373303"/>
                <a:gd name="connsiteY8" fmla="*/ 305503 h 1442994"/>
                <a:gd name="connsiteX9" fmla="*/ 608274 w 1373303"/>
                <a:gd name="connsiteY9" fmla="*/ 39020 h 1442994"/>
                <a:gd name="connsiteX10" fmla="*/ 889260 w 1373303"/>
                <a:gd name="connsiteY10" fmla="*/ 39886 h 1442994"/>
                <a:gd name="connsiteX11" fmla="*/ 936885 w 1373303"/>
                <a:gd name="connsiteY11" fmla="*/ 76903 h 1442994"/>
                <a:gd name="connsiteX12" fmla="*/ 1009621 w 1373303"/>
                <a:gd name="connsiteY12" fmla="*/ 170422 h 1442994"/>
                <a:gd name="connsiteX13" fmla="*/ 1030403 w 1373303"/>
                <a:gd name="connsiteY13" fmla="*/ 253549 h 1442994"/>
                <a:gd name="connsiteX14" fmla="*/ 1040794 w 1373303"/>
                <a:gd name="connsiteY14" fmla="*/ 357458 h 1442994"/>
                <a:gd name="connsiteX15" fmla="*/ 1030403 w 1373303"/>
                <a:gd name="connsiteY15" fmla="*/ 523712 h 1442994"/>
                <a:gd name="connsiteX16" fmla="*/ 999230 w 1373303"/>
                <a:gd name="connsiteY16" fmla="*/ 586058 h 1442994"/>
                <a:gd name="connsiteX17" fmla="*/ 968057 w 1373303"/>
                <a:gd name="connsiteY17" fmla="*/ 648403 h 1442994"/>
                <a:gd name="connsiteX18" fmla="*/ 978448 w 1373303"/>
                <a:gd name="connsiteY18" fmla="*/ 679576 h 1442994"/>
                <a:gd name="connsiteX19" fmla="*/ 1020012 w 1373303"/>
                <a:gd name="connsiteY19" fmla="*/ 689967 h 1442994"/>
                <a:gd name="connsiteX20" fmla="*/ 1051185 w 1373303"/>
                <a:gd name="connsiteY20" fmla="*/ 700358 h 1442994"/>
                <a:gd name="connsiteX21" fmla="*/ 1144703 w 1373303"/>
                <a:gd name="connsiteY21" fmla="*/ 783485 h 1442994"/>
                <a:gd name="connsiteX22" fmla="*/ 1175875 w 1373303"/>
                <a:gd name="connsiteY22" fmla="*/ 804267 h 1442994"/>
                <a:gd name="connsiteX23" fmla="*/ 1196657 w 1373303"/>
                <a:gd name="connsiteY23" fmla="*/ 835440 h 1442994"/>
                <a:gd name="connsiteX24" fmla="*/ 1248612 w 1373303"/>
                <a:gd name="connsiteY24" fmla="*/ 897785 h 1442994"/>
                <a:gd name="connsiteX25" fmla="*/ 1269394 w 1373303"/>
                <a:gd name="connsiteY25" fmla="*/ 970522 h 1442994"/>
                <a:gd name="connsiteX26" fmla="*/ 1300566 w 1373303"/>
                <a:gd name="connsiteY26" fmla="*/ 1064040 h 1442994"/>
                <a:gd name="connsiteX27" fmla="*/ 1310957 w 1373303"/>
                <a:gd name="connsiteY27" fmla="*/ 1095212 h 1442994"/>
                <a:gd name="connsiteX28" fmla="*/ 1331739 w 1373303"/>
                <a:gd name="connsiteY28" fmla="*/ 1178340 h 1442994"/>
                <a:gd name="connsiteX29" fmla="*/ 1352521 w 1373303"/>
                <a:gd name="connsiteY29" fmla="*/ 1240685 h 1442994"/>
                <a:gd name="connsiteX30" fmla="*/ 1373303 w 1373303"/>
                <a:gd name="connsiteY30" fmla="*/ 1365376 h 1442994"/>
                <a:gd name="connsiteX31" fmla="*/ 1342130 w 1373303"/>
                <a:gd name="connsiteY31" fmla="*/ 1386158 h 1442994"/>
                <a:gd name="connsiteX32" fmla="*/ 1238221 w 1373303"/>
                <a:gd name="connsiteY32" fmla="*/ 1375767 h 1442994"/>
                <a:gd name="connsiteX33" fmla="*/ 792928 w 1373303"/>
                <a:gd name="connsiteY33" fmla="*/ 1418629 h 1442994"/>
                <a:gd name="connsiteX0" fmla="*/ 792928 w 1391897"/>
                <a:gd name="connsiteY0" fmla="*/ 1418629 h 1442994"/>
                <a:gd name="connsiteX1" fmla="*/ 251085 w 1391897"/>
                <a:gd name="connsiteY1" fmla="*/ 1438112 h 1442994"/>
                <a:gd name="connsiteX2" fmla="*/ 2569 w 1391897"/>
                <a:gd name="connsiteY2" fmla="*/ 1442875 h 1442994"/>
                <a:gd name="connsiteX3" fmla="*/ 22485 w 1391897"/>
                <a:gd name="connsiteY3" fmla="*/ 1292640 h 1442994"/>
                <a:gd name="connsiteX4" fmla="*/ 126394 w 1391897"/>
                <a:gd name="connsiteY4" fmla="*/ 928958 h 1442994"/>
                <a:gd name="connsiteX5" fmla="*/ 344603 w 1391897"/>
                <a:gd name="connsiteY5" fmla="*/ 721140 h 1442994"/>
                <a:gd name="connsiteX6" fmla="*/ 498735 w 1391897"/>
                <a:gd name="connsiteY6" fmla="*/ 666804 h 1442994"/>
                <a:gd name="connsiteX7" fmla="*/ 458903 w 1391897"/>
                <a:gd name="connsiteY7" fmla="*/ 575667 h 1442994"/>
                <a:gd name="connsiteX8" fmla="*/ 458903 w 1391897"/>
                <a:gd name="connsiteY8" fmla="*/ 305503 h 1442994"/>
                <a:gd name="connsiteX9" fmla="*/ 608274 w 1391897"/>
                <a:gd name="connsiteY9" fmla="*/ 39020 h 1442994"/>
                <a:gd name="connsiteX10" fmla="*/ 889260 w 1391897"/>
                <a:gd name="connsiteY10" fmla="*/ 39886 h 1442994"/>
                <a:gd name="connsiteX11" fmla="*/ 936885 w 1391897"/>
                <a:gd name="connsiteY11" fmla="*/ 76903 h 1442994"/>
                <a:gd name="connsiteX12" fmla="*/ 1009621 w 1391897"/>
                <a:gd name="connsiteY12" fmla="*/ 170422 h 1442994"/>
                <a:gd name="connsiteX13" fmla="*/ 1030403 w 1391897"/>
                <a:gd name="connsiteY13" fmla="*/ 253549 h 1442994"/>
                <a:gd name="connsiteX14" fmla="*/ 1040794 w 1391897"/>
                <a:gd name="connsiteY14" fmla="*/ 357458 h 1442994"/>
                <a:gd name="connsiteX15" fmla="*/ 1030403 w 1391897"/>
                <a:gd name="connsiteY15" fmla="*/ 523712 h 1442994"/>
                <a:gd name="connsiteX16" fmla="*/ 999230 w 1391897"/>
                <a:gd name="connsiteY16" fmla="*/ 586058 h 1442994"/>
                <a:gd name="connsiteX17" fmla="*/ 968057 w 1391897"/>
                <a:gd name="connsiteY17" fmla="*/ 648403 h 1442994"/>
                <a:gd name="connsiteX18" fmla="*/ 978448 w 1391897"/>
                <a:gd name="connsiteY18" fmla="*/ 679576 h 1442994"/>
                <a:gd name="connsiteX19" fmla="*/ 1020012 w 1391897"/>
                <a:gd name="connsiteY19" fmla="*/ 689967 h 1442994"/>
                <a:gd name="connsiteX20" fmla="*/ 1051185 w 1391897"/>
                <a:gd name="connsiteY20" fmla="*/ 700358 h 1442994"/>
                <a:gd name="connsiteX21" fmla="*/ 1144703 w 1391897"/>
                <a:gd name="connsiteY21" fmla="*/ 783485 h 1442994"/>
                <a:gd name="connsiteX22" fmla="*/ 1175875 w 1391897"/>
                <a:gd name="connsiteY22" fmla="*/ 804267 h 1442994"/>
                <a:gd name="connsiteX23" fmla="*/ 1196657 w 1391897"/>
                <a:gd name="connsiteY23" fmla="*/ 835440 h 1442994"/>
                <a:gd name="connsiteX24" fmla="*/ 1248612 w 1391897"/>
                <a:gd name="connsiteY24" fmla="*/ 897785 h 1442994"/>
                <a:gd name="connsiteX25" fmla="*/ 1269394 w 1391897"/>
                <a:gd name="connsiteY25" fmla="*/ 970522 h 1442994"/>
                <a:gd name="connsiteX26" fmla="*/ 1300566 w 1391897"/>
                <a:gd name="connsiteY26" fmla="*/ 1064040 h 1442994"/>
                <a:gd name="connsiteX27" fmla="*/ 1310957 w 1391897"/>
                <a:gd name="connsiteY27" fmla="*/ 1095212 h 1442994"/>
                <a:gd name="connsiteX28" fmla="*/ 1331739 w 1391897"/>
                <a:gd name="connsiteY28" fmla="*/ 1178340 h 1442994"/>
                <a:gd name="connsiteX29" fmla="*/ 1352521 w 1391897"/>
                <a:gd name="connsiteY29" fmla="*/ 1240685 h 1442994"/>
                <a:gd name="connsiteX30" fmla="*/ 1373303 w 1391897"/>
                <a:gd name="connsiteY30" fmla="*/ 1365376 h 1442994"/>
                <a:gd name="connsiteX31" fmla="*/ 1342130 w 1391897"/>
                <a:gd name="connsiteY31" fmla="*/ 1386158 h 1442994"/>
                <a:gd name="connsiteX32" fmla="*/ 792928 w 1391897"/>
                <a:gd name="connsiteY32" fmla="*/ 1418629 h 1442994"/>
                <a:gd name="connsiteX0" fmla="*/ 792928 w 1401614"/>
                <a:gd name="connsiteY0" fmla="*/ 1418629 h 1442994"/>
                <a:gd name="connsiteX1" fmla="*/ 251085 w 1401614"/>
                <a:gd name="connsiteY1" fmla="*/ 1438112 h 1442994"/>
                <a:gd name="connsiteX2" fmla="*/ 2569 w 1401614"/>
                <a:gd name="connsiteY2" fmla="*/ 1442875 h 1442994"/>
                <a:gd name="connsiteX3" fmla="*/ 22485 w 1401614"/>
                <a:gd name="connsiteY3" fmla="*/ 1292640 h 1442994"/>
                <a:gd name="connsiteX4" fmla="*/ 126394 w 1401614"/>
                <a:gd name="connsiteY4" fmla="*/ 928958 h 1442994"/>
                <a:gd name="connsiteX5" fmla="*/ 344603 w 1401614"/>
                <a:gd name="connsiteY5" fmla="*/ 721140 h 1442994"/>
                <a:gd name="connsiteX6" fmla="*/ 498735 w 1401614"/>
                <a:gd name="connsiteY6" fmla="*/ 666804 h 1442994"/>
                <a:gd name="connsiteX7" fmla="*/ 458903 w 1401614"/>
                <a:gd name="connsiteY7" fmla="*/ 575667 h 1442994"/>
                <a:gd name="connsiteX8" fmla="*/ 458903 w 1401614"/>
                <a:gd name="connsiteY8" fmla="*/ 305503 h 1442994"/>
                <a:gd name="connsiteX9" fmla="*/ 608274 w 1401614"/>
                <a:gd name="connsiteY9" fmla="*/ 39020 h 1442994"/>
                <a:gd name="connsiteX10" fmla="*/ 889260 w 1401614"/>
                <a:gd name="connsiteY10" fmla="*/ 39886 h 1442994"/>
                <a:gd name="connsiteX11" fmla="*/ 936885 w 1401614"/>
                <a:gd name="connsiteY11" fmla="*/ 76903 h 1442994"/>
                <a:gd name="connsiteX12" fmla="*/ 1009621 w 1401614"/>
                <a:gd name="connsiteY12" fmla="*/ 170422 h 1442994"/>
                <a:gd name="connsiteX13" fmla="*/ 1030403 w 1401614"/>
                <a:gd name="connsiteY13" fmla="*/ 253549 h 1442994"/>
                <a:gd name="connsiteX14" fmla="*/ 1040794 w 1401614"/>
                <a:gd name="connsiteY14" fmla="*/ 357458 h 1442994"/>
                <a:gd name="connsiteX15" fmla="*/ 1030403 w 1401614"/>
                <a:gd name="connsiteY15" fmla="*/ 523712 h 1442994"/>
                <a:gd name="connsiteX16" fmla="*/ 999230 w 1401614"/>
                <a:gd name="connsiteY16" fmla="*/ 586058 h 1442994"/>
                <a:gd name="connsiteX17" fmla="*/ 968057 w 1401614"/>
                <a:gd name="connsiteY17" fmla="*/ 648403 h 1442994"/>
                <a:gd name="connsiteX18" fmla="*/ 978448 w 1401614"/>
                <a:gd name="connsiteY18" fmla="*/ 679576 h 1442994"/>
                <a:gd name="connsiteX19" fmla="*/ 1020012 w 1401614"/>
                <a:gd name="connsiteY19" fmla="*/ 689967 h 1442994"/>
                <a:gd name="connsiteX20" fmla="*/ 1051185 w 1401614"/>
                <a:gd name="connsiteY20" fmla="*/ 700358 h 1442994"/>
                <a:gd name="connsiteX21" fmla="*/ 1144703 w 1401614"/>
                <a:gd name="connsiteY21" fmla="*/ 783485 h 1442994"/>
                <a:gd name="connsiteX22" fmla="*/ 1175875 w 1401614"/>
                <a:gd name="connsiteY22" fmla="*/ 804267 h 1442994"/>
                <a:gd name="connsiteX23" fmla="*/ 1196657 w 1401614"/>
                <a:gd name="connsiteY23" fmla="*/ 835440 h 1442994"/>
                <a:gd name="connsiteX24" fmla="*/ 1248612 w 1401614"/>
                <a:gd name="connsiteY24" fmla="*/ 897785 h 1442994"/>
                <a:gd name="connsiteX25" fmla="*/ 1269394 w 1401614"/>
                <a:gd name="connsiteY25" fmla="*/ 970522 h 1442994"/>
                <a:gd name="connsiteX26" fmla="*/ 1300566 w 1401614"/>
                <a:gd name="connsiteY26" fmla="*/ 1064040 h 1442994"/>
                <a:gd name="connsiteX27" fmla="*/ 1310957 w 1401614"/>
                <a:gd name="connsiteY27" fmla="*/ 1095212 h 1442994"/>
                <a:gd name="connsiteX28" fmla="*/ 1331739 w 1401614"/>
                <a:gd name="connsiteY28" fmla="*/ 1178340 h 1442994"/>
                <a:gd name="connsiteX29" fmla="*/ 1352521 w 1401614"/>
                <a:gd name="connsiteY29" fmla="*/ 1240685 h 1442994"/>
                <a:gd name="connsiteX30" fmla="*/ 1373303 w 1401614"/>
                <a:gd name="connsiteY30" fmla="*/ 1365376 h 1442994"/>
                <a:gd name="connsiteX31" fmla="*/ 1356418 w 1401614"/>
                <a:gd name="connsiteY31" fmla="*/ 1407590 h 1442994"/>
                <a:gd name="connsiteX32" fmla="*/ 792928 w 1401614"/>
                <a:gd name="connsiteY32" fmla="*/ 1418629 h 1442994"/>
                <a:gd name="connsiteX0" fmla="*/ 792928 w 1401614"/>
                <a:gd name="connsiteY0" fmla="*/ 1418629 h 1442994"/>
                <a:gd name="connsiteX1" fmla="*/ 251085 w 1401614"/>
                <a:gd name="connsiteY1" fmla="*/ 1438112 h 1442994"/>
                <a:gd name="connsiteX2" fmla="*/ 2569 w 1401614"/>
                <a:gd name="connsiteY2" fmla="*/ 1442875 h 1442994"/>
                <a:gd name="connsiteX3" fmla="*/ 22485 w 1401614"/>
                <a:gd name="connsiteY3" fmla="*/ 1292640 h 1442994"/>
                <a:gd name="connsiteX4" fmla="*/ 126394 w 1401614"/>
                <a:gd name="connsiteY4" fmla="*/ 928958 h 1442994"/>
                <a:gd name="connsiteX5" fmla="*/ 344603 w 1401614"/>
                <a:gd name="connsiteY5" fmla="*/ 721140 h 1442994"/>
                <a:gd name="connsiteX6" fmla="*/ 498735 w 1401614"/>
                <a:gd name="connsiteY6" fmla="*/ 666804 h 1442994"/>
                <a:gd name="connsiteX7" fmla="*/ 458903 w 1401614"/>
                <a:gd name="connsiteY7" fmla="*/ 575667 h 1442994"/>
                <a:gd name="connsiteX8" fmla="*/ 458903 w 1401614"/>
                <a:gd name="connsiteY8" fmla="*/ 305503 h 1442994"/>
                <a:gd name="connsiteX9" fmla="*/ 608274 w 1401614"/>
                <a:gd name="connsiteY9" fmla="*/ 39020 h 1442994"/>
                <a:gd name="connsiteX10" fmla="*/ 889260 w 1401614"/>
                <a:gd name="connsiteY10" fmla="*/ 39886 h 1442994"/>
                <a:gd name="connsiteX11" fmla="*/ 936885 w 1401614"/>
                <a:gd name="connsiteY11" fmla="*/ 76903 h 1442994"/>
                <a:gd name="connsiteX12" fmla="*/ 1009621 w 1401614"/>
                <a:gd name="connsiteY12" fmla="*/ 170422 h 1442994"/>
                <a:gd name="connsiteX13" fmla="*/ 1030403 w 1401614"/>
                <a:gd name="connsiteY13" fmla="*/ 253549 h 1442994"/>
                <a:gd name="connsiteX14" fmla="*/ 1040794 w 1401614"/>
                <a:gd name="connsiteY14" fmla="*/ 357458 h 1442994"/>
                <a:gd name="connsiteX15" fmla="*/ 1030403 w 1401614"/>
                <a:gd name="connsiteY15" fmla="*/ 523712 h 1442994"/>
                <a:gd name="connsiteX16" fmla="*/ 999230 w 1401614"/>
                <a:gd name="connsiteY16" fmla="*/ 586058 h 1442994"/>
                <a:gd name="connsiteX17" fmla="*/ 968057 w 1401614"/>
                <a:gd name="connsiteY17" fmla="*/ 648403 h 1442994"/>
                <a:gd name="connsiteX18" fmla="*/ 978448 w 1401614"/>
                <a:gd name="connsiteY18" fmla="*/ 679576 h 1442994"/>
                <a:gd name="connsiteX19" fmla="*/ 1020012 w 1401614"/>
                <a:gd name="connsiteY19" fmla="*/ 689967 h 1442994"/>
                <a:gd name="connsiteX20" fmla="*/ 1051185 w 1401614"/>
                <a:gd name="connsiteY20" fmla="*/ 700358 h 1442994"/>
                <a:gd name="connsiteX21" fmla="*/ 1144703 w 1401614"/>
                <a:gd name="connsiteY21" fmla="*/ 783485 h 1442994"/>
                <a:gd name="connsiteX22" fmla="*/ 1175875 w 1401614"/>
                <a:gd name="connsiteY22" fmla="*/ 804267 h 1442994"/>
                <a:gd name="connsiteX23" fmla="*/ 1196657 w 1401614"/>
                <a:gd name="connsiteY23" fmla="*/ 835440 h 1442994"/>
                <a:gd name="connsiteX24" fmla="*/ 1248612 w 1401614"/>
                <a:gd name="connsiteY24" fmla="*/ 897785 h 1442994"/>
                <a:gd name="connsiteX25" fmla="*/ 1269394 w 1401614"/>
                <a:gd name="connsiteY25" fmla="*/ 970522 h 1442994"/>
                <a:gd name="connsiteX26" fmla="*/ 1300566 w 1401614"/>
                <a:gd name="connsiteY26" fmla="*/ 1064040 h 1442994"/>
                <a:gd name="connsiteX27" fmla="*/ 1310957 w 1401614"/>
                <a:gd name="connsiteY27" fmla="*/ 1095212 h 1442994"/>
                <a:gd name="connsiteX28" fmla="*/ 1331739 w 1401614"/>
                <a:gd name="connsiteY28" fmla="*/ 1178340 h 1442994"/>
                <a:gd name="connsiteX29" fmla="*/ 1352521 w 1401614"/>
                <a:gd name="connsiteY29" fmla="*/ 1240685 h 1442994"/>
                <a:gd name="connsiteX30" fmla="*/ 1373303 w 1401614"/>
                <a:gd name="connsiteY30" fmla="*/ 1365376 h 1442994"/>
                <a:gd name="connsiteX31" fmla="*/ 1356418 w 1401614"/>
                <a:gd name="connsiteY31" fmla="*/ 1407590 h 1442994"/>
                <a:gd name="connsiteX32" fmla="*/ 792928 w 1401614"/>
                <a:gd name="connsiteY32" fmla="*/ 1418629 h 1442994"/>
                <a:gd name="connsiteX0" fmla="*/ 792928 w 1397773"/>
                <a:gd name="connsiteY0" fmla="*/ 1418629 h 1442994"/>
                <a:gd name="connsiteX1" fmla="*/ 251085 w 1397773"/>
                <a:gd name="connsiteY1" fmla="*/ 1438112 h 1442994"/>
                <a:gd name="connsiteX2" fmla="*/ 2569 w 1397773"/>
                <a:gd name="connsiteY2" fmla="*/ 1442875 h 1442994"/>
                <a:gd name="connsiteX3" fmla="*/ 22485 w 1397773"/>
                <a:gd name="connsiteY3" fmla="*/ 1292640 h 1442994"/>
                <a:gd name="connsiteX4" fmla="*/ 126394 w 1397773"/>
                <a:gd name="connsiteY4" fmla="*/ 928958 h 1442994"/>
                <a:gd name="connsiteX5" fmla="*/ 344603 w 1397773"/>
                <a:gd name="connsiteY5" fmla="*/ 721140 h 1442994"/>
                <a:gd name="connsiteX6" fmla="*/ 498735 w 1397773"/>
                <a:gd name="connsiteY6" fmla="*/ 666804 h 1442994"/>
                <a:gd name="connsiteX7" fmla="*/ 458903 w 1397773"/>
                <a:gd name="connsiteY7" fmla="*/ 575667 h 1442994"/>
                <a:gd name="connsiteX8" fmla="*/ 458903 w 1397773"/>
                <a:gd name="connsiteY8" fmla="*/ 305503 h 1442994"/>
                <a:gd name="connsiteX9" fmla="*/ 608274 w 1397773"/>
                <a:gd name="connsiteY9" fmla="*/ 39020 h 1442994"/>
                <a:gd name="connsiteX10" fmla="*/ 889260 w 1397773"/>
                <a:gd name="connsiteY10" fmla="*/ 39886 h 1442994"/>
                <a:gd name="connsiteX11" fmla="*/ 936885 w 1397773"/>
                <a:gd name="connsiteY11" fmla="*/ 76903 h 1442994"/>
                <a:gd name="connsiteX12" fmla="*/ 1009621 w 1397773"/>
                <a:gd name="connsiteY12" fmla="*/ 170422 h 1442994"/>
                <a:gd name="connsiteX13" fmla="*/ 1030403 w 1397773"/>
                <a:gd name="connsiteY13" fmla="*/ 253549 h 1442994"/>
                <a:gd name="connsiteX14" fmla="*/ 1040794 w 1397773"/>
                <a:gd name="connsiteY14" fmla="*/ 357458 h 1442994"/>
                <a:gd name="connsiteX15" fmla="*/ 1030403 w 1397773"/>
                <a:gd name="connsiteY15" fmla="*/ 523712 h 1442994"/>
                <a:gd name="connsiteX16" fmla="*/ 999230 w 1397773"/>
                <a:gd name="connsiteY16" fmla="*/ 586058 h 1442994"/>
                <a:gd name="connsiteX17" fmla="*/ 968057 w 1397773"/>
                <a:gd name="connsiteY17" fmla="*/ 648403 h 1442994"/>
                <a:gd name="connsiteX18" fmla="*/ 978448 w 1397773"/>
                <a:gd name="connsiteY18" fmla="*/ 679576 h 1442994"/>
                <a:gd name="connsiteX19" fmla="*/ 1020012 w 1397773"/>
                <a:gd name="connsiteY19" fmla="*/ 689967 h 1442994"/>
                <a:gd name="connsiteX20" fmla="*/ 1051185 w 1397773"/>
                <a:gd name="connsiteY20" fmla="*/ 700358 h 1442994"/>
                <a:gd name="connsiteX21" fmla="*/ 1144703 w 1397773"/>
                <a:gd name="connsiteY21" fmla="*/ 783485 h 1442994"/>
                <a:gd name="connsiteX22" fmla="*/ 1175875 w 1397773"/>
                <a:gd name="connsiteY22" fmla="*/ 804267 h 1442994"/>
                <a:gd name="connsiteX23" fmla="*/ 1196657 w 1397773"/>
                <a:gd name="connsiteY23" fmla="*/ 835440 h 1442994"/>
                <a:gd name="connsiteX24" fmla="*/ 1248612 w 1397773"/>
                <a:gd name="connsiteY24" fmla="*/ 897785 h 1442994"/>
                <a:gd name="connsiteX25" fmla="*/ 1269394 w 1397773"/>
                <a:gd name="connsiteY25" fmla="*/ 970522 h 1442994"/>
                <a:gd name="connsiteX26" fmla="*/ 1300566 w 1397773"/>
                <a:gd name="connsiteY26" fmla="*/ 1064040 h 1442994"/>
                <a:gd name="connsiteX27" fmla="*/ 1310957 w 1397773"/>
                <a:gd name="connsiteY27" fmla="*/ 1095212 h 1442994"/>
                <a:gd name="connsiteX28" fmla="*/ 1331739 w 1397773"/>
                <a:gd name="connsiteY28" fmla="*/ 1178340 h 1442994"/>
                <a:gd name="connsiteX29" fmla="*/ 1352521 w 1397773"/>
                <a:gd name="connsiteY29" fmla="*/ 1240685 h 1442994"/>
                <a:gd name="connsiteX30" fmla="*/ 1356418 w 1397773"/>
                <a:gd name="connsiteY30" fmla="*/ 1407590 h 1442994"/>
                <a:gd name="connsiteX31" fmla="*/ 792928 w 1397773"/>
                <a:gd name="connsiteY31" fmla="*/ 1418629 h 1442994"/>
                <a:gd name="connsiteX0" fmla="*/ 792928 w 1356418"/>
                <a:gd name="connsiteY0" fmla="*/ 1418629 h 1442994"/>
                <a:gd name="connsiteX1" fmla="*/ 251085 w 1356418"/>
                <a:gd name="connsiteY1" fmla="*/ 1438112 h 1442994"/>
                <a:gd name="connsiteX2" fmla="*/ 2569 w 1356418"/>
                <a:gd name="connsiteY2" fmla="*/ 1442875 h 1442994"/>
                <a:gd name="connsiteX3" fmla="*/ 22485 w 1356418"/>
                <a:gd name="connsiteY3" fmla="*/ 1292640 h 1442994"/>
                <a:gd name="connsiteX4" fmla="*/ 126394 w 1356418"/>
                <a:gd name="connsiteY4" fmla="*/ 928958 h 1442994"/>
                <a:gd name="connsiteX5" fmla="*/ 344603 w 1356418"/>
                <a:gd name="connsiteY5" fmla="*/ 721140 h 1442994"/>
                <a:gd name="connsiteX6" fmla="*/ 498735 w 1356418"/>
                <a:gd name="connsiteY6" fmla="*/ 666804 h 1442994"/>
                <a:gd name="connsiteX7" fmla="*/ 458903 w 1356418"/>
                <a:gd name="connsiteY7" fmla="*/ 575667 h 1442994"/>
                <a:gd name="connsiteX8" fmla="*/ 458903 w 1356418"/>
                <a:gd name="connsiteY8" fmla="*/ 305503 h 1442994"/>
                <a:gd name="connsiteX9" fmla="*/ 608274 w 1356418"/>
                <a:gd name="connsiteY9" fmla="*/ 39020 h 1442994"/>
                <a:gd name="connsiteX10" fmla="*/ 889260 w 1356418"/>
                <a:gd name="connsiteY10" fmla="*/ 39886 h 1442994"/>
                <a:gd name="connsiteX11" fmla="*/ 936885 w 1356418"/>
                <a:gd name="connsiteY11" fmla="*/ 76903 h 1442994"/>
                <a:gd name="connsiteX12" fmla="*/ 1009621 w 1356418"/>
                <a:gd name="connsiteY12" fmla="*/ 170422 h 1442994"/>
                <a:gd name="connsiteX13" fmla="*/ 1030403 w 1356418"/>
                <a:gd name="connsiteY13" fmla="*/ 253549 h 1442994"/>
                <a:gd name="connsiteX14" fmla="*/ 1040794 w 1356418"/>
                <a:gd name="connsiteY14" fmla="*/ 357458 h 1442994"/>
                <a:gd name="connsiteX15" fmla="*/ 1030403 w 1356418"/>
                <a:gd name="connsiteY15" fmla="*/ 523712 h 1442994"/>
                <a:gd name="connsiteX16" fmla="*/ 999230 w 1356418"/>
                <a:gd name="connsiteY16" fmla="*/ 586058 h 1442994"/>
                <a:gd name="connsiteX17" fmla="*/ 968057 w 1356418"/>
                <a:gd name="connsiteY17" fmla="*/ 648403 h 1442994"/>
                <a:gd name="connsiteX18" fmla="*/ 978448 w 1356418"/>
                <a:gd name="connsiteY18" fmla="*/ 679576 h 1442994"/>
                <a:gd name="connsiteX19" fmla="*/ 1020012 w 1356418"/>
                <a:gd name="connsiteY19" fmla="*/ 689967 h 1442994"/>
                <a:gd name="connsiteX20" fmla="*/ 1051185 w 1356418"/>
                <a:gd name="connsiteY20" fmla="*/ 700358 h 1442994"/>
                <a:gd name="connsiteX21" fmla="*/ 1144703 w 1356418"/>
                <a:gd name="connsiteY21" fmla="*/ 783485 h 1442994"/>
                <a:gd name="connsiteX22" fmla="*/ 1175875 w 1356418"/>
                <a:gd name="connsiteY22" fmla="*/ 804267 h 1442994"/>
                <a:gd name="connsiteX23" fmla="*/ 1196657 w 1356418"/>
                <a:gd name="connsiteY23" fmla="*/ 835440 h 1442994"/>
                <a:gd name="connsiteX24" fmla="*/ 1248612 w 1356418"/>
                <a:gd name="connsiteY24" fmla="*/ 897785 h 1442994"/>
                <a:gd name="connsiteX25" fmla="*/ 1269394 w 1356418"/>
                <a:gd name="connsiteY25" fmla="*/ 970522 h 1442994"/>
                <a:gd name="connsiteX26" fmla="*/ 1300566 w 1356418"/>
                <a:gd name="connsiteY26" fmla="*/ 1064040 h 1442994"/>
                <a:gd name="connsiteX27" fmla="*/ 1310957 w 1356418"/>
                <a:gd name="connsiteY27" fmla="*/ 1095212 h 1442994"/>
                <a:gd name="connsiteX28" fmla="*/ 1331739 w 1356418"/>
                <a:gd name="connsiteY28" fmla="*/ 1178340 h 1442994"/>
                <a:gd name="connsiteX29" fmla="*/ 1352521 w 1356418"/>
                <a:gd name="connsiteY29" fmla="*/ 1240685 h 1442994"/>
                <a:gd name="connsiteX30" fmla="*/ 1356418 w 1356418"/>
                <a:gd name="connsiteY30" fmla="*/ 1407590 h 1442994"/>
                <a:gd name="connsiteX31" fmla="*/ 792928 w 1356418"/>
                <a:gd name="connsiteY31" fmla="*/ 1418629 h 1442994"/>
                <a:gd name="connsiteX0" fmla="*/ 792928 w 1356418"/>
                <a:gd name="connsiteY0" fmla="*/ 1418629 h 1442875"/>
                <a:gd name="connsiteX1" fmla="*/ 2569 w 1356418"/>
                <a:gd name="connsiteY1" fmla="*/ 1442875 h 1442875"/>
                <a:gd name="connsiteX2" fmla="*/ 22485 w 1356418"/>
                <a:gd name="connsiteY2" fmla="*/ 1292640 h 1442875"/>
                <a:gd name="connsiteX3" fmla="*/ 126394 w 1356418"/>
                <a:gd name="connsiteY3" fmla="*/ 928958 h 1442875"/>
                <a:gd name="connsiteX4" fmla="*/ 344603 w 1356418"/>
                <a:gd name="connsiteY4" fmla="*/ 721140 h 1442875"/>
                <a:gd name="connsiteX5" fmla="*/ 498735 w 1356418"/>
                <a:gd name="connsiteY5" fmla="*/ 666804 h 1442875"/>
                <a:gd name="connsiteX6" fmla="*/ 458903 w 1356418"/>
                <a:gd name="connsiteY6" fmla="*/ 575667 h 1442875"/>
                <a:gd name="connsiteX7" fmla="*/ 458903 w 1356418"/>
                <a:gd name="connsiteY7" fmla="*/ 305503 h 1442875"/>
                <a:gd name="connsiteX8" fmla="*/ 608274 w 1356418"/>
                <a:gd name="connsiteY8" fmla="*/ 39020 h 1442875"/>
                <a:gd name="connsiteX9" fmla="*/ 889260 w 1356418"/>
                <a:gd name="connsiteY9" fmla="*/ 39886 h 1442875"/>
                <a:gd name="connsiteX10" fmla="*/ 936885 w 1356418"/>
                <a:gd name="connsiteY10" fmla="*/ 76903 h 1442875"/>
                <a:gd name="connsiteX11" fmla="*/ 1009621 w 1356418"/>
                <a:gd name="connsiteY11" fmla="*/ 170422 h 1442875"/>
                <a:gd name="connsiteX12" fmla="*/ 1030403 w 1356418"/>
                <a:gd name="connsiteY12" fmla="*/ 253549 h 1442875"/>
                <a:gd name="connsiteX13" fmla="*/ 1040794 w 1356418"/>
                <a:gd name="connsiteY13" fmla="*/ 357458 h 1442875"/>
                <a:gd name="connsiteX14" fmla="*/ 1030403 w 1356418"/>
                <a:gd name="connsiteY14" fmla="*/ 523712 h 1442875"/>
                <a:gd name="connsiteX15" fmla="*/ 999230 w 1356418"/>
                <a:gd name="connsiteY15" fmla="*/ 586058 h 1442875"/>
                <a:gd name="connsiteX16" fmla="*/ 968057 w 1356418"/>
                <a:gd name="connsiteY16" fmla="*/ 648403 h 1442875"/>
                <a:gd name="connsiteX17" fmla="*/ 978448 w 1356418"/>
                <a:gd name="connsiteY17" fmla="*/ 679576 h 1442875"/>
                <a:gd name="connsiteX18" fmla="*/ 1020012 w 1356418"/>
                <a:gd name="connsiteY18" fmla="*/ 689967 h 1442875"/>
                <a:gd name="connsiteX19" fmla="*/ 1051185 w 1356418"/>
                <a:gd name="connsiteY19" fmla="*/ 700358 h 1442875"/>
                <a:gd name="connsiteX20" fmla="*/ 1144703 w 1356418"/>
                <a:gd name="connsiteY20" fmla="*/ 783485 h 1442875"/>
                <a:gd name="connsiteX21" fmla="*/ 1175875 w 1356418"/>
                <a:gd name="connsiteY21" fmla="*/ 804267 h 1442875"/>
                <a:gd name="connsiteX22" fmla="*/ 1196657 w 1356418"/>
                <a:gd name="connsiteY22" fmla="*/ 835440 h 1442875"/>
                <a:gd name="connsiteX23" fmla="*/ 1248612 w 1356418"/>
                <a:gd name="connsiteY23" fmla="*/ 897785 h 1442875"/>
                <a:gd name="connsiteX24" fmla="*/ 1269394 w 1356418"/>
                <a:gd name="connsiteY24" fmla="*/ 970522 h 1442875"/>
                <a:gd name="connsiteX25" fmla="*/ 1300566 w 1356418"/>
                <a:gd name="connsiteY25" fmla="*/ 1064040 h 1442875"/>
                <a:gd name="connsiteX26" fmla="*/ 1310957 w 1356418"/>
                <a:gd name="connsiteY26" fmla="*/ 1095212 h 1442875"/>
                <a:gd name="connsiteX27" fmla="*/ 1331739 w 1356418"/>
                <a:gd name="connsiteY27" fmla="*/ 1178340 h 1442875"/>
                <a:gd name="connsiteX28" fmla="*/ 1352521 w 1356418"/>
                <a:gd name="connsiteY28" fmla="*/ 1240685 h 1442875"/>
                <a:gd name="connsiteX29" fmla="*/ 1356418 w 1356418"/>
                <a:gd name="connsiteY29" fmla="*/ 1407590 h 1442875"/>
                <a:gd name="connsiteX30" fmla="*/ 792928 w 1356418"/>
                <a:gd name="connsiteY30" fmla="*/ 1418629 h 1442875"/>
                <a:gd name="connsiteX0" fmla="*/ 792928 w 1353521"/>
                <a:gd name="connsiteY0" fmla="*/ 1418629 h 1442875"/>
                <a:gd name="connsiteX1" fmla="*/ 2569 w 1353521"/>
                <a:gd name="connsiteY1" fmla="*/ 1442875 h 1442875"/>
                <a:gd name="connsiteX2" fmla="*/ 22485 w 1353521"/>
                <a:gd name="connsiteY2" fmla="*/ 1292640 h 1442875"/>
                <a:gd name="connsiteX3" fmla="*/ 126394 w 1353521"/>
                <a:gd name="connsiteY3" fmla="*/ 928958 h 1442875"/>
                <a:gd name="connsiteX4" fmla="*/ 344603 w 1353521"/>
                <a:gd name="connsiteY4" fmla="*/ 721140 h 1442875"/>
                <a:gd name="connsiteX5" fmla="*/ 498735 w 1353521"/>
                <a:gd name="connsiteY5" fmla="*/ 666804 h 1442875"/>
                <a:gd name="connsiteX6" fmla="*/ 458903 w 1353521"/>
                <a:gd name="connsiteY6" fmla="*/ 575667 h 1442875"/>
                <a:gd name="connsiteX7" fmla="*/ 458903 w 1353521"/>
                <a:gd name="connsiteY7" fmla="*/ 305503 h 1442875"/>
                <a:gd name="connsiteX8" fmla="*/ 608274 w 1353521"/>
                <a:gd name="connsiteY8" fmla="*/ 39020 h 1442875"/>
                <a:gd name="connsiteX9" fmla="*/ 889260 w 1353521"/>
                <a:gd name="connsiteY9" fmla="*/ 39886 h 1442875"/>
                <a:gd name="connsiteX10" fmla="*/ 936885 w 1353521"/>
                <a:gd name="connsiteY10" fmla="*/ 76903 h 1442875"/>
                <a:gd name="connsiteX11" fmla="*/ 1009621 w 1353521"/>
                <a:gd name="connsiteY11" fmla="*/ 170422 h 1442875"/>
                <a:gd name="connsiteX12" fmla="*/ 1030403 w 1353521"/>
                <a:gd name="connsiteY12" fmla="*/ 253549 h 1442875"/>
                <a:gd name="connsiteX13" fmla="*/ 1040794 w 1353521"/>
                <a:gd name="connsiteY13" fmla="*/ 357458 h 1442875"/>
                <a:gd name="connsiteX14" fmla="*/ 1030403 w 1353521"/>
                <a:gd name="connsiteY14" fmla="*/ 523712 h 1442875"/>
                <a:gd name="connsiteX15" fmla="*/ 999230 w 1353521"/>
                <a:gd name="connsiteY15" fmla="*/ 586058 h 1442875"/>
                <a:gd name="connsiteX16" fmla="*/ 968057 w 1353521"/>
                <a:gd name="connsiteY16" fmla="*/ 648403 h 1442875"/>
                <a:gd name="connsiteX17" fmla="*/ 978448 w 1353521"/>
                <a:gd name="connsiteY17" fmla="*/ 679576 h 1442875"/>
                <a:gd name="connsiteX18" fmla="*/ 1020012 w 1353521"/>
                <a:gd name="connsiteY18" fmla="*/ 689967 h 1442875"/>
                <a:gd name="connsiteX19" fmla="*/ 1051185 w 1353521"/>
                <a:gd name="connsiteY19" fmla="*/ 700358 h 1442875"/>
                <a:gd name="connsiteX20" fmla="*/ 1144703 w 1353521"/>
                <a:gd name="connsiteY20" fmla="*/ 783485 h 1442875"/>
                <a:gd name="connsiteX21" fmla="*/ 1175875 w 1353521"/>
                <a:gd name="connsiteY21" fmla="*/ 804267 h 1442875"/>
                <a:gd name="connsiteX22" fmla="*/ 1196657 w 1353521"/>
                <a:gd name="connsiteY22" fmla="*/ 835440 h 1442875"/>
                <a:gd name="connsiteX23" fmla="*/ 1248612 w 1353521"/>
                <a:gd name="connsiteY23" fmla="*/ 897785 h 1442875"/>
                <a:gd name="connsiteX24" fmla="*/ 1269394 w 1353521"/>
                <a:gd name="connsiteY24" fmla="*/ 970522 h 1442875"/>
                <a:gd name="connsiteX25" fmla="*/ 1300566 w 1353521"/>
                <a:gd name="connsiteY25" fmla="*/ 1064040 h 1442875"/>
                <a:gd name="connsiteX26" fmla="*/ 1310957 w 1353521"/>
                <a:gd name="connsiteY26" fmla="*/ 1095212 h 1442875"/>
                <a:gd name="connsiteX27" fmla="*/ 1331739 w 1353521"/>
                <a:gd name="connsiteY27" fmla="*/ 1178340 h 1442875"/>
                <a:gd name="connsiteX28" fmla="*/ 1352521 w 1353521"/>
                <a:gd name="connsiteY28" fmla="*/ 1240685 h 1442875"/>
                <a:gd name="connsiteX29" fmla="*/ 1351655 w 1353521"/>
                <a:gd name="connsiteY29" fmla="*/ 1424259 h 1442875"/>
                <a:gd name="connsiteX30" fmla="*/ 792928 w 1353521"/>
                <a:gd name="connsiteY30" fmla="*/ 1418629 h 1442875"/>
                <a:gd name="connsiteX0" fmla="*/ 710414 w 1394832"/>
                <a:gd name="connsiteY0" fmla="*/ 1442441 h 1454569"/>
                <a:gd name="connsiteX1" fmla="*/ 43880 w 1394832"/>
                <a:gd name="connsiteY1" fmla="*/ 1442875 h 1454569"/>
                <a:gd name="connsiteX2" fmla="*/ 63796 w 1394832"/>
                <a:gd name="connsiteY2" fmla="*/ 1292640 h 1454569"/>
                <a:gd name="connsiteX3" fmla="*/ 167705 w 1394832"/>
                <a:gd name="connsiteY3" fmla="*/ 928958 h 1454569"/>
                <a:gd name="connsiteX4" fmla="*/ 385914 w 1394832"/>
                <a:gd name="connsiteY4" fmla="*/ 721140 h 1454569"/>
                <a:gd name="connsiteX5" fmla="*/ 540046 w 1394832"/>
                <a:gd name="connsiteY5" fmla="*/ 666804 h 1454569"/>
                <a:gd name="connsiteX6" fmla="*/ 500214 w 1394832"/>
                <a:gd name="connsiteY6" fmla="*/ 575667 h 1454569"/>
                <a:gd name="connsiteX7" fmla="*/ 500214 w 1394832"/>
                <a:gd name="connsiteY7" fmla="*/ 305503 h 1454569"/>
                <a:gd name="connsiteX8" fmla="*/ 649585 w 1394832"/>
                <a:gd name="connsiteY8" fmla="*/ 39020 h 1454569"/>
                <a:gd name="connsiteX9" fmla="*/ 930571 w 1394832"/>
                <a:gd name="connsiteY9" fmla="*/ 39886 h 1454569"/>
                <a:gd name="connsiteX10" fmla="*/ 978196 w 1394832"/>
                <a:gd name="connsiteY10" fmla="*/ 76903 h 1454569"/>
                <a:gd name="connsiteX11" fmla="*/ 1050932 w 1394832"/>
                <a:gd name="connsiteY11" fmla="*/ 170422 h 1454569"/>
                <a:gd name="connsiteX12" fmla="*/ 1071714 w 1394832"/>
                <a:gd name="connsiteY12" fmla="*/ 253549 h 1454569"/>
                <a:gd name="connsiteX13" fmla="*/ 1082105 w 1394832"/>
                <a:gd name="connsiteY13" fmla="*/ 357458 h 1454569"/>
                <a:gd name="connsiteX14" fmla="*/ 1071714 w 1394832"/>
                <a:gd name="connsiteY14" fmla="*/ 523712 h 1454569"/>
                <a:gd name="connsiteX15" fmla="*/ 1040541 w 1394832"/>
                <a:gd name="connsiteY15" fmla="*/ 586058 h 1454569"/>
                <a:gd name="connsiteX16" fmla="*/ 1009368 w 1394832"/>
                <a:gd name="connsiteY16" fmla="*/ 648403 h 1454569"/>
                <a:gd name="connsiteX17" fmla="*/ 1019759 w 1394832"/>
                <a:gd name="connsiteY17" fmla="*/ 679576 h 1454569"/>
                <a:gd name="connsiteX18" fmla="*/ 1061323 w 1394832"/>
                <a:gd name="connsiteY18" fmla="*/ 689967 h 1454569"/>
                <a:gd name="connsiteX19" fmla="*/ 1092496 w 1394832"/>
                <a:gd name="connsiteY19" fmla="*/ 700358 h 1454569"/>
                <a:gd name="connsiteX20" fmla="*/ 1186014 w 1394832"/>
                <a:gd name="connsiteY20" fmla="*/ 783485 h 1454569"/>
                <a:gd name="connsiteX21" fmla="*/ 1217186 w 1394832"/>
                <a:gd name="connsiteY21" fmla="*/ 804267 h 1454569"/>
                <a:gd name="connsiteX22" fmla="*/ 1237968 w 1394832"/>
                <a:gd name="connsiteY22" fmla="*/ 835440 h 1454569"/>
                <a:gd name="connsiteX23" fmla="*/ 1289923 w 1394832"/>
                <a:gd name="connsiteY23" fmla="*/ 897785 h 1454569"/>
                <a:gd name="connsiteX24" fmla="*/ 1310705 w 1394832"/>
                <a:gd name="connsiteY24" fmla="*/ 970522 h 1454569"/>
                <a:gd name="connsiteX25" fmla="*/ 1341877 w 1394832"/>
                <a:gd name="connsiteY25" fmla="*/ 1064040 h 1454569"/>
                <a:gd name="connsiteX26" fmla="*/ 1352268 w 1394832"/>
                <a:gd name="connsiteY26" fmla="*/ 1095212 h 1454569"/>
                <a:gd name="connsiteX27" fmla="*/ 1373050 w 1394832"/>
                <a:gd name="connsiteY27" fmla="*/ 1178340 h 1454569"/>
                <a:gd name="connsiteX28" fmla="*/ 1393832 w 1394832"/>
                <a:gd name="connsiteY28" fmla="*/ 1240685 h 1454569"/>
                <a:gd name="connsiteX29" fmla="*/ 1392966 w 1394832"/>
                <a:gd name="connsiteY29" fmla="*/ 1424259 h 1454569"/>
                <a:gd name="connsiteX30" fmla="*/ 710414 w 1394832"/>
                <a:gd name="connsiteY30" fmla="*/ 1442441 h 1454569"/>
                <a:gd name="connsiteX0" fmla="*/ 710414 w 1409635"/>
                <a:gd name="connsiteY0" fmla="*/ 1442441 h 1453931"/>
                <a:gd name="connsiteX1" fmla="*/ 43880 w 1409635"/>
                <a:gd name="connsiteY1" fmla="*/ 1442875 h 1453931"/>
                <a:gd name="connsiteX2" fmla="*/ 63796 w 1409635"/>
                <a:gd name="connsiteY2" fmla="*/ 1292640 h 1453931"/>
                <a:gd name="connsiteX3" fmla="*/ 167705 w 1409635"/>
                <a:gd name="connsiteY3" fmla="*/ 928958 h 1453931"/>
                <a:gd name="connsiteX4" fmla="*/ 385914 w 1409635"/>
                <a:gd name="connsiteY4" fmla="*/ 721140 h 1453931"/>
                <a:gd name="connsiteX5" fmla="*/ 540046 w 1409635"/>
                <a:gd name="connsiteY5" fmla="*/ 666804 h 1453931"/>
                <a:gd name="connsiteX6" fmla="*/ 500214 w 1409635"/>
                <a:gd name="connsiteY6" fmla="*/ 575667 h 1453931"/>
                <a:gd name="connsiteX7" fmla="*/ 500214 w 1409635"/>
                <a:gd name="connsiteY7" fmla="*/ 305503 h 1453931"/>
                <a:gd name="connsiteX8" fmla="*/ 649585 w 1409635"/>
                <a:gd name="connsiteY8" fmla="*/ 39020 h 1453931"/>
                <a:gd name="connsiteX9" fmla="*/ 930571 w 1409635"/>
                <a:gd name="connsiteY9" fmla="*/ 39886 h 1453931"/>
                <a:gd name="connsiteX10" fmla="*/ 978196 w 1409635"/>
                <a:gd name="connsiteY10" fmla="*/ 76903 h 1453931"/>
                <a:gd name="connsiteX11" fmla="*/ 1050932 w 1409635"/>
                <a:gd name="connsiteY11" fmla="*/ 170422 h 1453931"/>
                <a:gd name="connsiteX12" fmla="*/ 1071714 w 1409635"/>
                <a:gd name="connsiteY12" fmla="*/ 253549 h 1453931"/>
                <a:gd name="connsiteX13" fmla="*/ 1082105 w 1409635"/>
                <a:gd name="connsiteY13" fmla="*/ 357458 h 1453931"/>
                <a:gd name="connsiteX14" fmla="*/ 1071714 w 1409635"/>
                <a:gd name="connsiteY14" fmla="*/ 523712 h 1453931"/>
                <a:gd name="connsiteX15" fmla="*/ 1040541 w 1409635"/>
                <a:gd name="connsiteY15" fmla="*/ 586058 h 1453931"/>
                <a:gd name="connsiteX16" fmla="*/ 1009368 w 1409635"/>
                <a:gd name="connsiteY16" fmla="*/ 648403 h 1453931"/>
                <a:gd name="connsiteX17" fmla="*/ 1019759 w 1409635"/>
                <a:gd name="connsiteY17" fmla="*/ 679576 h 1453931"/>
                <a:gd name="connsiteX18" fmla="*/ 1061323 w 1409635"/>
                <a:gd name="connsiteY18" fmla="*/ 689967 h 1453931"/>
                <a:gd name="connsiteX19" fmla="*/ 1092496 w 1409635"/>
                <a:gd name="connsiteY19" fmla="*/ 700358 h 1453931"/>
                <a:gd name="connsiteX20" fmla="*/ 1186014 w 1409635"/>
                <a:gd name="connsiteY20" fmla="*/ 783485 h 1453931"/>
                <a:gd name="connsiteX21" fmla="*/ 1217186 w 1409635"/>
                <a:gd name="connsiteY21" fmla="*/ 804267 h 1453931"/>
                <a:gd name="connsiteX22" fmla="*/ 1237968 w 1409635"/>
                <a:gd name="connsiteY22" fmla="*/ 835440 h 1453931"/>
                <a:gd name="connsiteX23" fmla="*/ 1289923 w 1409635"/>
                <a:gd name="connsiteY23" fmla="*/ 897785 h 1453931"/>
                <a:gd name="connsiteX24" fmla="*/ 1310705 w 1409635"/>
                <a:gd name="connsiteY24" fmla="*/ 970522 h 1453931"/>
                <a:gd name="connsiteX25" fmla="*/ 1341877 w 1409635"/>
                <a:gd name="connsiteY25" fmla="*/ 1064040 h 1453931"/>
                <a:gd name="connsiteX26" fmla="*/ 1352268 w 1409635"/>
                <a:gd name="connsiteY26" fmla="*/ 1095212 h 1453931"/>
                <a:gd name="connsiteX27" fmla="*/ 1373050 w 1409635"/>
                <a:gd name="connsiteY27" fmla="*/ 1178340 h 1453931"/>
                <a:gd name="connsiteX28" fmla="*/ 1393832 w 1409635"/>
                <a:gd name="connsiteY28" fmla="*/ 1240685 h 1453931"/>
                <a:gd name="connsiteX29" fmla="*/ 1409635 w 1409635"/>
                <a:gd name="connsiteY29" fmla="*/ 1440928 h 1453931"/>
                <a:gd name="connsiteX30" fmla="*/ 710414 w 1409635"/>
                <a:gd name="connsiteY30" fmla="*/ 1442441 h 1453931"/>
                <a:gd name="connsiteX0" fmla="*/ 695746 w 1394967"/>
                <a:gd name="connsiteY0" fmla="*/ 1442441 h 1481383"/>
                <a:gd name="connsiteX1" fmla="*/ 29212 w 1394967"/>
                <a:gd name="connsiteY1" fmla="*/ 1442875 h 1481383"/>
                <a:gd name="connsiteX2" fmla="*/ 49128 w 1394967"/>
                <a:gd name="connsiteY2" fmla="*/ 1292640 h 1481383"/>
                <a:gd name="connsiteX3" fmla="*/ 153037 w 1394967"/>
                <a:gd name="connsiteY3" fmla="*/ 928958 h 1481383"/>
                <a:gd name="connsiteX4" fmla="*/ 371246 w 1394967"/>
                <a:gd name="connsiteY4" fmla="*/ 721140 h 1481383"/>
                <a:gd name="connsiteX5" fmla="*/ 525378 w 1394967"/>
                <a:gd name="connsiteY5" fmla="*/ 666804 h 1481383"/>
                <a:gd name="connsiteX6" fmla="*/ 485546 w 1394967"/>
                <a:gd name="connsiteY6" fmla="*/ 575667 h 1481383"/>
                <a:gd name="connsiteX7" fmla="*/ 485546 w 1394967"/>
                <a:gd name="connsiteY7" fmla="*/ 305503 h 1481383"/>
                <a:gd name="connsiteX8" fmla="*/ 634917 w 1394967"/>
                <a:gd name="connsiteY8" fmla="*/ 39020 h 1481383"/>
                <a:gd name="connsiteX9" fmla="*/ 915903 w 1394967"/>
                <a:gd name="connsiteY9" fmla="*/ 39886 h 1481383"/>
                <a:gd name="connsiteX10" fmla="*/ 963528 w 1394967"/>
                <a:gd name="connsiteY10" fmla="*/ 76903 h 1481383"/>
                <a:gd name="connsiteX11" fmla="*/ 1036264 w 1394967"/>
                <a:gd name="connsiteY11" fmla="*/ 170422 h 1481383"/>
                <a:gd name="connsiteX12" fmla="*/ 1057046 w 1394967"/>
                <a:gd name="connsiteY12" fmla="*/ 253549 h 1481383"/>
                <a:gd name="connsiteX13" fmla="*/ 1067437 w 1394967"/>
                <a:gd name="connsiteY13" fmla="*/ 357458 h 1481383"/>
                <a:gd name="connsiteX14" fmla="*/ 1057046 w 1394967"/>
                <a:gd name="connsiteY14" fmla="*/ 523712 h 1481383"/>
                <a:gd name="connsiteX15" fmla="*/ 1025873 w 1394967"/>
                <a:gd name="connsiteY15" fmla="*/ 586058 h 1481383"/>
                <a:gd name="connsiteX16" fmla="*/ 994700 w 1394967"/>
                <a:gd name="connsiteY16" fmla="*/ 648403 h 1481383"/>
                <a:gd name="connsiteX17" fmla="*/ 1005091 w 1394967"/>
                <a:gd name="connsiteY17" fmla="*/ 679576 h 1481383"/>
                <a:gd name="connsiteX18" fmla="*/ 1046655 w 1394967"/>
                <a:gd name="connsiteY18" fmla="*/ 689967 h 1481383"/>
                <a:gd name="connsiteX19" fmla="*/ 1077828 w 1394967"/>
                <a:gd name="connsiteY19" fmla="*/ 700358 h 1481383"/>
                <a:gd name="connsiteX20" fmla="*/ 1171346 w 1394967"/>
                <a:gd name="connsiteY20" fmla="*/ 783485 h 1481383"/>
                <a:gd name="connsiteX21" fmla="*/ 1202518 w 1394967"/>
                <a:gd name="connsiteY21" fmla="*/ 804267 h 1481383"/>
                <a:gd name="connsiteX22" fmla="*/ 1223300 w 1394967"/>
                <a:gd name="connsiteY22" fmla="*/ 835440 h 1481383"/>
                <a:gd name="connsiteX23" fmla="*/ 1275255 w 1394967"/>
                <a:gd name="connsiteY23" fmla="*/ 897785 h 1481383"/>
                <a:gd name="connsiteX24" fmla="*/ 1296037 w 1394967"/>
                <a:gd name="connsiteY24" fmla="*/ 970522 h 1481383"/>
                <a:gd name="connsiteX25" fmla="*/ 1327209 w 1394967"/>
                <a:gd name="connsiteY25" fmla="*/ 1064040 h 1481383"/>
                <a:gd name="connsiteX26" fmla="*/ 1337600 w 1394967"/>
                <a:gd name="connsiteY26" fmla="*/ 1095212 h 1481383"/>
                <a:gd name="connsiteX27" fmla="*/ 1358382 w 1394967"/>
                <a:gd name="connsiteY27" fmla="*/ 1178340 h 1481383"/>
                <a:gd name="connsiteX28" fmla="*/ 1379164 w 1394967"/>
                <a:gd name="connsiteY28" fmla="*/ 1240685 h 1481383"/>
                <a:gd name="connsiteX29" fmla="*/ 1394967 w 1394967"/>
                <a:gd name="connsiteY29" fmla="*/ 1440928 h 1481383"/>
                <a:gd name="connsiteX30" fmla="*/ 695746 w 1394967"/>
                <a:gd name="connsiteY30" fmla="*/ 1442441 h 1481383"/>
                <a:gd name="connsiteX0" fmla="*/ 695746 w 1394967"/>
                <a:gd name="connsiteY0" fmla="*/ 1442441 h 1481383"/>
                <a:gd name="connsiteX1" fmla="*/ 29212 w 1394967"/>
                <a:gd name="connsiteY1" fmla="*/ 1442875 h 1481383"/>
                <a:gd name="connsiteX2" fmla="*/ 49128 w 1394967"/>
                <a:gd name="connsiteY2" fmla="*/ 1292640 h 1481383"/>
                <a:gd name="connsiteX3" fmla="*/ 153037 w 1394967"/>
                <a:gd name="connsiteY3" fmla="*/ 928958 h 1481383"/>
                <a:gd name="connsiteX4" fmla="*/ 371246 w 1394967"/>
                <a:gd name="connsiteY4" fmla="*/ 721140 h 1481383"/>
                <a:gd name="connsiteX5" fmla="*/ 525378 w 1394967"/>
                <a:gd name="connsiteY5" fmla="*/ 666804 h 1481383"/>
                <a:gd name="connsiteX6" fmla="*/ 485546 w 1394967"/>
                <a:gd name="connsiteY6" fmla="*/ 575667 h 1481383"/>
                <a:gd name="connsiteX7" fmla="*/ 485546 w 1394967"/>
                <a:gd name="connsiteY7" fmla="*/ 305503 h 1481383"/>
                <a:gd name="connsiteX8" fmla="*/ 634917 w 1394967"/>
                <a:gd name="connsiteY8" fmla="*/ 39020 h 1481383"/>
                <a:gd name="connsiteX9" fmla="*/ 915903 w 1394967"/>
                <a:gd name="connsiteY9" fmla="*/ 39886 h 1481383"/>
                <a:gd name="connsiteX10" fmla="*/ 963528 w 1394967"/>
                <a:gd name="connsiteY10" fmla="*/ 76903 h 1481383"/>
                <a:gd name="connsiteX11" fmla="*/ 1036264 w 1394967"/>
                <a:gd name="connsiteY11" fmla="*/ 170422 h 1481383"/>
                <a:gd name="connsiteX12" fmla="*/ 1057046 w 1394967"/>
                <a:gd name="connsiteY12" fmla="*/ 253549 h 1481383"/>
                <a:gd name="connsiteX13" fmla="*/ 1067437 w 1394967"/>
                <a:gd name="connsiteY13" fmla="*/ 357458 h 1481383"/>
                <a:gd name="connsiteX14" fmla="*/ 1057046 w 1394967"/>
                <a:gd name="connsiteY14" fmla="*/ 523712 h 1481383"/>
                <a:gd name="connsiteX15" fmla="*/ 1025873 w 1394967"/>
                <a:gd name="connsiteY15" fmla="*/ 586058 h 1481383"/>
                <a:gd name="connsiteX16" fmla="*/ 994700 w 1394967"/>
                <a:gd name="connsiteY16" fmla="*/ 648403 h 1481383"/>
                <a:gd name="connsiteX17" fmla="*/ 1005091 w 1394967"/>
                <a:gd name="connsiteY17" fmla="*/ 679576 h 1481383"/>
                <a:gd name="connsiteX18" fmla="*/ 1046655 w 1394967"/>
                <a:gd name="connsiteY18" fmla="*/ 689967 h 1481383"/>
                <a:gd name="connsiteX19" fmla="*/ 1077828 w 1394967"/>
                <a:gd name="connsiteY19" fmla="*/ 700358 h 1481383"/>
                <a:gd name="connsiteX20" fmla="*/ 1171346 w 1394967"/>
                <a:gd name="connsiteY20" fmla="*/ 783485 h 1481383"/>
                <a:gd name="connsiteX21" fmla="*/ 1202518 w 1394967"/>
                <a:gd name="connsiteY21" fmla="*/ 804267 h 1481383"/>
                <a:gd name="connsiteX22" fmla="*/ 1223300 w 1394967"/>
                <a:gd name="connsiteY22" fmla="*/ 835440 h 1481383"/>
                <a:gd name="connsiteX23" fmla="*/ 1275255 w 1394967"/>
                <a:gd name="connsiteY23" fmla="*/ 897785 h 1481383"/>
                <a:gd name="connsiteX24" fmla="*/ 1296037 w 1394967"/>
                <a:gd name="connsiteY24" fmla="*/ 970522 h 1481383"/>
                <a:gd name="connsiteX25" fmla="*/ 1327209 w 1394967"/>
                <a:gd name="connsiteY25" fmla="*/ 1064040 h 1481383"/>
                <a:gd name="connsiteX26" fmla="*/ 1337600 w 1394967"/>
                <a:gd name="connsiteY26" fmla="*/ 1095212 h 1481383"/>
                <a:gd name="connsiteX27" fmla="*/ 1358382 w 1394967"/>
                <a:gd name="connsiteY27" fmla="*/ 1178340 h 1481383"/>
                <a:gd name="connsiteX28" fmla="*/ 1379164 w 1394967"/>
                <a:gd name="connsiteY28" fmla="*/ 1240685 h 1481383"/>
                <a:gd name="connsiteX29" fmla="*/ 1394967 w 1394967"/>
                <a:gd name="connsiteY29" fmla="*/ 1440928 h 1481383"/>
                <a:gd name="connsiteX30" fmla="*/ 695746 w 1394967"/>
                <a:gd name="connsiteY30" fmla="*/ 1442441 h 1481383"/>
                <a:gd name="connsiteX0" fmla="*/ 695746 w 1394967"/>
                <a:gd name="connsiteY0" fmla="*/ 1442441 h 1445222"/>
                <a:gd name="connsiteX1" fmla="*/ 29212 w 1394967"/>
                <a:gd name="connsiteY1" fmla="*/ 1442875 h 1445222"/>
                <a:gd name="connsiteX2" fmla="*/ 49128 w 1394967"/>
                <a:gd name="connsiteY2" fmla="*/ 1292640 h 1445222"/>
                <a:gd name="connsiteX3" fmla="*/ 153037 w 1394967"/>
                <a:gd name="connsiteY3" fmla="*/ 928958 h 1445222"/>
                <a:gd name="connsiteX4" fmla="*/ 371246 w 1394967"/>
                <a:gd name="connsiteY4" fmla="*/ 721140 h 1445222"/>
                <a:gd name="connsiteX5" fmla="*/ 525378 w 1394967"/>
                <a:gd name="connsiteY5" fmla="*/ 666804 h 1445222"/>
                <a:gd name="connsiteX6" fmla="*/ 485546 w 1394967"/>
                <a:gd name="connsiteY6" fmla="*/ 575667 h 1445222"/>
                <a:gd name="connsiteX7" fmla="*/ 485546 w 1394967"/>
                <a:gd name="connsiteY7" fmla="*/ 305503 h 1445222"/>
                <a:gd name="connsiteX8" fmla="*/ 634917 w 1394967"/>
                <a:gd name="connsiteY8" fmla="*/ 39020 h 1445222"/>
                <a:gd name="connsiteX9" fmla="*/ 915903 w 1394967"/>
                <a:gd name="connsiteY9" fmla="*/ 39886 h 1445222"/>
                <a:gd name="connsiteX10" fmla="*/ 963528 w 1394967"/>
                <a:gd name="connsiteY10" fmla="*/ 76903 h 1445222"/>
                <a:gd name="connsiteX11" fmla="*/ 1036264 w 1394967"/>
                <a:gd name="connsiteY11" fmla="*/ 170422 h 1445222"/>
                <a:gd name="connsiteX12" fmla="*/ 1057046 w 1394967"/>
                <a:gd name="connsiteY12" fmla="*/ 253549 h 1445222"/>
                <a:gd name="connsiteX13" fmla="*/ 1067437 w 1394967"/>
                <a:gd name="connsiteY13" fmla="*/ 357458 h 1445222"/>
                <a:gd name="connsiteX14" fmla="*/ 1057046 w 1394967"/>
                <a:gd name="connsiteY14" fmla="*/ 523712 h 1445222"/>
                <a:gd name="connsiteX15" fmla="*/ 1025873 w 1394967"/>
                <a:gd name="connsiteY15" fmla="*/ 586058 h 1445222"/>
                <a:gd name="connsiteX16" fmla="*/ 994700 w 1394967"/>
                <a:gd name="connsiteY16" fmla="*/ 648403 h 1445222"/>
                <a:gd name="connsiteX17" fmla="*/ 1005091 w 1394967"/>
                <a:gd name="connsiteY17" fmla="*/ 679576 h 1445222"/>
                <a:gd name="connsiteX18" fmla="*/ 1046655 w 1394967"/>
                <a:gd name="connsiteY18" fmla="*/ 689967 h 1445222"/>
                <a:gd name="connsiteX19" fmla="*/ 1077828 w 1394967"/>
                <a:gd name="connsiteY19" fmla="*/ 700358 h 1445222"/>
                <a:gd name="connsiteX20" fmla="*/ 1171346 w 1394967"/>
                <a:gd name="connsiteY20" fmla="*/ 783485 h 1445222"/>
                <a:gd name="connsiteX21" fmla="*/ 1202518 w 1394967"/>
                <a:gd name="connsiteY21" fmla="*/ 804267 h 1445222"/>
                <a:gd name="connsiteX22" fmla="*/ 1223300 w 1394967"/>
                <a:gd name="connsiteY22" fmla="*/ 835440 h 1445222"/>
                <a:gd name="connsiteX23" fmla="*/ 1275255 w 1394967"/>
                <a:gd name="connsiteY23" fmla="*/ 897785 h 1445222"/>
                <a:gd name="connsiteX24" fmla="*/ 1296037 w 1394967"/>
                <a:gd name="connsiteY24" fmla="*/ 970522 h 1445222"/>
                <a:gd name="connsiteX25" fmla="*/ 1327209 w 1394967"/>
                <a:gd name="connsiteY25" fmla="*/ 1064040 h 1445222"/>
                <a:gd name="connsiteX26" fmla="*/ 1337600 w 1394967"/>
                <a:gd name="connsiteY26" fmla="*/ 1095212 h 1445222"/>
                <a:gd name="connsiteX27" fmla="*/ 1358382 w 1394967"/>
                <a:gd name="connsiteY27" fmla="*/ 1178340 h 1445222"/>
                <a:gd name="connsiteX28" fmla="*/ 1379164 w 1394967"/>
                <a:gd name="connsiteY28" fmla="*/ 1240685 h 1445222"/>
                <a:gd name="connsiteX29" fmla="*/ 1394967 w 1394967"/>
                <a:gd name="connsiteY29" fmla="*/ 1440928 h 1445222"/>
                <a:gd name="connsiteX30" fmla="*/ 695746 w 1394967"/>
                <a:gd name="connsiteY30" fmla="*/ 1442441 h 1445222"/>
                <a:gd name="connsiteX0" fmla="*/ 666534 w 1365755"/>
                <a:gd name="connsiteY0" fmla="*/ 1442441 h 1445222"/>
                <a:gd name="connsiteX1" fmla="*/ 0 w 1365755"/>
                <a:gd name="connsiteY1" fmla="*/ 1442875 h 1445222"/>
                <a:gd name="connsiteX2" fmla="*/ 19916 w 1365755"/>
                <a:gd name="connsiteY2" fmla="*/ 1292640 h 1445222"/>
                <a:gd name="connsiteX3" fmla="*/ 123825 w 1365755"/>
                <a:gd name="connsiteY3" fmla="*/ 928958 h 1445222"/>
                <a:gd name="connsiteX4" fmla="*/ 342034 w 1365755"/>
                <a:gd name="connsiteY4" fmla="*/ 721140 h 1445222"/>
                <a:gd name="connsiteX5" fmla="*/ 496166 w 1365755"/>
                <a:gd name="connsiteY5" fmla="*/ 666804 h 1445222"/>
                <a:gd name="connsiteX6" fmla="*/ 456334 w 1365755"/>
                <a:gd name="connsiteY6" fmla="*/ 575667 h 1445222"/>
                <a:gd name="connsiteX7" fmla="*/ 456334 w 1365755"/>
                <a:gd name="connsiteY7" fmla="*/ 305503 h 1445222"/>
                <a:gd name="connsiteX8" fmla="*/ 605705 w 1365755"/>
                <a:gd name="connsiteY8" fmla="*/ 39020 h 1445222"/>
                <a:gd name="connsiteX9" fmla="*/ 886691 w 1365755"/>
                <a:gd name="connsiteY9" fmla="*/ 39886 h 1445222"/>
                <a:gd name="connsiteX10" fmla="*/ 934316 w 1365755"/>
                <a:gd name="connsiteY10" fmla="*/ 76903 h 1445222"/>
                <a:gd name="connsiteX11" fmla="*/ 1007052 w 1365755"/>
                <a:gd name="connsiteY11" fmla="*/ 170422 h 1445222"/>
                <a:gd name="connsiteX12" fmla="*/ 1027834 w 1365755"/>
                <a:gd name="connsiteY12" fmla="*/ 253549 h 1445222"/>
                <a:gd name="connsiteX13" fmla="*/ 1038225 w 1365755"/>
                <a:gd name="connsiteY13" fmla="*/ 357458 h 1445222"/>
                <a:gd name="connsiteX14" fmla="*/ 1027834 w 1365755"/>
                <a:gd name="connsiteY14" fmla="*/ 523712 h 1445222"/>
                <a:gd name="connsiteX15" fmla="*/ 996661 w 1365755"/>
                <a:gd name="connsiteY15" fmla="*/ 586058 h 1445222"/>
                <a:gd name="connsiteX16" fmla="*/ 965488 w 1365755"/>
                <a:gd name="connsiteY16" fmla="*/ 648403 h 1445222"/>
                <a:gd name="connsiteX17" fmla="*/ 975879 w 1365755"/>
                <a:gd name="connsiteY17" fmla="*/ 679576 h 1445222"/>
                <a:gd name="connsiteX18" fmla="*/ 1017443 w 1365755"/>
                <a:gd name="connsiteY18" fmla="*/ 689967 h 1445222"/>
                <a:gd name="connsiteX19" fmla="*/ 1048616 w 1365755"/>
                <a:gd name="connsiteY19" fmla="*/ 700358 h 1445222"/>
                <a:gd name="connsiteX20" fmla="*/ 1142134 w 1365755"/>
                <a:gd name="connsiteY20" fmla="*/ 783485 h 1445222"/>
                <a:gd name="connsiteX21" fmla="*/ 1173306 w 1365755"/>
                <a:gd name="connsiteY21" fmla="*/ 804267 h 1445222"/>
                <a:gd name="connsiteX22" fmla="*/ 1194088 w 1365755"/>
                <a:gd name="connsiteY22" fmla="*/ 835440 h 1445222"/>
                <a:gd name="connsiteX23" fmla="*/ 1246043 w 1365755"/>
                <a:gd name="connsiteY23" fmla="*/ 897785 h 1445222"/>
                <a:gd name="connsiteX24" fmla="*/ 1266825 w 1365755"/>
                <a:gd name="connsiteY24" fmla="*/ 970522 h 1445222"/>
                <a:gd name="connsiteX25" fmla="*/ 1297997 w 1365755"/>
                <a:gd name="connsiteY25" fmla="*/ 1064040 h 1445222"/>
                <a:gd name="connsiteX26" fmla="*/ 1308388 w 1365755"/>
                <a:gd name="connsiteY26" fmla="*/ 1095212 h 1445222"/>
                <a:gd name="connsiteX27" fmla="*/ 1329170 w 1365755"/>
                <a:gd name="connsiteY27" fmla="*/ 1178340 h 1445222"/>
                <a:gd name="connsiteX28" fmla="*/ 1349952 w 1365755"/>
                <a:gd name="connsiteY28" fmla="*/ 1240685 h 1445222"/>
                <a:gd name="connsiteX29" fmla="*/ 1365755 w 1365755"/>
                <a:gd name="connsiteY29" fmla="*/ 1440928 h 1445222"/>
                <a:gd name="connsiteX30" fmla="*/ 666534 w 1365755"/>
                <a:gd name="connsiteY30" fmla="*/ 1442441 h 1445222"/>
                <a:gd name="connsiteX0" fmla="*/ 666534 w 1365755"/>
                <a:gd name="connsiteY0" fmla="*/ 1442441 h 1442875"/>
                <a:gd name="connsiteX1" fmla="*/ 0 w 1365755"/>
                <a:gd name="connsiteY1" fmla="*/ 1442875 h 1442875"/>
                <a:gd name="connsiteX2" fmla="*/ 19916 w 1365755"/>
                <a:gd name="connsiteY2" fmla="*/ 1292640 h 1442875"/>
                <a:gd name="connsiteX3" fmla="*/ 123825 w 1365755"/>
                <a:gd name="connsiteY3" fmla="*/ 928958 h 1442875"/>
                <a:gd name="connsiteX4" fmla="*/ 342034 w 1365755"/>
                <a:gd name="connsiteY4" fmla="*/ 721140 h 1442875"/>
                <a:gd name="connsiteX5" fmla="*/ 496166 w 1365755"/>
                <a:gd name="connsiteY5" fmla="*/ 666804 h 1442875"/>
                <a:gd name="connsiteX6" fmla="*/ 456334 w 1365755"/>
                <a:gd name="connsiteY6" fmla="*/ 575667 h 1442875"/>
                <a:gd name="connsiteX7" fmla="*/ 456334 w 1365755"/>
                <a:gd name="connsiteY7" fmla="*/ 305503 h 1442875"/>
                <a:gd name="connsiteX8" fmla="*/ 605705 w 1365755"/>
                <a:gd name="connsiteY8" fmla="*/ 39020 h 1442875"/>
                <a:gd name="connsiteX9" fmla="*/ 886691 w 1365755"/>
                <a:gd name="connsiteY9" fmla="*/ 39886 h 1442875"/>
                <a:gd name="connsiteX10" fmla="*/ 934316 w 1365755"/>
                <a:gd name="connsiteY10" fmla="*/ 76903 h 1442875"/>
                <a:gd name="connsiteX11" fmla="*/ 1007052 w 1365755"/>
                <a:gd name="connsiteY11" fmla="*/ 170422 h 1442875"/>
                <a:gd name="connsiteX12" fmla="*/ 1027834 w 1365755"/>
                <a:gd name="connsiteY12" fmla="*/ 253549 h 1442875"/>
                <a:gd name="connsiteX13" fmla="*/ 1038225 w 1365755"/>
                <a:gd name="connsiteY13" fmla="*/ 357458 h 1442875"/>
                <a:gd name="connsiteX14" fmla="*/ 1027834 w 1365755"/>
                <a:gd name="connsiteY14" fmla="*/ 523712 h 1442875"/>
                <a:gd name="connsiteX15" fmla="*/ 996661 w 1365755"/>
                <a:gd name="connsiteY15" fmla="*/ 586058 h 1442875"/>
                <a:gd name="connsiteX16" fmla="*/ 965488 w 1365755"/>
                <a:gd name="connsiteY16" fmla="*/ 648403 h 1442875"/>
                <a:gd name="connsiteX17" fmla="*/ 975879 w 1365755"/>
                <a:gd name="connsiteY17" fmla="*/ 679576 h 1442875"/>
                <a:gd name="connsiteX18" fmla="*/ 1017443 w 1365755"/>
                <a:gd name="connsiteY18" fmla="*/ 689967 h 1442875"/>
                <a:gd name="connsiteX19" fmla="*/ 1048616 w 1365755"/>
                <a:gd name="connsiteY19" fmla="*/ 700358 h 1442875"/>
                <a:gd name="connsiteX20" fmla="*/ 1142134 w 1365755"/>
                <a:gd name="connsiteY20" fmla="*/ 783485 h 1442875"/>
                <a:gd name="connsiteX21" fmla="*/ 1173306 w 1365755"/>
                <a:gd name="connsiteY21" fmla="*/ 804267 h 1442875"/>
                <a:gd name="connsiteX22" fmla="*/ 1194088 w 1365755"/>
                <a:gd name="connsiteY22" fmla="*/ 835440 h 1442875"/>
                <a:gd name="connsiteX23" fmla="*/ 1246043 w 1365755"/>
                <a:gd name="connsiteY23" fmla="*/ 897785 h 1442875"/>
                <a:gd name="connsiteX24" fmla="*/ 1266825 w 1365755"/>
                <a:gd name="connsiteY24" fmla="*/ 970522 h 1442875"/>
                <a:gd name="connsiteX25" fmla="*/ 1297997 w 1365755"/>
                <a:gd name="connsiteY25" fmla="*/ 1064040 h 1442875"/>
                <a:gd name="connsiteX26" fmla="*/ 1308388 w 1365755"/>
                <a:gd name="connsiteY26" fmla="*/ 1095212 h 1442875"/>
                <a:gd name="connsiteX27" fmla="*/ 1329170 w 1365755"/>
                <a:gd name="connsiteY27" fmla="*/ 1178340 h 1442875"/>
                <a:gd name="connsiteX28" fmla="*/ 1349952 w 1365755"/>
                <a:gd name="connsiteY28" fmla="*/ 1240685 h 1442875"/>
                <a:gd name="connsiteX29" fmla="*/ 1365755 w 1365755"/>
                <a:gd name="connsiteY29" fmla="*/ 1440928 h 1442875"/>
                <a:gd name="connsiteX30" fmla="*/ 666534 w 1365755"/>
                <a:gd name="connsiteY30" fmla="*/ 1442441 h 1442875"/>
                <a:gd name="connsiteX0" fmla="*/ 668916 w 1365755"/>
                <a:gd name="connsiteY0" fmla="*/ 1442441 h 1442875"/>
                <a:gd name="connsiteX1" fmla="*/ 0 w 1365755"/>
                <a:gd name="connsiteY1" fmla="*/ 1442875 h 1442875"/>
                <a:gd name="connsiteX2" fmla="*/ 19916 w 1365755"/>
                <a:gd name="connsiteY2" fmla="*/ 1292640 h 1442875"/>
                <a:gd name="connsiteX3" fmla="*/ 123825 w 1365755"/>
                <a:gd name="connsiteY3" fmla="*/ 928958 h 1442875"/>
                <a:gd name="connsiteX4" fmla="*/ 342034 w 1365755"/>
                <a:gd name="connsiteY4" fmla="*/ 721140 h 1442875"/>
                <a:gd name="connsiteX5" fmla="*/ 496166 w 1365755"/>
                <a:gd name="connsiteY5" fmla="*/ 666804 h 1442875"/>
                <a:gd name="connsiteX6" fmla="*/ 456334 w 1365755"/>
                <a:gd name="connsiteY6" fmla="*/ 575667 h 1442875"/>
                <a:gd name="connsiteX7" fmla="*/ 456334 w 1365755"/>
                <a:gd name="connsiteY7" fmla="*/ 305503 h 1442875"/>
                <a:gd name="connsiteX8" fmla="*/ 605705 w 1365755"/>
                <a:gd name="connsiteY8" fmla="*/ 39020 h 1442875"/>
                <a:gd name="connsiteX9" fmla="*/ 886691 w 1365755"/>
                <a:gd name="connsiteY9" fmla="*/ 39886 h 1442875"/>
                <a:gd name="connsiteX10" fmla="*/ 934316 w 1365755"/>
                <a:gd name="connsiteY10" fmla="*/ 76903 h 1442875"/>
                <a:gd name="connsiteX11" fmla="*/ 1007052 w 1365755"/>
                <a:gd name="connsiteY11" fmla="*/ 170422 h 1442875"/>
                <a:gd name="connsiteX12" fmla="*/ 1027834 w 1365755"/>
                <a:gd name="connsiteY12" fmla="*/ 253549 h 1442875"/>
                <a:gd name="connsiteX13" fmla="*/ 1038225 w 1365755"/>
                <a:gd name="connsiteY13" fmla="*/ 357458 h 1442875"/>
                <a:gd name="connsiteX14" fmla="*/ 1027834 w 1365755"/>
                <a:gd name="connsiteY14" fmla="*/ 523712 h 1442875"/>
                <a:gd name="connsiteX15" fmla="*/ 996661 w 1365755"/>
                <a:gd name="connsiteY15" fmla="*/ 586058 h 1442875"/>
                <a:gd name="connsiteX16" fmla="*/ 965488 w 1365755"/>
                <a:gd name="connsiteY16" fmla="*/ 648403 h 1442875"/>
                <a:gd name="connsiteX17" fmla="*/ 975879 w 1365755"/>
                <a:gd name="connsiteY17" fmla="*/ 679576 h 1442875"/>
                <a:gd name="connsiteX18" fmla="*/ 1017443 w 1365755"/>
                <a:gd name="connsiteY18" fmla="*/ 689967 h 1442875"/>
                <a:gd name="connsiteX19" fmla="*/ 1048616 w 1365755"/>
                <a:gd name="connsiteY19" fmla="*/ 700358 h 1442875"/>
                <a:gd name="connsiteX20" fmla="*/ 1142134 w 1365755"/>
                <a:gd name="connsiteY20" fmla="*/ 783485 h 1442875"/>
                <a:gd name="connsiteX21" fmla="*/ 1173306 w 1365755"/>
                <a:gd name="connsiteY21" fmla="*/ 804267 h 1442875"/>
                <a:gd name="connsiteX22" fmla="*/ 1194088 w 1365755"/>
                <a:gd name="connsiteY22" fmla="*/ 835440 h 1442875"/>
                <a:gd name="connsiteX23" fmla="*/ 1246043 w 1365755"/>
                <a:gd name="connsiteY23" fmla="*/ 897785 h 1442875"/>
                <a:gd name="connsiteX24" fmla="*/ 1266825 w 1365755"/>
                <a:gd name="connsiteY24" fmla="*/ 970522 h 1442875"/>
                <a:gd name="connsiteX25" fmla="*/ 1297997 w 1365755"/>
                <a:gd name="connsiteY25" fmla="*/ 1064040 h 1442875"/>
                <a:gd name="connsiteX26" fmla="*/ 1308388 w 1365755"/>
                <a:gd name="connsiteY26" fmla="*/ 1095212 h 1442875"/>
                <a:gd name="connsiteX27" fmla="*/ 1329170 w 1365755"/>
                <a:gd name="connsiteY27" fmla="*/ 1178340 h 1442875"/>
                <a:gd name="connsiteX28" fmla="*/ 1349952 w 1365755"/>
                <a:gd name="connsiteY28" fmla="*/ 1240685 h 1442875"/>
                <a:gd name="connsiteX29" fmla="*/ 1365755 w 1365755"/>
                <a:gd name="connsiteY29" fmla="*/ 1440928 h 1442875"/>
                <a:gd name="connsiteX30" fmla="*/ 668916 w 1365755"/>
                <a:gd name="connsiteY30" fmla="*/ 1442441 h 1442875"/>
                <a:gd name="connsiteX0" fmla="*/ 1365755 w 1365755"/>
                <a:gd name="connsiteY0" fmla="*/ 1440928 h 1463847"/>
                <a:gd name="connsiteX1" fmla="*/ 0 w 1365755"/>
                <a:gd name="connsiteY1" fmla="*/ 1442875 h 1463847"/>
                <a:gd name="connsiteX2" fmla="*/ 19916 w 1365755"/>
                <a:gd name="connsiteY2" fmla="*/ 1292640 h 1463847"/>
                <a:gd name="connsiteX3" fmla="*/ 123825 w 1365755"/>
                <a:gd name="connsiteY3" fmla="*/ 928958 h 1463847"/>
                <a:gd name="connsiteX4" fmla="*/ 342034 w 1365755"/>
                <a:gd name="connsiteY4" fmla="*/ 721140 h 1463847"/>
                <a:gd name="connsiteX5" fmla="*/ 496166 w 1365755"/>
                <a:gd name="connsiteY5" fmla="*/ 666804 h 1463847"/>
                <a:gd name="connsiteX6" fmla="*/ 456334 w 1365755"/>
                <a:gd name="connsiteY6" fmla="*/ 575667 h 1463847"/>
                <a:gd name="connsiteX7" fmla="*/ 456334 w 1365755"/>
                <a:gd name="connsiteY7" fmla="*/ 305503 h 1463847"/>
                <a:gd name="connsiteX8" fmla="*/ 605705 w 1365755"/>
                <a:gd name="connsiteY8" fmla="*/ 39020 h 1463847"/>
                <a:gd name="connsiteX9" fmla="*/ 886691 w 1365755"/>
                <a:gd name="connsiteY9" fmla="*/ 39886 h 1463847"/>
                <a:gd name="connsiteX10" fmla="*/ 934316 w 1365755"/>
                <a:gd name="connsiteY10" fmla="*/ 76903 h 1463847"/>
                <a:gd name="connsiteX11" fmla="*/ 1007052 w 1365755"/>
                <a:gd name="connsiteY11" fmla="*/ 170422 h 1463847"/>
                <a:gd name="connsiteX12" fmla="*/ 1027834 w 1365755"/>
                <a:gd name="connsiteY12" fmla="*/ 253549 h 1463847"/>
                <a:gd name="connsiteX13" fmla="*/ 1038225 w 1365755"/>
                <a:gd name="connsiteY13" fmla="*/ 357458 h 1463847"/>
                <a:gd name="connsiteX14" fmla="*/ 1027834 w 1365755"/>
                <a:gd name="connsiteY14" fmla="*/ 523712 h 1463847"/>
                <a:gd name="connsiteX15" fmla="*/ 996661 w 1365755"/>
                <a:gd name="connsiteY15" fmla="*/ 586058 h 1463847"/>
                <a:gd name="connsiteX16" fmla="*/ 965488 w 1365755"/>
                <a:gd name="connsiteY16" fmla="*/ 648403 h 1463847"/>
                <a:gd name="connsiteX17" fmla="*/ 975879 w 1365755"/>
                <a:gd name="connsiteY17" fmla="*/ 679576 h 1463847"/>
                <a:gd name="connsiteX18" fmla="*/ 1017443 w 1365755"/>
                <a:gd name="connsiteY18" fmla="*/ 689967 h 1463847"/>
                <a:gd name="connsiteX19" fmla="*/ 1048616 w 1365755"/>
                <a:gd name="connsiteY19" fmla="*/ 700358 h 1463847"/>
                <a:gd name="connsiteX20" fmla="*/ 1142134 w 1365755"/>
                <a:gd name="connsiteY20" fmla="*/ 783485 h 1463847"/>
                <a:gd name="connsiteX21" fmla="*/ 1173306 w 1365755"/>
                <a:gd name="connsiteY21" fmla="*/ 804267 h 1463847"/>
                <a:gd name="connsiteX22" fmla="*/ 1194088 w 1365755"/>
                <a:gd name="connsiteY22" fmla="*/ 835440 h 1463847"/>
                <a:gd name="connsiteX23" fmla="*/ 1246043 w 1365755"/>
                <a:gd name="connsiteY23" fmla="*/ 897785 h 1463847"/>
                <a:gd name="connsiteX24" fmla="*/ 1266825 w 1365755"/>
                <a:gd name="connsiteY24" fmla="*/ 970522 h 1463847"/>
                <a:gd name="connsiteX25" fmla="*/ 1297997 w 1365755"/>
                <a:gd name="connsiteY25" fmla="*/ 1064040 h 1463847"/>
                <a:gd name="connsiteX26" fmla="*/ 1308388 w 1365755"/>
                <a:gd name="connsiteY26" fmla="*/ 1095212 h 1463847"/>
                <a:gd name="connsiteX27" fmla="*/ 1329170 w 1365755"/>
                <a:gd name="connsiteY27" fmla="*/ 1178340 h 1463847"/>
                <a:gd name="connsiteX28" fmla="*/ 1349952 w 1365755"/>
                <a:gd name="connsiteY28" fmla="*/ 1240685 h 1463847"/>
                <a:gd name="connsiteX29" fmla="*/ 1365755 w 1365755"/>
                <a:gd name="connsiteY29" fmla="*/ 1440928 h 1463847"/>
                <a:gd name="connsiteX0" fmla="*/ 1365755 w 1389185"/>
                <a:gd name="connsiteY0" fmla="*/ 1440928 h 1454514"/>
                <a:gd name="connsiteX1" fmla="*/ 0 w 1389185"/>
                <a:gd name="connsiteY1" fmla="*/ 1442875 h 1454514"/>
                <a:gd name="connsiteX2" fmla="*/ 19916 w 1389185"/>
                <a:gd name="connsiteY2" fmla="*/ 1292640 h 1454514"/>
                <a:gd name="connsiteX3" fmla="*/ 123825 w 1389185"/>
                <a:gd name="connsiteY3" fmla="*/ 928958 h 1454514"/>
                <a:gd name="connsiteX4" fmla="*/ 342034 w 1389185"/>
                <a:gd name="connsiteY4" fmla="*/ 721140 h 1454514"/>
                <a:gd name="connsiteX5" fmla="*/ 496166 w 1389185"/>
                <a:gd name="connsiteY5" fmla="*/ 666804 h 1454514"/>
                <a:gd name="connsiteX6" fmla="*/ 456334 w 1389185"/>
                <a:gd name="connsiteY6" fmla="*/ 575667 h 1454514"/>
                <a:gd name="connsiteX7" fmla="*/ 456334 w 1389185"/>
                <a:gd name="connsiteY7" fmla="*/ 305503 h 1454514"/>
                <a:gd name="connsiteX8" fmla="*/ 605705 w 1389185"/>
                <a:gd name="connsiteY8" fmla="*/ 39020 h 1454514"/>
                <a:gd name="connsiteX9" fmla="*/ 886691 w 1389185"/>
                <a:gd name="connsiteY9" fmla="*/ 39886 h 1454514"/>
                <a:gd name="connsiteX10" fmla="*/ 934316 w 1389185"/>
                <a:gd name="connsiteY10" fmla="*/ 76903 h 1454514"/>
                <a:gd name="connsiteX11" fmla="*/ 1007052 w 1389185"/>
                <a:gd name="connsiteY11" fmla="*/ 170422 h 1454514"/>
                <a:gd name="connsiteX12" fmla="*/ 1027834 w 1389185"/>
                <a:gd name="connsiteY12" fmla="*/ 253549 h 1454514"/>
                <a:gd name="connsiteX13" fmla="*/ 1038225 w 1389185"/>
                <a:gd name="connsiteY13" fmla="*/ 357458 h 1454514"/>
                <a:gd name="connsiteX14" fmla="*/ 1027834 w 1389185"/>
                <a:gd name="connsiteY14" fmla="*/ 523712 h 1454514"/>
                <a:gd name="connsiteX15" fmla="*/ 996661 w 1389185"/>
                <a:gd name="connsiteY15" fmla="*/ 586058 h 1454514"/>
                <a:gd name="connsiteX16" fmla="*/ 965488 w 1389185"/>
                <a:gd name="connsiteY16" fmla="*/ 648403 h 1454514"/>
                <a:gd name="connsiteX17" fmla="*/ 975879 w 1389185"/>
                <a:gd name="connsiteY17" fmla="*/ 679576 h 1454514"/>
                <a:gd name="connsiteX18" fmla="*/ 1017443 w 1389185"/>
                <a:gd name="connsiteY18" fmla="*/ 689967 h 1454514"/>
                <a:gd name="connsiteX19" fmla="*/ 1048616 w 1389185"/>
                <a:gd name="connsiteY19" fmla="*/ 700358 h 1454514"/>
                <a:gd name="connsiteX20" fmla="*/ 1142134 w 1389185"/>
                <a:gd name="connsiteY20" fmla="*/ 783485 h 1454514"/>
                <a:gd name="connsiteX21" fmla="*/ 1173306 w 1389185"/>
                <a:gd name="connsiteY21" fmla="*/ 804267 h 1454514"/>
                <a:gd name="connsiteX22" fmla="*/ 1194088 w 1389185"/>
                <a:gd name="connsiteY22" fmla="*/ 835440 h 1454514"/>
                <a:gd name="connsiteX23" fmla="*/ 1246043 w 1389185"/>
                <a:gd name="connsiteY23" fmla="*/ 897785 h 1454514"/>
                <a:gd name="connsiteX24" fmla="*/ 1266825 w 1389185"/>
                <a:gd name="connsiteY24" fmla="*/ 970522 h 1454514"/>
                <a:gd name="connsiteX25" fmla="*/ 1297997 w 1389185"/>
                <a:gd name="connsiteY25" fmla="*/ 1064040 h 1454514"/>
                <a:gd name="connsiteX26" fmla="*/ 1308388 w 1389185"/>
                <a:gd name="connsiteY26" fmla="*/ 1095212 h 1454514"/>
                <a:gd name="connsiteX27" fmla="*/ 1329170 w 1389185"/>
                <a:gd name="connsiteY27" fmla="*/ 1178340 h 1454514"/>
                <a:gd name="connsiteX28" fmla="*/ 1349952 w 1389185"/>
                <a:gd name="connsiteY28" fmla="*/ 1240685 h 1454514"/>
                <a:gd name="connsiteX29" fmla="*/ 1365755 w 1389185"/>
                <a:gd name="connsiteY29" fmla="*/ 1440928 h 1454514"/>
                <a:gd name="connsiteX0" fmla="*/ 1365755 w 1367052"/>
                <a:gd name="connsiteY0" fmla="*/ 1440928 h 1454514"/>
                <a:gd name="connsiteX1" fmla="*/ 0 w 1367052"/>
                <a:gd name="connsiteY1" fmla="*/ 1442875 h 1454514"/>
                <a:gd name="connsiteX2" fmla="*/ 19916 w 1367052"/>
                <a:gd name="connsiteY2" fmla="*/ 1292640 h 1454514"/>
                <a:gd name="connsiteX3" fmla="*/ 123825 w 1367052"/>
                <a:gd name="connsiteY3" fmla="*/ 928958 h 1454514"/>
                <a:gd name="connsiteX4" fmla="*/ 342034 w 1367052"/>
                <a:gd name="connsiteY4" fmla="*/ 721140 h 1454514"/>
                <a:gd name="connsiteX5" fmla="*/ 496166 w 1367052"/>
                <a:gd name="connsiteY5" fmla="*/ 666804 h 1454514"/>
                <a:gd name="connsiteX6" fmla="*/ 456334 w 1367052"/>
                <a:gd name="connsiteY6" fmla="*/ 575667 h 1454514"/>
                <a:gd name="connsiteX7" fmla="*/ 456334 w 1367052"/>
                <a:gd name="connsiteY7" fmla="*/ 305503 h 1454514"/>
                <a:gd name="connsiteX8" fmla="*/ 605705 w 1367052"/>
                <a:gd name="connsiteY8" fmla="*/ 39020 h 1454514"/>
                <a:gd name="connsiteX9" fmla="*/ 886691 w 1367052"/>
                <a:gd name="connsiteY9" fmla="*/ 39886 h 1454514"/>
                <a:gd name="connsiteX10" fmla="*/ 934316 w 1367052"/>
                <a:gd name="connsiteY10" fmla="*/ 76903 h 1454514"/>
                <a:gd name="connsiteX11" fmla="*/ 1007052 w 1367052"/>
                <a:gd name="connsiteY11" fmla="*/ 170422 h 1454514"/>
                <a:gd name="connsiteX12" fmla="*/ 1027834 w 1367052"/>
                <a:gd name="connsiteY12" fmla="*/ 253549 h 1454514"/>
                <a:gd name="connsiteX13" fmla="*/ 1038225 w 1367052"/>
                <a:gd name="connsiteY13" fmla="*/ 357458 h 1454514"/>
                <a:gd name="connsiteX14" fmla="*/ 1027834 w 1367052"/>
                <a:gd name="connsiteY14" fmla="*/ 523712 h 1454514"/>
                <a:gd name="connsiteX15" fmla="*/ 996661 w 1367052"/>
                <a:gd name="connsiteY15" fmla="*/ 586058 h 1454514"/>
                <a:gd name="connsiteX16" fmla="*/ 965488 w 1367052"/>
                <a:gd name="connsiteY16" fmla="*/ 648403 h 1454514"/>
                <a:gd name="connsiteX17" fmla="*/ 975879 w 1367052"/>
                <a:gd name="connsiteY17" fmla="*/ 679576 h 1454514"/>
                <a:gd name="connsiteX18" fmla="*/ 1017443 w 1367052"/>
                <a:gd name="connsiteY18" fmla="*/ 689967 h 1454514"/>
                <a:gd name="connsiteX19" fmla="*/ 1048616 w 1367052"/>
                <a:gd name="connsiteY19" fmla="*/ 700358 h 1454514"/>
                <a:gd name="connsiteX20" fmla="*/ 1142134 w 1367052"/>
                <a:gd name="connsiteY20" fmla="*/ 783485 h 1454514"/>
                <a:gd name="connsiteX21" fmla="*/ 1173306 w 1367052"/>
                <a:gd name="connsiteY21" fmla="*/ 804267 h 1454514"/>
                <a:gd name="connsiteX22" fmla="*/ 1194088 w 1367052"/>
                <a:gd name="connsiteY22" fmla="*/ 835440 h 1454514"/>
                <a:gd name="connsiteX23" fmla="*/ 1246043 w 1367052"/>
                <a:gd name="connsiteY23" fmla="*/ 897785 h 1454514"/>
                <a:gd name="connsiteX24" fmla="*/ 1266825 w 1367052"/>
                <a:gd name="connsiteY24" fmla="*/ 970522 h 1454514"/>
                <a:gd name="connsiteX25" fmla="*/ 1297997 w 1367052"/>
                <a:gd name="connsiteY25" fmla="*/ 1064040 h 1454514"/>
                <a:gd name="connsiteX26" fmla="*/ 1308388 w 1367052"/>
                <a:gd name="connsiteY26" fmla="*/ 1095212 h 1454514"/>
                <a:gd name="connsiteX27" fmla="*/ 1329170 w 1367052"/>
                <a:gd name="connsiteY27" fmla="*/ 1178340 h 1454514"/>
                <a:gd name="connsiteX28" fmla="*/ 1349952 w 1367052"/>
                <a:gd name="connsiteY28" fmla="*/ 1240685 h 1454514"/>
                <a:gd name="connsiteX29" fmla="*/ 1365755 w 1367052"/>
                <a:gd name="connsiteY29" fmla="*/ 1440928 h 1454514"/>
                <a:gd name="connsiteX0" fmla="*/ 1365755 w 1388365"/>
                <a:gd name="connsiteY0" fmla="*/ 1440928 h 1453450"/>
                <a:gd name="connsiteX1" fmla="*/ 0 w 1388365"/>
                <a:gd name="connsiteY1" fmla="*/ 1442875 h 1453450"/>
                <a:gd name="connsiteX2" fmla="*/ 19916 w 1388365"/>
                <a:gd name="connsiteY2" fmla="*/ 1292640 h 1453450"/>
                <a:gd name="connsiteX3" fmla="*/ 123825 w 1388365"/>
                <a:gd name="connsiteY3" fmla="*/ 928958 h 1453450"/>
                <a:gd name="connsiteX4" fmla="*/ 342034 w 1388365"/>
                <a:gd name="connsiteY4" fmla="*/ 721140 h 1453450"/>
                <a:gd name="connsiteX5" fmla="*/ 496166 w 1388365"/>
                <a:gd name="connsiteY5" fmla="*/ 666804 h 1453450"/>
                <a:gd name="connsiteX6" fmla="*/ 456334 w 1388365"/>
                <a:gd name="connsiteY6" fmla="*/ 575667 h 1453450"/>
                <a:gd name="connsiteX7" fmla="*/ 456334 w 1388365"/>
                <a:gd name="connsiteY7" fmla="*/ 305503 h 1453450"/>
                <a:gd name="connsiteX8" fmla="*/ 605705 w 1388365"/>
                <a:gd name="connsiteY8" fmla="*/ 39020 h 1453450"/>
                <a:gd name="connsiteX9" fmla="*/ 886691 w 1388365"/>
                <a:gd name="connsiteY9" fmla="*/ 39886 h 1453450"/>
                <a:gd name="connsiteX10" fmla="*/ 934316 w 1388365"/>
                <a:gd name="connsiteY10" fmla="*/ 76903 h 1453450"/>
                <a:gd name="connsiteX11" fmla="*/ 1007052 w 1388365"/>
                <a:gd name="connsiteY11" fmla="*/ 170422 h 1453450"/>
                <a:gd name="connsiteX12" fmla="*/ 1027834 w 1388365"/>
                <a:gd name="connsiteY12" fmla="*/ 253549 h 1453450"/>
                <a:gd name="connsiteX13" fmla="*/ 1038225 w 1388365"/>
                <a:gd name="connsiteY13" fmla="*/ 357458 h 1453450"/>
                <a:gd name="connsiteX14" fmla="*/ 1027834 w 1388365"/>
                <a:gd name="connsiteY14" fmla="*/ 523712 h 1453450"/>
                <a:gd name="connsiteX15" fmla="*/ 996661 w 1388365"/>
                <a:gd name="connsiteY15" fmla="*/ 586058 h 1453450"/>
                <a:gd name="connsiteX16" fmla="*/ 965488 w 1388365"/>
                <a:gd name="connsiteY16" fmla="*/ 648403 h 1453450"/>
                <a:gd name="connsiteX17" fmla="*/ 975879 w 1388365"/>
                <a:gd name="connsiteY17" fmla="*/ 679576 h 1453450"/>
                <a:gd name="connsiteX18" fmla="*/ 1017443 w 1388365"/>
                <a:gd name="connsiteY18" fmla="*/ 689967 h 1453450"/>
                <a:gd name="connsiteX19" fmla="*/ 1048616 w 1388365"/>
                <a:gd name="connsiteY19" fmla="*/ 700358 h 1453450"/>
                <a:gd name="connsiteX20" fmla="*/ 1142134 w 1388365"/>
                <a:gd name="connsiteY20" fmla="*/ 783485 h 1453450"/>
                <a:gd name="connsiteX21" fmla="*/ 1173306 w 1388365"/>
                <a:gd name="connsiteY21" fmla="*/ 804267 h 1453450"/>
                <a:gd name="connsiteX22" fmla="*/ 1194088 w 1388365"/>
                <a:gd name="connsiteY22" fmla="*/ 835440 h 1453450"/>
                <a:gd name="connsiteX23" fmla="*/ 1246043 w 1388365"/>
                <a:gd name="connsiteY23" fmla="*/ 897785 h 1453450"/>
                <a:gd name="connsiteX24" fmla="*/ 1266825 w 1388365"/>
                <a:gd name="connsiteY24" fmla="*/ 970522 h 1453450"/>
                <a:gd name="connsiteX25" fmla="*/ 1297997 w 1388365"/>
                <a:gd name="connsiteY25" fmla="*/ 1064040 h 1453450"/>
                <a:gd name="connsiteX26" fmla="*/ 1308388 w 1388365"/>
                <a:gd name="connsiteY26" fmla="*/ 1095212 h 1453450"/>
                <a:gd name="connsiteX27" fmla="*/ 1329170 w 1388365"/>
                <a:gd name="connsiteY27" fmla="*/ 1178340 h 1453450"/>
                <a:gd name="connsiteX28" fmla="*/ 1349952 w 1388365"/>
                <a:gd name="connsiteY28" fmla="*/ 1240685 h 1453450"/>
                <a:gd name="connsiteX29" fmla="*/ 1365755 w 1388365"/>
                <a:gd name="connsiteY29" fmla="*/ 1440928 h 1453450"/>
                <a:gd name="connsiteX0" fmla="*/ 1365755 w 1388358"/>
                <a:gd name="connsiteY0" fmla="*/ 1440928 h 1454514"/>
                <a:gd name="connsiteX1" fmla="*/ 0 w 1388358"/>
                <a:gd name="connsiteY1" fmla="*/ 1442875 h 1454514"/>
                <a:gd name="connsiteX2" fmla="*/ 19916 w 1388358"/>
                <a:gd name="connsiteY2" fmla="*/ 1292640 h 1454514"/>
                <a:gd name="connsiteX3" fmla="*/ 123825 w 1388358"/>
                <a:gd name="connsiteY3" fmla="*/ 928958 h 1454514"/>
                <a:gd name="connsiteX4" fmla="*/ 342034 w 1388358"/>
                <a:gd name="connsiteY4" fmla="*/ 721140 h 1454514"/>
                <a:gd name="connsiteX5" fmla="*/ 496166 w 1388358"/>
                <a:gd name="connsiteY5" fmla="*/ 666804 h 1454514"/>
                <a:gd name="connsiteX6" fmla="*/ 456334 w 1388358"/>
                <a:gd name="connsiteY6" fmla="*/ 575667 h 1454514"/>
                <a:gd name="connsiteX7" fmla="*/ 456334 w 1388358"/>
                <a:gd name="connsiteY7" fmla="*/ 305503 h 1454514"/>
                <a:gd name="connsiteX8" fmla="*/ 605705 w 1388358"/>
                <a:gd name="connsiteY8" fmla="*/ 39020 h 1454514"/>
                <a:gd name="connsiteX9" fmla="*/ 886691 w 1388358"/>
                <a:gd name="connsiteY9" fmla="*/ 39886 h 1454514"/>
                <a:gd name="connsiteX10" fmla="*/ 934316 w 1388358"/>
                <a:gd name="connsiteY10" fmla="*/ 76903 h 1454514"/>
                <a:gd name="connsiteX11" fmla="*/ 1007052 w 1388358"/>
                <a:gd name="connsiteY11" fmla="*/ 170422 h 1454514"/>
                <a:gd name="connsiteX12" fmla="*/ 1027834 w 1388358"/>
                <a:gd name="connsiteY12" fmla="*/ 253549 h 1454514"/>
                <a:gd name="connsiteX13" fmla="*/ 1038225 w 1388358"/>
                <a:gd name="connsiteY13" fmla="*/ 357458 h 1454514"/>
                <a:gd name="connsiteX14" fmla="*/ 1027834 w 1388358"/>
                <a:gd name="connsiteY14" fmla="*/ 523712 h 1454514"/>
                <a:gd name="connsiteX15" fmla="*/ 996661 w 1388358"/>
                <a:gd name="connsiteY15" fmla="*/ 586058 h 1454514"/>
                <a:gd name="connsiteX16" fmla="*/ 965488 w 1388358"/>
                <a:gd name="connsiteY16" fmla="*/ 648403 h 1454514"/>
                <a:gd name="connsiteX17" fmla="*/ 975879 w 1388358"/>
                <a:gd name="connsiteY17" fmla="*/ 679576 h 1454514"/>
                <a:gd name="connsiteX18" fmla="*/ 1017443 w 1388358"/>
                <a:gd name="connsiteY18" fmla="*/ 689967 h 1454514"/>
                <a:gd name="connsiteX19" fmla="*/ 1048616 w 1388358"/>
                <a:gd name="connsiteY19" fmla="*/ 700358 h 1454514"/>
                <a:gd name="connsiteX20" fmla="*/ 1142134 w 1388358"/>
                <a:gd name="connsiteY20" fmla="*/ 783485 h 1454514"/>
                <a:gd name="connsiteX21" fmla="*/ 1173306 w 1388358"/>
                <a:gd name="connsiteY21" fmla="*/ 804267 h 1454514"/>
                <a:gd name="connsiteX22" fmla="*/ 1194088 w 1388358"/>
                <a:gd name="connsiteY22" fmla="*/ 835440 h 1454514"/>
                <a:gd name="connsiteX23" fmla="*/ 1246043 w 1388358"/>
                <a:gd name="connsiteY23" fmla="*/ 897785 h 1454514"/>
                <a:gd name="connsiteX24" fmla="*/ 1266825 w 1388358"/>
                <a:gd name="connsiteY24" fmla="*/ 970522 h 1454514"/>
                <a:gd name="connsiteX25" fmla="*/ 1297997 w 1388358"/>
                <a:gd name="connsiteY25" fmla="*/ 1064040 h 1454514"/>
                <a:gd name="connsiteX26" fmla="*/ 1308388 w 1388358"/>
                <a:gd name="connsiteY26" fmla="*/ 1095212 h 1454514"/>
                <a:gd name="connsiteX27" fmla="*/ 1329170 w 1388358"/>
                <a:gd name="connsiteY27" fmla="*/ 1178340 h 1454514"/>
                <a:gd name="connsiteX28" fmla="*/ 1349952 w 1388358"/>
                <a:gd name="connsiteY28" fmla="*/ 1240685 h 1454514"/>
                <a:gd name="connsiteX29" fmla="*/ 1365755 w 1388358"/>
                <a:gd name="connsiteY29" fmla="*/ 1440928 h 1454514"/>
                <a:gd name="connsiteX0" fmla="*/ 1365755 w 1388363"/>
                <a:gd name="connsiteY0" fmla="*/ 1440928 h 1453963"/>
                <a:gd name="connsiteX1" fmla="*/ 0 w 1388363"/>
                <a:gd name="connsiteY1" fmla="*/ 1442875 h 1453963"/>
                <a:gd name="connsiteX2" fmla="*/ 19916 w 1388363"/>
                <a:gd name="connsiteY2" fmla="*/ 1292640 h 1453963"/>
                <a:gd name="connsiteX3" fmla="*/ 123825 w 1388363"/>
                <a:gd name="connsiteY3" fmla="*/ 928958 h 1453963"/>
                <a:gd name="connsiteX4" fmla="*/ 342034 w 1388363"/>
                <a:gd name="connsiteY4" fmla="*/ 721140 h 1453963"/>
                <a:gd name="connsiteX5" fmla="*/ 496166 w 1388363"/>
                <a:gd name="connsiteY5" fmla="*/ 666804 h 1453963"/>
                <a:gd name="connsiteX6" fmla="*/ 456334 w 1388363"/>
                <a:gd name="connsiteY6" fmla="*/ 575667 h 1453963"/>
                <a:gd name="connsiteX7" fmla="*/ 456334 w 1388363"/>
                <a:gd name="connsiteY7" fmla="*/ 305503 h 1453963"/>
                <a:gd name="connsiteX8" fmla="*/ 605705 w 1388363"/>
                <a:gd name="connsiteY8" fmla="*/ 39020 h 1453963"/>
                <a:gd name="connsiteX9" fmla="*/ 886691 w 1388363"/>
                <a:gd name="connsiteY9" fmla="*/ 39886 h 1453963"/>
                <a:gd name="connsiteX10" fmla="*/ 934316 w 1388363"/>
                <a:gd name="connsiteY10" fmla="*/ 76903 h 1453963"/>
                <a:gd name="connsiteX11" fmla="*/ 1007052 w 1388363"/>
                <a:gd name="connsiteY11" fmla="*/ 170422 h 1453963"/>
                <a:gd name="connsiteX12" fmla="*/ 1027834 w 1388363"/>
                <a:gd name="connsiteY12" fmla="*/ 253549 h 1453963"/>
                <a:gd name="connsiteX13" fmla="*/ 1038225 w 1388363"/>
                <a:gd name="connsiteY13" fmla="*/ 357458 h 1453963"/>
                <a:gd name="connsiteX14" fmla="*/ 1027834 w 1388363"/>
                <a:gd name="connsiteY14" fmla="*/ 523712 h 1453963"/>
                <a:gd name="connsiteX15" fmla="*/ 996661 w 1388363"/>
                <a:gd name="connsiteY15" fmla="*/ 586058 h 1453963"/>
                <a:gd name="connsiteX16" fmla="*/ 965488 w 1388363"/>
                <a:gd name="connsiteY16" fmla="*/ 648403 h 1453963"/>
                <a:gd name="connsiteX17" fmla="*/ 975879 w 1388363"/>
                <a:gd name="connsiteY17" fmla="*/ 679576 h 1453963"/>
                <a:gd name="connsiteX18" fmla="*/ 1017443 w 1388363"/>
                <a:gd name="connsiteY18" fmla="*/ 689967 h 1453963"/>
                <a:gd name="connsiteX19" fmla="*/ 1048616 w 1388363"/>
                <a:gd name="connsiteY19" fmla="*/ 700358 h 1453963"/>
                <a:gd name="connsiteX20" fmla="*/ 1142134 w 1388363"/>
                <a:gd name="connsiteY20" fmla="*/ 783485 h 1453963"/>
                <a:gd name="connsiteX21" fmla="*/ 1173306 w 1388363"/>
                <a:gd name="connsiteY21" fmla="*/ 804267 h 1453963"/>
                <a:gd name="connsiteX22" fmla="*/ 1194088 w 1388363"/>
                <a:gd name="connsiteY22" fmla="*/ 835440 h 1453963"/>
                <a:gd name="connsiteX23" fmla="*/ 1246043 w 1388363"/>
                <a:gd name="connsiteY23" fmla="*/ 897785 h 1453963"/>
                <a:gd name="connsiteX24" fmla="*/ 1266825 w 1388363"/>
                <a:gd name="connsiteY24" fmla="*/ 970522 h 1453963"/>
                <a:gd name="connsiteX25" fmla="*/ 1297997 w 1388363"/>
                <a:gd name="connsiteY25" fmla="*/ 1064040 h 1453963"/>
                <a:gd name="connsiteX26" fmla="*/ 1308388 w 1388363"/>
                <a:gd name="connsiteY26" fmla="*/ 1095212 h 1453963"/>
                <a:gd name="connsiteX27" fmla="*/ 1329170 w 1388363"/>
                <a:gd name="connsiteY27" fmla="*/ 1178340 h 1453963"/>
                <a:gd name="connsiteX28" fmla="*/ 1349952 w 1388363"/>
                <a:gd name="connsiteY28" fmla="*/ 1240685 h 1453963"/>
                <a:gd name="connsiteX29" fmla="*/ 1365755 w 1388363"/>
                <a:gd name="connsiteY29" fmla="*/ 1440928 h 1453963"/>
                <a:gd name="connsiteX0" fmla="*/ 1365755 w 1388363"/>
                <a:gd name="connsiteY0" fmla="*/ 1440928 h 1444439"/>
                <a:gd name="connsiteX1" fmla="*/ 0 w 1388363"/>
                <a:gd name="connsiteY1" fmla="*/ 1442875 h 1444439"/>
                <a:gd name="connsiteX2" fmla="*/ 19916 w 1388363"/>
                <a:gd name="connsiteY2" fmla="*/ 1292640 h 1444439"/>
                <a:gd name="connsiteX3" fmla="*/ 123825 w 1388363"/>
                <a:gd name="connsiteY3" fmla="*/ 928958 h 1444439"/>
                <a:gd name="connsiteX4" fmla="*/ 342034 w 1388363"/>
                <a:gd name="connsiteY4" fmla="*/ 721140 h 1444439"/>
                <a:gd name="connsiteX5" fmla="*/ 496166 w 1388363"/>
                <a:gd name="connsiteY5" fmla="*/ 666804 h 1444439"/>
                <a:gd name="connsiteX6" fmla="*/ 456334 w 1388363"/>
                <a:gd name="connsiteY6" fmla="*/ 575667 h 1444439"/>
                <a:gd name="connsiteX7" fmla="*/ 456334 w 1388363"/>
                <a:gd name="connsiteY7" fmla="*/ 305503 h 1444439"/>
                <a:gd name="connsiteX8" fmla="*/ 605705 w 1388363"/>
                <a:gd name="connsiteY8" fmla="*/ 39020 h 1444439"/>
                <a:gd name="connsiteX9" fmla="*/ 886691 w 1388363"/>
                <a:gd name="connsiteY9" fmla="*/ 39886 h 1444439"/>
                <a:gd name="connsiteX10" fmla="*/ 934316 w 1388363"/>
                <a:gd name="connsiteY10" fmla="*/ 76903 h 1444439"/>
                <a:gd name="connsiteX11" fmla="*/ 1007052 w 1388363"/>
                <a:gd name="connsiteY11" fmla="*/ 170422 h 1444439"/>
                <a:gd name="connsiteX12" fmla="*/ 1027834 w 1388363"/>
                <a:gd name="connsiteY12" fmla="*/ 253549 h 1444439"/>
                <a:gd name="connsiteX13" fmla="*/ 1038225 w 1388363"/>
                <a:gd name="connsiteY13" fmla="*/ 357458 h 1444439"/>
                <a:gd name="connsiteX14" fmla="*/ 1027834 w 1388363"/>
                <a:gd name="connsiteY14" fmla="*/ 523712 h 1444439"/>
                <a:gd name="connsiteX15" fmla="*/ 996661 w 1388363"/>
                <a:gd name="connsiteY15" fmla="*/ 586058 h 1444439"/>
                <a:gd name="connsiteX16" fmla="*/ 965488 w 1388363"/>
                <a:gd name="connsiteY16" fmla="*/ 648403 h 1444439"/>
                <a:gd name="connsiteX17" fmla="*/ 975879 w 1388363"/>
                <a:gd name="connsiteY17" fmla="*/ 679576 h 1444439"/>
                <a:gd name="connsiteX18" fmla="*/ 1017443 w 1388363"/>
                <a:gd name="connsiteY18" fmla="*/ 689967 h 1444439"/>
                <a:gd name="connsiteX19" fmla="*/ 1048616 w 1388363"/>
                <a:gd name="connsiteY19" fmla="*/ 700358 h 1444439"/>
                <a:gd name="connsiteX20" fmla="*/ 1142134 w 1388363"/>
                <a:gd name="connsiteY20" fmla="*/ 783485 h 1444439"/>
                <a:gd name="connsiteX21" fmla="*/ 1173306 w 1388363"/>
                <a:gd name="connsiteY21" fmla="*/ 804267 h 1444439"/>
                <a:gd name="connsiteX22" fmla="*/ 1194088 w 1388363"/>
                <a:gd name="connsiteY22" fmla="*/ 835440 h 1444439"/>
                <a:gd name="connsiteX23" fmla="*/ 1246043 w 1388363"/>
                <a:gd name="connsiteY23" fmla="*/ 897785 h 1444439"/>
                <a:gd name="connsiteX24" fmla="*/ 1266825 w 1388363"/>
                <a:gd name="connsiteY24" fmla="*/ 970522 h 1444439"/>
                <a:gd name="connsiteX25" fmla="*/ 1297997 w 1388363"/>
                <a:gd name="connsiteY25" fmla="*/ 1064040 h 1444439"/>
                <a:gd name="connsiteX26" fmla="*/ 1308388 w 1388363"/>
                <a:gd name="connsiteY26" fmla="*/ 1095212 h 1444439"/>
                <a:gd name="connsiteX27" fmla="*/ 1329170 w 1388363"/>
                <a:gd name="connsiteY27" fmla="*/ 1178340 h 1444439"/>
                <a:gd name="connsiteX28" fmla="*/ 1349952 w 1388363"/>
                <a:gd name="connsiteY28" fmla="*/ 1240685 h 1444439"/>
                <a:gd name="connsiteX29" fmla="*/ 1365755 w 1388363"/>
                <a:gd name="connsiteY29" fmla="*/ 1440928 h 1444439"/>
                <a:gd name="connsiteX0" fmla="*/ 1365755 w 1392472"/>
                <a:gd name="connsiteY0" fmla="*/ 1440928 h 1444439"/>
                <a:gd name="connsiteX1" fmla="*/ 0 w 1392472"/>
                <a:gd name="connsiteY1" fmla="*/ 1442875 h 1444439"/>
                <a:gd name="connsiteX2" fmla="*/ 19916 w 1392472"/>
                <a:gd name="connsiteY2" fmla="*/ 1292640 h 1444439"/>
                <a:gd name="connsiteX3" fmla="*/ 123825 w 1392472"/>
                <a:gd name="connsiteY3" fmla="*/ 928958 h 1444439"/>
                <a:gd name="connsiteX4" fmla="*/ 342034 w 1392472"/>
                <a:gd name="connsiteY4" fmla="*/ 721140 h 1444439"/>
                <a:gd name="connsiteX5" fmla="*/ 496166 w 1392472"/>
                <a:gd name="connsiteY5" fmla="*/ 666804 h 1444439"/>
                <a:gd name="connsiteX6" fmla="*/ 456334 w 1392472"/>
                <a:gd name="connsiteY6" fmla="*/ 575667 h 1444439"/>
                <a:gd name="connsiteX7" fmla="*/ 456334 w 1392472"/>
                <a:gd name="connsiteY7" fmla="*/ 305503 h 1444439"/>
                <a:gd name="connsiteX8" fmla="*/ 605705 w 1392472"/>
                <a:gd name="connsiteY8" fmla="*/ 39020 h 1444439"/>
                <a:gd name="connsiteX9" fmla="*/ 886691 w 1392472"/>
                <a:gd name="connsiteY9" fmla="*/ 39886 h 1444439"/>
                <a:gd name="connsiteX10" fmla="*/ 934316 w 1392472"/>
                <a:gd name="connsiteY10" fmla="*/ 76903 h 1444439"/>
                <a:gd name="connsiteX11" fmla="*/ 1007052 w 1392472"/>
                <a:gd name="connsiteY11" fmla="*/ 170422 h 1444439"/>
                <a:gd name="connsiteX12" fmla="*/ 1027834 w 1392472"/>
                <a:gd name="connsiteY12" fmla="*/ 253549 h 1444439"/>
                <a:gd name="connsiteX13" fmla="*/ 1038225 w 1392472"/>
                <a:gd name="connsiteY13" fmla="*/ 357458 h 1444439"/>
                <a:gd name="connsiteX14" fmla="*/ 1027834 w 1392472"/>
                <a:gd name="connsiteY14" fmla="*/ 523712 h 1444439"/>
                <a:gd name="connsiteX15" fmla="*/ 996661 w 1392472"/>
                <a:gd name="connsiteY15" fmla="*/ 586058 h 1444439"/>
                <a:gd name="connsiteX16" fmla="*/ 965488 w 1392472"/>
                <a:gd name="connsiteY16" fmla="*/ 648403 h 1444439"/>
                <a:gd name="connsiteX17" fmla="*/ 975879 w 1392472"/>
                <a:gd name="connsiteY17" fmla="*/ 679576 h 1444439"/>
                <a:gd name="connsiteX18" fmla="*/ 1017443 w 1392472"/>
                <a:gd name="connsiteY18" fmla="*/ 689967 h 1444439"/>
                <a:gd name="connsiteX19" fmla="*/ 1048616 w 1392472"/>
                <a:gd name="connsiteY19" fmla="*/ 700358 h 1444439"/>
                <a:gd name="connsiteX20" fmla="*/ 1142134 w 1392472"/>
                <a:gd name="connsiteY20" fmla="*/ 783485 h 1444439"/>
                <a:gd name="connsiteX21" fmla="*/ 1173306 w 1392472"/>
                <a:gd name="connsiteY21" fmla="*/ 804267 h 1444439"/>
                <a:gd name="connsiteX22" fmla="*/ 1194088 w 1392472"/>
                <a:gd name="connsiteY22" fmla="*/ 835440 h 1444439"/>
                <a:gd name="connsiteX23" fmla="*/ 1246043 w 1392472"/>
                <a:gd name="connsiteY23" fmla="*/ 897785 h 1444439"/>
                <a:gd name="connsiteX24" fmla="*/ 1266825 w 1392472"/>
                <a:gd name="connsiteY24" fmla="*/ 970522 h 1444439"/>
                <a:gd name="connsiteX25" fmla="*/ 1297997 w 1392472"/>
                <a:gd name="connsiteY25" fmla="*/ 1064040 h 1444439"/>
                <a:gd name="connsiteX26" fmla="*/ 1308388 w 1392472"/>
                <a:gd name="connsiteY26" fmla="*/ 1095212 h 1444439"/>
                <a:gd name="connsiteX27" fmla="*/ 1329170 w 1392472"/>
                <a:gd name="connsiteY27" fmla="*/ 1178340 h 1444439"/>
                <a:gd name="connsiteX28" fmla="*/ 1366621 w 1392472"/>
                <a:gd name="connsiteY28" fmla="*/ 1309741 h 1444439"/>
                <a:gd name="connsiteX29" fmla="*/ 1365755 w 1392472"/>
                <a:gd name="connsiteY29" fmla="*/ 1440928 h 1444439"/>
                <a:gd name="connsiteX0" fmla="*/ 1365755 w 1391159"/>
                <a:gd name="connsiteY0" fmla="*/ 1440928 h 1444439"/>
                <a:gd name="connsiteX1" fmla="*/ 0 w 1391159"/>
                <a:gd name="connsiteY1" fmla="*/ 1442875 h 1444439"/>
                <a:gd name="connsiteX2" fmla="*/ 19916 w 1391159"/>
                <a:gd name="connsiteY2" fmla="*/ 1292640 h 1444439"/>
                <a:gd name="connsiteX3" fmla="*/ 123825 w 1391159"/>
                <a:gd name="connsiteY3" fmla="*/ 928958 h 1444439"/>
                <a:gd name="connsiteX4" fmla="*/ 342034 w 1391159"/>
                <a:gd name="connsiteY4" fmla="*/ 721140 h 1444439"/>
                <a:gd name="connsiteX5" fmla="*/ 496166 w 1391159"/>
                <a:gd name="connsiteY5" fmla="*/ 666804 h 1444439"/>
                <a:gd name="connsiteX6" fmla="*/ 456334 w 1391159"/>
                <a:gd name="connsiteY6" fmla="*/ 575667 h 1444439"/>
                <a:gd name="connsiteX7" fmla="*/ 456334 w 1391159"/>
                <a:gd name="connsiteY7" fmla="*/ 305503 h 1444439"/>
                <a:gd name="connsiteX8" fmla="*/ 605705 w 1391159"/>
                <a:gd name="connsiteY8" fmla="*/ 39020 h 1444439"/>
                <a:gd name="connsiteX9" fmla="*/ 886691 w 1391159"/>
                <a:gd name="connsiteY9" fmla="*/ 39886 h 1444439"/>
                <a:gd name="connsiteX10" fmla="*/ 934316 w 1391159"/>
                <a:gd name="connsiteY10" fmla="*/ 76903 h 1444439"/>
                <a:gd name="connsiteX11" fmla="*/ 1007052 w 1391159"/>
                <a:gd name="connsiteY11" fmla="*/ 170422 h 1444439"/>
                <a:gd name="connsiteX12" fmla="*/ 1027834 w 1391159"/>
                <a:gd name="connsiteY12" fmla="*/ 253549 h 1444439"/>
                <a:gd name="connsiteX13" fmla="*/ 1038225 w 1391159"/>
                <a:gd name="connsiteY13" fmla="*/ 357458 h 1444439"/>
                <a:gd name="connsiteX14" fmla="*/ 1027834 w 1391159"/>
                <a:gd name="connsiteY14" fmla="*/ 523712 h 1444439"/>
                <a:gd name="connsiteX15" fmla="*/ 996661 w 1391159"/>
                <a:gd name="connsiteY15" fmla="*/ 586058 h 1444439"/>
                <a:gd name="connsiteX16" fmla="*/ 965488 w 1391159"/>
                <a:gd name="connsiteY16" fmla="*/ 648403 h 1444439"/>
                <a:gd name="connsiteX17" fmla="*/ 975879 w 1391159"/>
                <a:gd name="connsiteY17" fmla="*/ 679576 h 1444439"/>
                <a:gd name="connsiteX18" fmla="*/ 1017443 w 1391159"/>
                <a:gd name="connsiteY18" fmla="*/ 689967 h 1444439"/>
                <a:gd name="connsiteX19" fmla="*/ 1048616 w 1391159"/>
                <a:gd name="connsiteY19" fmla="*/ 700358 h 1444439"/>
                <a:gd name="connsiteX20" fmla="*/ 1142134 w 1391159"/>
                <a:gd name="connsiteY20" fmla="*/ 783485 h 1444439"/>
                <a:gd name="connsiteX21" fmla="*/ 1173306 w 1391159"/>
                <a:gd name="connsiteY21" fmla="*/ 804267 h 1444439"/>
                <a:gd name="connsiteX22" fmla="*/ 1194088 w 1391159"/>
                <a:gd name="connsiteY22" fmla="*/ 835440 h 1444439"/>
                <a:gd name="connsiteX23" fmla="*/ 1246043 w 1391159"/>
                <a:gd name="connsiteY23" fmla="*/ 897785 h 1444439"/>
                <a:gd name="connsiteX24" fmla="*/ 1266825 w 1391159"/>
                <a:gd name="connsiteY24" fmla="*/ 970522 h 1444439"/>
                <a:gd name="connsiteX25" fmla="*/ 1297997 w 1391159"/>
                <a:gd name="connsiteY25" fmla="*/ 1064040 h 1444439"/>
                <a:gd name="connsiteX26" fmla="*/ 1308388 w 1391159"/>
                <a:gd name="connsiteY26" fmla="*/ 1095212 h 1444439"/>
                <a:gd name="connsiteX27" fmla="*/ 1329170 w 1391159"/>
                <a:gd name="connsiteY27" fmla="*/ 1178340 h 1444439"/>
                <a:gd name="connsiteX28" fmla="*/ 1361858 w 1391159"/>
                <a:gd name="connsiteY28" fmla="*/ 1288310 h 1444439"/>
                <a:gd name="connsiteX29" fmla="*/ 1365755 w 1391159"/>
                <a:gd name="connsiteY29" fmla="*/ 1440928 h 1444439"/>
                <a:gd name="connsiteX0" fmla="*/ 1365755 w 1391800"/>
                <a:gd name="connsiteY0" fmla="*/ 1440928 h 1444439"/>
                <a:gd name="connsiteX1" fmla="*/ 0 w 1391800"/>
                <a:gd name="connsiteY1" fmla="*/ 1442875 h 1444439"/>
                <a:gd name="connsiteX2" fmla="*/ 19916 w 1391800"/>
                <a:gd name="connsiteY2" fmla="*/ 1292640 h 1444439"/>
                <a:gd name="connsiteX3" fmla="*/ 123825 w 1391800"/>
                <a:gd name="connsiteY3" fmla="*/ 928958 h 1444439"/>
                <a:gd name="connsiteX4" fmla="*/ 342034 w 1391800"/>
                <a:gd name="connsiteY4" fmla="*/ 721140 h 1444439"/>
                <a:gd name="connsiteX5" fmla="*/ 496166 w 1391800"/>
                <a:gd name="connsiteY5" fmla="*/ 666804 h 1444439"/>
                <a:gd name="connsiteX6" fmla="*/ 456334 w 1391800"/>
                <a:gd name="connsiteY6" fmla="*/ 575667 h 1444439"/>
                <a:gd name="connsiteX7" fmla="*/ 456334 w 1391800"/>
                <a:gd name="connsiteY7" fmla="*/ 305503 h 1444439"/>
                <a:gd name="connsiteX8" fmla="*/ 605705 w 1391800"/>
                <a:gd name="connsiteY8" fmla="*/ 39020 h 1444439"/>
                <a:gd name="connsiteX9" fmla="*/ 886691 w 1391800"/>
                <a:gd name="connsiteY9" fmla="*/ 39886 h 1444439"/>
                <a:gd name="connsiteX10" fmla="*/ 934316 w 1391800"/>
                <a:gd name="connsiteY10" fmla="*/ 76903 h 1444439"/>
                <a:gd name="connsiteX11" fmla="*/ 1007052 w 1391800"/>
                <a:gd name="connsiteY11" fmla="*/ 170422 h 1444439"/>
                <a:gd name="connsiteX12" fmla="*/ 1027834 w 1391800"/>
                <a:gd name="connsiteY12" fmla="*/ 253549 h 1444439"/>
                <a:gd name="connsiteX13" fmla="*/ 1038225 w 1391800"/>
                <a:gd name="connsiteY13" fmla="*/ 357458 h 1444439"/>
                <a:gd name="connsiteX14" fmla="*/ 1027834 w 1391800"/>
                <a:gd name="connsiteY14" fmla="*/ 523712 h 1444439"/>
                <a:gd name="connsiteX15" fmla="*/ 996661 w 1391800"/>
                <a:gd name="connsiteY15" fmla="*/ 586058 h 1444439"/>
                <a:gd name="connsiteX16" fmla="*/ 965488 w 1391800"/>
                <a:gd name="connsiteY16" fmla="*/ 648403 h 1444439"/>
                <a:gd name="connsiteX17" fmla="*/ 975879 w 1391800"/>
                <a:gd name="connsiteY17" fmla="*/ 679576 h 1444439"/>
                <a:gd name="connsiteX18" fmla="*/ 1017443 w 1391800"/>
                <a:gd name="connsiteY18" fmla="*/ 689967 h 1444439"/>
                <a:gd name="connsiteX19" fmla="*/ 1048616 w 1391800"/>
                <a:gd name="connsiteY19" fmla="*/ 700358 h 1444439"/>
                <a:gd name="connsiteX20" fmla="*/ 1142134 w 1391800"/>
                <a:gd name="connsiteY20" fmla="*/ 783485 h 1444439"/>
                <a:gd name="connsiteX21" fmla="*/ 1173306 w 1391800"/>
                <a:gd name="connsiteY21" fmla="*/ 804267 h 1444439"/>
                <a:gd name="connsiteX22" fmla="*/ 1194088 w 1391800"/>
                <a:gd name="connsiteY22" fmla="*/ 835440 h 1444439"/>
                <a:gd name="connsiteX23" fmla="*/ 1246043 w 1391800"/>
                <a:gd name="connsiteY23" fmla="*/ 897785 h 1444439"/>
                <a:gd name="connsiteX24" fmla="*/ 1266825 w 1391800"/>
                <a:gd name="connsiteY24" fmla="*/ 970522 h 1444439"/>
                <a:gd name="connsiteX25" fmla="*/ 1297997 w 1391800"/>
                <a:gd name="connsiteY25" fmla="*/ 1064040 h 1444439"/>
                <a:gd name="connsiteX26" fmla="*/ 1308388 w 1391800"/>
                <a:gd name="connsiteY26" fmla="*/ 1095212 h 1444439"/>
                <a:gd name="connsiteX27" fmla="*/ 1329170 w 1391800"/>
                <a:gd name="connsiteY27" fmla="*/ 1178340 h 1444439"/>
                <a:gd name="connsiteX28" fmla="*/ 1364240 w 1391800"/>
                <a:gd name="connsiteY28" fmla="*/ 1288310 h 1444439"/>
                <a:gd name="connsiteX29" fmla="*/ 1365755 w 1391800"/>
                <a:gd name="connsiteY29" fmla="*/ 1440928 h 1444439"/>
                <a:gd name="connsiteX0" fmla="*/ 1365755 w 1392472"/>
                <a:gd name="connsiteY0" fmla="*/ 1440928 h 1444439"/>
                <a:gd name="connsiteX1" fmla="*/ 0 w 1392472"/>
                <a:gd name="connsiteY1" fmla="*/ 1442875 h 1444439"/>
                <a:gd name="connsiteX2" fmla="*/ 19916 w 1392472"/>
                <a:gd name="connsiteY2" fmla="*/ 1292640 h 1444439"/>
                <a:gd name="connsiteX3" fmla="*/ 123825 w 1392472"/>
                <a:gd name="connsiteY3" fmla="*/ 928958 h 1444439"/>
                <a:gd name="connsiteX4" fmla="*/ 342034 w 1392472"/>
                <a:gd name="connsiteY4" fmla="*/ 721140 h 1444439"/>
                <a:gd name="connsiteX5" fmla="*/ 496166 w 1392472"/>
                <a:gd name="connsiteY5" fmla="*/ 666804 h 1444439"/>
                <a:gd name="connsiteX6" fmla="*/ 456334 w 1392472"/>
                <a:gd name="connsiteY6" fmla="*/ 575667 h 1444439"/>
                <a:gd name="connsiteX7" fmla="*/ 456334 w 1392472"/>
                <a:gd name="connsiteY7" fmla="*/ 305503 h 1444439"/>
                <a:gd name="connsiteX8" fmla="*/ 605705 w 1392472"/>
                <a:gd name="connsiteY8" fmla="*/ 39020 h 1444439"/>
                <a:gd name="connsiteX9" fmla="*/ 886691 w 1392472"/>
                <a:gd name="connsiteY9" fmla="*/ 39886 h 1444439"/>
                <a:gd name="connsiteX10" fmla="*/ 934316 w 1392472"/>
                <a:gd name="connsiteY10" fmla="*/ 76903 h 1444439"/>
                <a:gd name="connsiteX11" fmla="*/ 1007052 w 1392472"/>
                <a:gd name="connsiteY11" fmla="*/ 170422 h 1444439"/>
                <a:gd name="connsiteX12" fmla="*/ 1027834 w 1392472"/>
                <a:gd name="connsiteY12" fmla="*/ 253549 h 1444439"/>
                <a:gd name="connsiteX13" fmla="*/ 1038225 w 1392472"/>
                <a:gd name="connsiteY13" fmla="*/ 357458 h 1444439"/>
                <a:gd name="connsiteX14" fmla="*/ 1027834 w 1392472"/>
                <a:gd name="connsiteY14" fmla="*/ 523712 h 1444439"/>
                <a:gd name="connsiteX15" fmla="*/ 996661 w 1392472"/>
                <a:gd name="connsiteY15" fmla="*/ 586058 h 1444439"/>
                <a:gd name="connsiteX16" fmla="*/ 965488 w 1392472"/>
                <a:gd name="connsiteY16" fmla="*/ 648403 h 1444439"/>
                <a:gd name="connsiteX17" fmla="*/ 975879 w 1392472"/>
                <a:gd name="connsiteY17" fmla="*/ 679576 h 1444439"/>
                <a:gd name="connsiteX18" fmla="*/ 1017443 w 1392472"/>
                <a:gd name="connsiteY18" fmla="*/ 689967 h 1444439"/>
                <a:gd name="connsiteX19" fmla="*/ 1048616 w 1392472"/>
                <a:gd name="connsiteY19" fmla="*/ 700358 h 1444439"/>
                <a:gd name="connsiteX20" fmla="*/ 1142134 w 1392472"/>
                <a:gd name="connsiteY20" fmla="*/ 783485 h 1444439"/>
                <a:gd name="connsiteX21" fmla="*/ 1173306 w 1392472"/>
                <a:gd name="connsiteY21" fmla="*/ 804267 h 1444439"/>
                <a:gd name="connsiteX22" fmla="*/ 1194088 w 1392472"/>
                <a:gd name="connsiteY22" fmla="*/ 835440 h 1444439"/>
                <a:gd name="connsiteX23" fmla="*/ 1246043 w 1392472"/>
                <a:gd name="connsiteY23" fmla="*/ 897785 h 1444439"/>
                <a:gd name="connsiteX24" fmla="*/ 1266825 w 1392472"/>
                <a:gd name="connsiteY24" fmla="*/ 970522 h 1444439"/>
                <a:gd name="connsiteX25" fmla="*/ 1297997 w 1392472"/>
                <a:gd name="connsiteY25" fmla="*/ 1064040 h 1444439"/>
                <a:gd name="connsiteX26" fmla="*/ 1308388 w 1392472"/>
                <a:gd name="connsiteY26" fmla="*/ 1095212 h 1444439"/>
                <a:gd name="connsiteX27" fmla="*/ 1329170 w 1392472"/>
                <a:gd name="connsiteY27" fmla="*/ 1178340 h 1444439"/>
                <a:gd name="connsiteX28" fmla="*/ 1366622 w 1392472"/>
                <a:gd name="connsiteY28" fmla="*/ 1297835 h 1444439"/>
                <a:gd name="connsiteX29" fmla="*/ 1365755 w 1392472"/>
                <a:gd name="connsiteY29" fmla="*/ 1440928 h 1444439"/>
                <a:gd name="connsiteX0" fmla="*/ 1365755 w 1393672"/>
                <a:gd name="connsiteY0" fmla="*/ 1440928 h 1444439"/>
                <a:gd name="connsiteX1" fmla="*/ 0 w 1393672"/>
                <a:gd name="connsiteY1" fmla="*/ 1442875 h 1444439"/>
                <a:gd name="connsiteX2" fmla="*/ 19916 w 1393672"/>
                <a:gd name="connsiteY2" fmla="*/ 1292640 h 1444439"/>
                <a:gd name="connsiteX3" fmla="*/ 123825 w 1393672"/>
                <a:gd name="connsiteY3" fmla="*/ 928958 h 1444439"/>
                <a:gd name="connsiteX4" fmla="*/ 342034 w 1393672"/>
                <a:gd name="connsiteY4" fmla="*/ 721140 h 1444439"/>
                <a:gd name="connsiteX5" fmla="*/ 496166 w 1393672"/>
                <a:gd name="connsiteY5" fmla="*/ 666804 h 1444439"/>
                <a:gd name="connsiteX6" fmla="*/ 456334 w 1393672"/>
                <a:gd name="connsiteY6" fmla="*/ 575667 h 1444439"/>
                <a:gd name="connsiteX7" fmla="*/ 456334 w 1393672"/>
                <a:gd name="connsiteY7" fmla="*/ 305503 h 1444439"/>
                <a:gd name="connsiteX8" fmla="*/ 605705 w 1393672"/>
                <a:gd name="connsiteY8" fmla="*/ 39020 h 1444439"/>
                <a:gd name="connsiteX9" fmla="*/ 886691 w 1393672"/>
                <a:gd name="connsiteY9" fmla="*/ 39886 h 1444439"/>
                <a:gd name="connsiteX10" fmla="*/ 934316 w 1393672"/>
                <a:gd name="connsiteY10" fmla="*/ 76903 h 1444439"/>
                <a:gd name="connsiteX11" fmla="*/ 1007052 w 1393672"/>
                <a:gd name="connsiteY11" fmla="*/ 170422 h 1444439"/>
                <a:gd name="connsiteX12" fmla="*/ 1027834 w 1393672"/>
                <a:gd name="connsiteY12" fmla="*/ 253549 h 1444439"/>
                <a:gd name="connsiteX13" fmla="*/ 1038225 w 1393672"/>
                <a:gd name="connsiteY13" fmla="*/ 357458 h 1444439"/>
                <a:gd name="connsiteX14" fmla="*/ 1027834 w 1393672"/>
                <a:gd name="connsiteY14" fmla="*/ 523712 h 1444439"/>
                <a:gd name="connsiteX15" fmla="*/ 996661 w 1393672"/>
                <a:gd name="connsiteY15" fmla="*/ 586058 h 1444439"/>
                <a:gd name="connsiteX16" fmla="*/ 965488 w 1393672"/>
                <a:gd name="connsiteY16" fmla="*/ 648403 h 1444439"/>
                <a:gd name="connsiteX17" fmla="*/ 975879 w 1393672"/>
                <a:gd name="connsiteY17" fmla="*/ 679576 h 1444439"/>
                <a:gd name="connsiteX18" fmla="*/ 1017443 w 1393672"/>
                <a:gd name="connsiteY18" fmla="*/ 689967 h 1444439"/>
                <a:gd name="connsiteX19" fmla="*/ 1048616 w 1393672"/>
                <a:gd name="connsiteY19" fmla="*/ 700358 h 1444439"/>
                <a:gd name="connsiteX20" fmla="*/ 1142134 w 1393672"/>
                <a:gd name="connsiteY20" fmla="*/ 783485 h 1444439"/>
                <a:gd name="connsiteX21" fmla="*/ 1173306 w 1393672"/>
                <a:gd name="connsiteY21" fmla="*/ 804267 h 1444439"/>
                <a:gd name="connsiteX22" fmla="*/ 1194088 w 1393672"/>
                <a:gd name="connsiteY22" fmla="*/ 835440 h 1444439"/>
                <a:gd name="connsiteX23" fmla="*/ 1246043 w 1393672"/>
                <a:gd name="connsiteY23" fmla="*/ 897785 h 1444439"/>
                <a:gd name="connsiteX24" fmla="*/ 1266825 w 1393672"/>
                <a:gd name="connsiteY24" fmla="*/ 970522 h 1444439"/>
                <a:gd name="connsiteX25" fmla="*/ 1297997 w 1393672"/>
                <a:gd name="connsiteY25" fmla="*/ 1064040 h 1444439"/>
                <a:gd name="connsiteX26" fmla="*/ 1308388 w 1393672"/>
                <a:gd name="connsiteY26" fmla="*/ 1095212 h 1444439"/>
                <a:gd name="connsiteX27" fmla="*/ 1329170 w 1393672"/>
                <a:gd name="connsiteY27" fmla="*/ 1178340 h 1444439"/>
                <a:gd name="connsiteX28" fmla="*/ 1366622 w 1393672"/>
                <a:gd name="connsiteY28" fmla="*/ 1297835 h 1444439"/>
                <a:gd name="connsiteX29" fmla="*/ 1365755 w 1393672"/>
                <a:gd name="connsiteY29" fmla="*/ 1440928 h 1444439"/>
                <a:gd name="connsiteX0" fmla="*/ 1365755 w 1369718"/>
                <a:gd name="connsiteY0" fmla="*/ 1440928 h 1444439"/>
                <a:gd name="connsiteX1" fmla="*/ 0 w 1369718"/>
                <a:gd name="connsiteY1" fmla="*/ 1442875 h 1444439"/>
                <a:gd name="connsiteX2" fmla="*/ 19916 w 1369718"/>
                <a:gd name="connsiteY2" fmla="*/ 1292640 h 1444439"/>
                <a:gd name="connsiteX3" fmla="*/ 123825 w 1369718"/>
                <a:gd name="connsiteY3" fmla="*/ 928958 h 1444439"/>
                <a:gd name="connsiteX4" fmla="*/ 342034 w 1369718"/>
                <a:gd name="connsiteY4" fmla="*/ 721140 h 1444439"/>
                <a:gd name="connsiteX5" fmla="*/ 496166 w 1369718"/>
                <a:gd name="connsiteY5" fmla="*/ 666804 h 1444439"/>
                <a:gd name="connsiteX6" fmla="*/ 456334 w 1369718"/>
                <a:gd name="connsiteY6" fmla="*/ 575667 h 1444439"/>
                <a:gd name="connsiteX7" fmla="*/ 456334 w 1369718"/>
                <a:gd name="connsiteY7" fmla="*/ 305503 h 1444439"/>
                <a:gd name="connsiteX8" fmla="*/ 605705 w 1369718"/>
                <a:gd name="connsiteY8" fmla="*/ 39020 h 1444439"/>
                <a:gd name="connsiteX9" fmla="*/ 886691 w 1369718"/>
                <a:gd name="connsiteY9" fmla="*/ 39886 h 1444439"/>
                <a:gd name="connsiteX10" fmla="*/ 934316 w 1369718"/>
                <a:gd name="connsiteY10" fmla="*/ 76903 h 1444439"/>
                <a:gd name="connsiteX11" fmla="*/ 1007052 w 1369718"/>
                <a:gd name="connsiteY11" fmla="*/ 170422 h 1444439"/>
                <a:gd name="connsiteX12" fmla="*/ 1027834 w 1369718"/>
                <a:gd name="connsiteY12" fmla="*/ 253549 h 1444439"/>
                <a:gd name="connsiteX13" fmla="*/ 1038225 w 1369718"/>
                <a:gd name="connsiteY13" fmla="*/ 357458 h 1444439"/>
                <a:gd name="connsiteX14" fmla="*/ 1027834 w 1369718"/>
                <a:gd name="connsiteY14" fmla="*/ 523712 h 1444439"/>
                <a:gd name="connsiteX15" fmla="*/ 996661 w 1369718"/>
                <a:gd name="connsiteY15" fmla="*/ 586058 h 1444439"/>
                <a:gd name="connsiteX16" fmla="*/ 965488 w 1369718"/>
                <a:gd name="connsiteY16" fmla="*/ 648403 h 1444439"/>
                <a:gd name="connsiteX17" fmla="*/ 975879 w 1369718"/>
                <a:gd name="connsiteY17" fmla="*/ 679576 h 1444439"/>
                <a:gd name="connsiteX18" fmla="*/ 1017443 w 1369718"/>
                <a:gd name="connsiteY18" fmla="*/ 689967 h 1444439"/>
                <a:gd name="connsiteX19" fmla="*/ 1048616 w 1369718"/>
                <a:gd name="connsiteY19" fmla="*/ 700358 h 1444439"/>
                <a:gd name="connsiteX20" fmla="*/ 1142134 w 1369718"/>
                <a:gd name="connsiteY20" fmla="*/ 783485 h 1444439"/>
                <a:gd name="connsiteX21" fmla="*/ 1173306 w 1369718"/>
                <a:gd name="connsiteY21" fmla="*/ 804267 h 1444439"/>
                <a:gd name="connsiteX22" fmla="*/ 1194088 w 1369718"/>
                <a:gd name="connsiteY22" fmla="*/ 835440 h 1444439"/>
                <a:gd name="connsiteX23" fmla="*/ 1246043 w 1369718"/>
                <a:gd name="connsiteY23" fmla="*/ 897785 h 1444439"/>
                <a:gd name="connsiteX24" fmla="*/ 1266825 w 1369718"/>
                <a:gd name="connsiteY24" fmla="*/ 970522 h 1444439"/>
                <a:gd name="connsiteX25" fmla="*/ 1297997 w 1369718"/>
                <a:gd name="connsiteY25" fmla="*/ 1064040 h 1444439"/>
                <a:gd name="connsiteX26" fmla="*/ 1308388 w 1369718"/>
                <a:gd name="connsiteY26" fmla="*/ 1095212 h 1444439"/>
                <a:gd name="connsiteX27" fmla="*/ 1329170 w 1369718"/>
                <a:gd name="connsiteY27" fmla="*/ 1178340 h 1444439"/>
                <a:gd name="connsiteX28" fmla="*/ 1366622 w 1369718"/>
                <a:gd name="connsiteY28" fmla="*/ 1297835 h 1444439"/>
                <a:gd name="connsiteX29" fmla="*/ 1365755 w 1369718"/>
                <a:gd name="connsiteY29" fmla="*/ 1440928 h 1444439"/>
                <a:gd name="connsiteX0" fmla="*/ 1382424 w 1382424"/>
                <a:gd name="connsiteY0" fmla="*/ 1438547 h 1442875"/>
                <a:gd name="connsiteX1" fmla="*/ 0 w 1382424"/>
                <a:gd name="connsiteY1" fmla="*/ 1442875 h 1442875"/>
                <a:gd name="connsiteX2" fmla="*/ 19916 w 1382424"/>
                <a:gd name="connsiteY2" fmla="*/ 1292640 h 1442875"/>
                <a:gd name="connsiteX3" fmla="*/ 123825 w 1382424"/>
                <a:gd name="connsiteY3" fmla="*/ 928958 h 1442875"/>
                <a:gd name="connsiteX4" fmla="*/ 342034 w 1382424"/>
                <a:gd name="connsiteY4" fmla="*/ 721140 h 1442875"/>
                <a:gd name="connsiteX5" fmla="*/ 496166 w 1382424"/>
                <a:gd name="connsiteY5" fmla="*/ 666804 h 1442875"/>
                <a:gd name="connsiteX6" fmla="*/ 456334 w 1382424"/>
                <a:gd name="connsiteY6" fmla="*/ 575667 h 1442875"/>
                <a:gd name="connsiteX7" fmla="*/ 456334 w 1382424"/>
                <a:gd name="connsiteY7" fmla="*/ 305503 h 1442875"/>
                <a:gd name="connsiteX8" fmla="*/ 605705 w 1382424"/>
                <a:gd name="connsiteY8" fmla="*/ 39020 h 1442875"/>
                <a:gd name="connsiteX9" fmla="*/ 886691 w 1382424"/>
                <a:gd name="connsiteY9" fmla="*/ 39886 h 1442875"/>
                <a:gd name="connsiteX10" fmla="*/ 934316 w 1382424"/>
                <a:gd name="connsiteY10" fmla="*/ 76903 h 1442875"/>
                <a:gd name="connsiteX11" fmla="*/ 1007052 w 1382424"/>
                <a:gd name="connsiteY11" fmla="*/ 170422 h 1442875"/>
                <a:gd name="connsiteX12" fmla="*/ 1027834 w 1382424"/>
                <a:gd name="connsiteY12" fmla="*/ 253549 h 1442875"/>
                <a:gd name="connsiteX13" fmla="*/ 1038225 w 1382424"/>
                <a:gd name="connsiteY13" fmla="*/ 357458 h 1442875"/>
                <a:gd name="connsiteX14" fmla="*/ 1027834 w 1382424"/>
                <a:gd name="connsiteY14" fmla="*/ 523712 h 1442875"/>
                <a:gd name="connsiteX15" fmla="*/ 996661 w 1382424"/>
                <a:gd name="connsiteY15" fmla="*/ 586058 h 1442875"/>
                <a:gd name="connsiteX16" fmla="*/ 965488 w 1382424"/>
                <a:gd name="connsiteY16" fmla="*/ 648403 h 1442875"/>
                <a:gd name="connsiteX17" fmla="*/ 975879 w 1382424"/>
                <a:gd name="connsiteY17" fmla="*/ 679576 h 1442875"/>
                <a:gd name="connsiteX18" fmla="*/ 1017443 w 1382424"/>
                <a:gd name="connsiteY18" fmla="*/ 689967 h 1442875"/>
                <a:gd name="connsiteX19" fmla="*/ 1048616 w 1382424"/>
                <a:gd name="connsiteY19" fmla="*/ 700358 h 1442875"/>
                <a:gd name="connsiteX20" fmla="*/ 1142134 w 1382424"/>
                <a:gd name="connsiteY20" fmla="*/ 783485 h 1442875"/>
                <a:gd name="connsiteX21" fmla="*/ 1173306 w 1382424"/>
                <a:gd name="connsiteY21" fmla="*/ 804267 h 1442875"/>
                <a:gd name="connsiteX22" fmla="*/ 1194088 w 1382424"/>
                <a:gd name="connsiteY22" fmla="*/ 835440 h 1442875"/>
                <a:gd name="connsiteX23" fmla="*/ 1246043 w 1382424"/>
                <a:gd name="connsiteY23" fmla="*/ 897785 h 1442875"/>
                <a:gd name="connsiteX24" fmla="*/ 1266825 w 1382424"/>
                <a:gd name="connsiteY24" fmla="*/ 970522 h 1442875"/>
                <a:gd name="connsiteX25" fmla="*/ 1297997 w 1382424"/>
                <a:gd name="connsiteY25" fmla="*/ 1064040 h 1442875"/>
                <a:gd name="connsiteX26" fmla="*/ 1308388 w 1382424"/>
                <a:gd name="connsiteY26" fmla="*/ 1095212 h 1442875"/>
                <a:gd name="connsiteX27" fmla="*/ 1329170 w 1382424"/>
                <a:gd name="connsiteY27" fmla="*/ 1178340 h 1442875"/>
                <a:gd name="connsiteX28" fmla="*/ 1366622 w 1382424"/>
                <a:gd name="connsiteY28" fmla="*/ 1297835 h 1442875"/>
                <a:gd name="connsiteX29" fmla="*/ 1382424 w 1382424"/>
                <a:gd name="connsiteY29" fmla="*/ 1438547 h 1442875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975879 w 1387187"/>
                <a:gd name="connsiteY17" fmla="*/ 679576 h 1443309"/>
                <a:gd name="connsiteX18" fmla="*/ 1017443 w 1387187"/>
                <a:gd name="connsiteY18" fmla="*/ 689967 h 1443309"/>
                <a:gd name="connsiteX19" fmla="*/ 1048616 w 1387187"/>
                <a:gd name="connsiteY19" fmla="*/ 700358 h 1443309"/>
                <a:gd name="connsiteX20" fmla="*/ 1142134 w 1387187"/>
                <a:gd name="connsiteY20" fmla="*/ 783485 h 1443309"/>
                <a:gd name="connsiteX21" fmla="*/ 1173306 w 1387187"/>
                <a:gd name="connsiteY21" fmla="*/ 804267 h 1443309"/>
                <a:gd name="connsiteX22" fmla="*/ 1194088 w 1387187"/>
                <a:gd name="connsiteY22" fmla="*/ 835440 h 1443309"/>
                <a:gd name="connsiteX23" fmla="*/ 1246043 w 1387187"/>
                <a:gd name="connsiteY23" fmla="*/ 897785 h 1443309"/>
                <a:gd name="connsiteX24" fmla="*/ 1266825 w 1387187"/>
                <a:gd name="connsiteY24" fmla="*/ 970522 h 1443309"/>
                <a:gd name="connsiteX25" fmla="*/ 1297997 w 1387187"/>
                <a:gd name="connsiteY25" fmla="*/ 1064040 h 1443309"/>
                <a:gd name="connsiteX26" fmla="*/ 1308388 w 1387187"/>
                <a:gd name="connsiteY26" fmla="*/ 1095212 h 1443309"/>
                <a:gd name="connsiteX27" fmla="*/ 1329170 w 1387187"/>
                <a:gd name="connsiteY27" fmla="*/ 1178340 h 1443309"/>
                <a:gd name="connsiteX28" fmla="*/ 1366622 w 1387187"/>
                <a:gd name="connsiteY28" fmla="*/ 1297835 h 1443309"/>
                <a:gd name="connsiteX29" fmla="*/ 1387187 w 1387187"/>
                <a:gd name="connsiteY29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975879 w 1387187"/>
                <a:gd name="connsiteY17" fmla="*/ 679576 h 1443309"/>
                <a:gd name="connsiteX18" fmla="*/ 1017443 w 1387187"/>
                <a:gd name="connsiteY18" fmla="*/ 689967 h 1443309"/>
                <a:gd name="connsiteX19" fmla="*/ 1048616 w 1387187"/>
                <a:gd name="connsiteY19" fmla="*/ 700358 h 1443309"/>
                <a:gd name="connsiteX20" fmla="*/ 1142134 w 1387187"/>
                <a:gd name="connsiteY20" fmla="*/ 783485 h 1443309"/>
                <a:gd name="connsiteX21" fmla="*/ 1173306 w 1387187"/>
                <a:gd name="connsiteY21" fmla="*/ 804267 h 1443309"/>
                <a:gd name="connsiteX22" fmla="*/ 1194088 w 1387187"/>
                <a:gd name="connsiteY22" fmla="*/ 835440 h 1443309"/>
                <a:gd name="connsiteX23" fmla="*/ 1246043 w 1387187"/>
                <a:gd name="connsiteY23" fmla="*/ 897785 h 1443309"/>
                <a:gd name="connsiteX24" fmla="*/ 1266825 w 1387187"/>
                <a:gd name="connsiteY24" fmla="*/ 970522 h 1443309"/>
                <a:gd name="connsiteX25" fmla="*/ 1297997 w 1387187"/>
                <a:gd name="connsiteY25" fmla="*/ 1064040 h 1443309"/>
                <a:gd name="connsiteX26" fmla="*/ 1308388 w 1387187"/>
                <a:gd name="connsiteY26" fmla="*/ 1095212 h 1443309"/>
                <a:gd name="connsiteX27" fmla="*/ 1366622 w 1387187"/>
                <a:gd name="connsiteY27" fmla="*/ 1297835 h 1443309"/>
                <a:gd name="connsiteX28" fmla="*/ 1387187 w 1387187"/>
                <a:gd name="connsiteY28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975879 w 1387187"/>
                <a:gd name="connsiteY17" fmla="*/ 679576 h 1443309"/>
                <a:gd name="connsiteX18" fmla="*/ 1017443 w 1387187"/>
                <a:gd name="connsiteY18" fmla="*/ 689967 h 1443309"/>
                <a:gd name="connsiteX19" fmla="*/ 1048616 w 1387187"/>
                <a:gd name="connsiteY19" fmla="*/ 700358 h 1443309"/>
                <a:gd name="connsiteX20" fmla="*/ 1142134 w 1387187"/>
                <a:gd name="connsiteY20" fmla="*/ 783485 h 1443309"/>
                <a:gd name="connsiteX21" fmla="*/ 1173306 w 1387187"/>
                <a:gd name="connsiteY21" fmla="*/ 804267 h 1443309"/>
                <a:gd name="connsiteX22" fmla="*/ 1194088 w 1387187"/>
                <a:gd name="connsiteY22" fmla="*/ 835440 h 1443309"/>
                <a:gd name="connsiteX23" fmla="*/ 1246043 w 1387187"/>
                <a:gd name="connsiteY23" fmla="*/ 897785 h 1443309"/>
                <a:gd name="connsiteX24" fmla="*/ 1266825 w 1387187"/>
                <a:gd name="connsiteY24" fmla="*/ 970522 h 1443309"/>
                <a:gd name="connsiteX25" fmla="*/ 1297997 w 1387187"/>
                <a:gd name="connsiteY25" fmla="*/ 1064040 h 1443309"/>
                <a:gd name="connsiteX26" fmla="*/ 1366622 w 1387187"/>
                <a:gd name="connsiteY26" fmla="*/ 1297835 h 1443309"/>
                <a:gd name="connsiteX27" fmla="*/ 1387187 w 1387187"/>
                <a:gd name="connsiteY27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975879 w 1387187"/>
                <a:gd name="connsiteY17" fmla="*/ 679576 h 1443309"/>
                <a:gd name="connsiteX18" fmla="*/ 1017443 w 1387187"/>
                <a:gd name="connsiteY18" fmla="*/ 689967 h 1443309"/>
                <a:gd name="connsiteX19" fmla="*/ 1048616 w 1387187"/>
                <a:gd name="connsiteY19" fmla="*/ 700358 h 1443309"/>
                <a:gd name="connsiteX20" fmla="*/ 1142134 w 1387187"/>
                <a:gd name="connsiteY20" fmla="*/ 783485 h 1443309"/>
                <a:gd name="connsiteX21" fmla="*/ 1173306 w 1387187"/>
                <a:gd name="connsiteY21" fmla="*/ 804267 h 1443309"/>
                <a:gd name="connsiteX22" fmla="*/ 1194088 w 1387187"/>
                <a:gd name="connsiteY22" fmla="*/ 835440 h 1443309"/>
                <a:gd name="connsiteX23" fmla="*/ 1246043 w 1387187"/>
                <a:gd name="connsiteY23" fmla="*/ 897785 h 1443309"/>
                <a:gd name="connsiteX24" fmla="*/ 1266825 w 1387187"/>
                <a:gd name="connsiteY24" fmla="*/ 970522 h 1443309"/>
                <a:gd name="connsiteX25" fmla="*/ 1366622 w 1387187"/>
                <a:gd name="connsiteY25" fmla="*/ 1297835 h 1443309"/>
                <a:gd name="connsiteX26" fmla="*/ 1387187 w 1387187"/>
                <a:gd name="connsiteY26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975879 w 1387187"/>
                <a:gd name="connsiteY17" fmla="*/ 679576 h 1443309"/>
                <a:gd name="connsiteX18" fmla="*/ 1017443 w 1387187"/>
                <a:gd name="connsiteY18" fmla="*/ 689967 h 1443309"/>
                <a:gd name="connsiteX19" fmla="*/ 1048616 w 1387187"/>
                <a:gd name="connsiteY19" fmla="*/ 700358 h 1443309"/>
                <a:gd name="connsiteX20" fmla="*/ 1142134 w 1387187"/>
                <a:gd name="connsiteY20" fmla="*/ 783485 h 1443309"/>
                <a:gd name="connsiteX21" fmla="*/ 1173306 w 1387187"/>
                <a:gd name="connsiteY21" fmla="*/ 804267 h 1443309"/>
                <a:gd name="connsiteX22" fmla="*/ 1194088 w 1387187"/>
                <a:gd name="connsiteY22" fmla="*/ 835440 h 1443309"/>
                <a:gd name="connsiteX23" fmla="*/ 1246043 w 1387187"/>
                <a:gd name="connsiteY23" fmla="*/ 897785 h 1443309"/>
                <a:gd name="connsiteX24" fmla="*/ 1366622 w 1387187"/>
                <a:gd name="connsiteY24" fmla="*/ 1297835 h 1443309"/>
                <a:gd name="connsiteX25" fmla="*/ 1387187 w 1387187"/>
                <a:gd name="connsiteY25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975879 w 1387187"/>
                <a:gd name="connsiteY17" fmla="*/ 679576 h 1443309"/>
                <a:gd name="connsiteX18" fmla="*/ 1017443 w 1387187"/>
                <a:gd name="connsiteY18" fmla="*/ 689967 h 1443309"/>
                <a:gd name="connsiteX19" fmla="*/ 1048616 w 1387187"/>
                <a:gd name="connsiteY19" fmla="*/ 700358 h 1443309"/>
                <a:gd name="connsiteX20" fmla="*/ 1142134 w 1387187"/>
                <a:gd name="connsiteY20" fmla="*/ 783485 h 1443309"/>
                <a:gd name="connsiteX21" fmla="*/ 1173306 w 1387187"/>
                <a:gd name="connsiteY21" fmla="*/ 804267 h 1443309"/>
                <a:gd name="connsiteX22" fmla="*/ 1246043 w 1387187"/>
                <a:gd name="connsiteY22" fmla="*/ 897785 h 1443309"/>
                <a:gd name="connsiteX23" fmla="*/ 1366622 w 1387187"/>
                <a:gd name="connsiteY23" fmla="*/ 1297835 h 1443309"/>
                <a:gd name="connsiteX24" fmla="*/ 1387187 w 1387187"/>
                <a:gd name="connsiteY24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975879 w 1387187"/>
                <a:gd name="connsiteY17" fmla="*/ 679576 h 1443309"/>
                <a:gd name="connsiteX18" fmla="*/ 1017443 w 1387187"/>
                <a:gd name="connsiteY18" fmla="*/ 689967 h 1443309"/>
                <a:gd name="connsiteX19" fmla="*/ 1048616 w 1387187"/>
                <a:gd name="connsiteY19" fmla="*/ 700358 h 1443309"/>
                <a:gd name="connsiteX20" fmla="*/ 1142134 w 1387187"/>
                <a:gd name="connsiteY20" fmla="*/ 783485 h 1443309"/>
                <a:gd name="connsiteX21" fmla="*/ 1246043 w 1387187"/>
                <a:gd name="connsiteY21" fmla="*/ 897785 h 1443309"/>
                <a:gd name="connsiteX22" fmla="*/ 1366622 w 1387187"/>
                <a:gd name="connsiteY22" fmla="*/ 1297835 h 1443309"/>
                <a:gd name="connsiteX23" fmla="*/ 1387187 w 1387187"/>
                <a:gd name="connsiteY23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975879 w 1387187"/>
                <a:gd name="connsiteY17" fmla="*/ 679576 h 1443309"/>
                <a:gd name="connsiteX18" fmla="*/ 1017443 w 1387187"/>
                <a:gd name="connsiteY18" fmla="*/ 689967 h 1443309"/>
                <a:gd name="connsiteX19" fmla="*/ 1048616 w 1387187"/>
                <a:gd name="connsiteY19" fmla="*/ 700358 h 1443309"/>
                <a:gd name="connsiteX20" fmla="*/ 1246043 w 1387187"/>
                <a:gd name="connsiteY20" fmla="*/ 897785 h 1443309"/>
                <a:gd name="connsiteX21" fmla="*/ 1366622 w 1387187"/>
                <a:gd name="connsiteY21" fmla="*/ 1297835 h 1443309"/>
                <a:gd name="connsiteX22" fmla="*/ 1387187 w 1387187"/>
                <a:gd name="connsiteY22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975879 w 1387187"/>
                <a:gd name="connsiteY17" fmla="*/ 679576 h 1443309"/>
                <a:gd name="connsiteX18" fmla="*/ 1048616 w 1387187"/>
                <a:gd name="connsiteY18" fmla="*/ 700358 h 1443309"/>
                <a:gd name="connsiteX19" fmla="*/ 1246043 w 1387187"/>
                <a:gd name="connsiteY19" fmla="*/ 897785 h 1443309"/>
                <a:gd name="connsiteX20" fmla="*/ 1366622 w 1387187"/>
                <a:gd name="connsiteY20" fmla="*/ 1297835 h 1443309"/>
                <a:gd name="connsiteX21" fmla="*/ 1387187 w 1387187"/>
                <a:gd name="connsiteY21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1048616 w 1387187"/>
                <a:gd name="connsiteY17" fmla="*/ 700358 h 1443309"/>
                <a:gd name="connsiteX18" fmla="*/ 1246043 w 1387187"/>
                <a:gd name="connsiteY18" fmla="*/ 897785 h 1443309"/>
                <a:gd name="connsiteX19" fmla="*/ 1366622 w 1387187"/>
                <a:gd name="connsiteY19" fmla="*/ 1297835 h 1443309"/>
                <a:gd name="connsiteX20" fmla="*/ 1387187 w 1387187"/>
                <a:gd name="connsiteY20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1048616 w 1387187"/>
                <a:gd name="connsiteY17" fmla="*/ 700358 h 1443309"/>
                <a:gd name="connsiteX18" fmla="*/ 1265093 w 1387187"/>
                <a:gd name="connsiteY18" fmla="*/ 928741 h 1443309"/>
                <a:gd name="connsiteX19" fmla="*/ 1366622 w 1387187"/>
                <a:gd name="connsiteY19" fmla="*/ 1297835 h 1443309"/>
                <a:gd name="connsiteX20" fmla="*/ 1387187 w 1387187"/>
                <a:gd name="connsiteY20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1070047 w 1387187"/>
                <a:gd name="connsiteY17" fmla="*/ 717027 h 1443309"/>
                <a:gd name="connsiteX18" fmla="*/ 1265093 w 1387187"/>
                <a:gd name="connsiteY18" fmla="*/ 928741 h 1443309"/>
                <a:gd name="connsiteX19" fmla="*/ 1366622 w 1387187"/>
                <a:gd name="connsiteY19" fmla="*/ 1297835 h 1443309"/>
                <a:gd name="connsiteX20" fmla="*/ 1387187 w 1387187"/>
                <a:gd name="connsiteY20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1027834 w 1387187"/>
                <a:gd name="connsiteY14" fmla="*/ 523712 h 1443309"/>
                <a:gd name="connsiteX15" fmla="*/ 996661 w 1387187"/>
                <a:gd name="connsiteY15" fmla="*/ 586058 h 1443309"/>
                <a:gd name="connsiteX16" fmla="*/ 965488 w 1387187"/>
                <a:gd name="connsiteY16" fmla="*/ 648403 h 1443309"/>
                <a:gd name="connsiteX17" fmla="*/ 1067665 w 1387187"/>
                <a:gd name="connsiteY17" fmla="*/ 717027 h 1443309"/>
                <a:gd name="connsiteX18" fmla="*/ 1265093 w 1387187"/>
                <a:gd name="connsiteY18" fmla="*/ 928741 h 1443309"/>
                <a:gd name="connsiteX19" fmla="*/ 1366622 w 1387187"/>
                <a:gd name="connsiteY19" fmla="*/ 1297835 h 1443309"/>
                <a:gd name="connsiteX20" fmla="*/ 1387187 w 1387187"/>
                <a:gd name="connsiteY20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27834 w 1387187"/>
                <a:gd name="connsiteY12" fmla="*/ 253549 h 1443309"/>
                <a:gd name="connsiteX13" fmla="*/ 1038225 w 1387187"/>
                <a:gd name="connsiteY13" fmla="*/ 357458 h 1443309"/>
                <a:gd name="connsiteX14" fmla="*/ 996661 w 1387187"/>
                <a:gd name="connsiteY14" fmla="*/ 586058 h 1443309"/>
                <a:gd name="connsiteX15" fmla="*/ 965488 w 1387187"/>
                <a:gd name="connsiteY15" fmla="*/ 648403 h 1443309"/>
                <a:gd name="connsiteX16" fmla="*/ 1067665 w 1387187"/>
                <a:gd name="connsiteY16" fmla="*/ 717027 h 1443309"/>
                <a:gd name="connsiteX17" fmla="*/ 1265093 w 1387187"/>
                <a:gd name="connsiteY17" fmla="*/ 928741 h 1443309"/>
                <a:gd name="connsiteX18" fmla="*/ 1366622 w 1387187"/>
                <a:gd name="connsiteY18" fmla="*/ 1297835 h 1443309"/>
                <a:gd name="connsiteX19" fmla="*/ 1387187 w 1387187"/>
                <a:gd name="connsiteY19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07052 w 1387187"/>
                <a:gd name="connsiteY11" fmla="*/ 170422 h 1443309"/>
                <a:gd name="connsiteX12" fmla="*/ 1038225 w 1387187"/>
                <a:gd name="connsiteY12" fmla="*/ 357458 h 1443309"/>
                <a:gd name="connsiteX13" fmla="*/ 996661 w 1387187"/>
                <a:gd name="connsiteY13" fmla="*/ 586058 h 1443309"/>
                <a:gd name="connsiteX14" fmla="*/ 965488 w 1387187"/>
                <a:gd name="connsiteY14" fmla="*/ 648403 h 1443309"/>
                <a:gd name="connsiteX15" fmla="*/ 1067665 w 1387187"/>
                <a:gd name="connsiteY15" fmla="*/ 717027 h 1443309"/>
                <a:gd name="connsiteX16" fmla="*/ 1265093 w 1387187"/>
                <a:gd name="connsiteY16" fmla="*/ 928741 h 1443309"/>
                <a:gd name="connsiteX17" fmla="*/ 1366622 w 1387187"/>
                <a:gd name="connsiteY17" fmla="*/ 1297835 h 1443309"/>
                <a:gd name="connsiteX18" fmla="*/ 1387187 w 1387187"/>
                <a:gd name="connsiteY18" fmla="*/ 1443309 h 1443309"/>
                <a:gd name="connsiteX0" fmla="*/ 1387187 w 1387187"/>
                <a:gd name="connsiteY0" fmla="*/ 1443309 h 1443309"/>
                <a:gd name="connsiteX1" fmla="*/ 0 w 1387187"/>
                <a:gd name="connsiteY1" fmla="*/ 1442875 h 1443309"/>
                <a:gd name="connsiteX2" fmla="*/ 19916 w 1387187"/>
                <a:gd name="connsiteY2" fmla="*/ 1292640 h 1443309"/>
                <a:gd name="connsiteX3" fmla="*/ 123825 w 1387187"/>
                <a:gd name="connsiteY3" fmla="*/ 928958 h 1443309"/>
                <a:gd name="connsiteX4" fmla="*/ 342034 w 1387187"/>
                <a:gd name="connsiteY4" fmla="*/ 721140 h 1443309"/>
                <a:gd name="connsiteX5" fmla="*/ 496166 w 1387187"/>
                <a:gd name="connsiteY5" fmla="*/ 666804 h 1443309"/>
                <a:gd name="connsiteX6" fmla="*/ 456334 w 1387187"/>
                <a:gd name="connsiteY6" fmla="*/ 575667 h 1443309"/>
                <a:gd name="connsiteX7" fmla="*/ 456334 w 1387187"/>
                <a:gd name="connsiteY7" fmla="*/ 305503 h 1443309"/>
                <a:gd name="connsiteX8" fmla="*/ 605705 w 1387187"/>
                <a:gd name="connsiteY8" fmla="*/ 39020 h 1443309"/>
                <a:gd name="connsiteX9" fmla="*/ 886691 w 1387187"/>
                <a:gd name="connsiteY9" fmla="*/ 39886 h 1443309"/>
                <a:gd name="connsiteX10" fmla="*/ 934316 w 1387187"/>
                <a:gd name="connsiteY10" fmla="*/ 76903 h 1443309"/>
                <a:gd name="connsiteX11" fmla="*/ 1038225 w 1387187"/>
                <a:gd name="connsiteY11" fmla="*/ 357458 h 1443309"/>
                <a:gd name="connsiteX12" fmla="*/ 996661 w 1387187"/>
                <a:gd name="connsiteY12" fmla="*/ 586058 h 1443309"/>
                <a:gd name="connsiteX13" fmla="*/ 965488 w 1387187"/>
                <a:gd name="connsiteY13" fmla="*/ 648403 h 1443309"/>
                <a:gd name="connsiteX14" fmla="*/ 1067665 w 1387187"/>
                <a:gd name="connsiteY14" fmla="*/ 717027 h 1443309"/>
                <a:gd name="connsiteX15" fmla="*/ 1265093 w 1387187"/>
                <a:gd name="connsiteY15" fmla="*/ 928741 h 1443309"/>
                <a:gd name="connsiteX16" fmla="*/ 1366622 w 1387187"/>
                <a:gd name="connsiteY16" fmla="*/ 1297835 h 1443309"/>
                <a:gd name="connsiteX17" fmla="*/ 1387187 w 1387187"/>
                <a:gd name="connsiteY17" fmla="*/ 1443309 h 1443309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96166 w 1387187"/>
                <a:gd name="connsiteY5" fmla="*/ 669213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65488 w 1387187"/>
                <a:gd name="connsiteY12" fmla="*/ 650812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96166 w 1387187"/>
                <a:gd name="connsiteY5" fmla="*/ 669213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65488 w 1387187"/>
                <a:gd name="connsiteY12" fmla="*/ 650812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96166 w 1387187"/>
                <a:gd name="connsiteY5" fmla="*/ 669213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96166 w 1387187"/>
                <a:gd name="connsiteY5" fmla="*/ 662069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96166 w 1387187"/>
                <a:gd name="connsiteY5" fmla="*/ 662069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96166 w 1387187"/>
                <a:gd name="connsiteY5" fmla="*/ 662069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96166 w 1387187"/>
                <a:gd name="connsiteY5" fmla="*/ 662069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505691 w 1387187"/>
                <a:gd name="connsiteY5" fmla="*/ 662069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505691 w 1387187"/>
                <a:gd name="connsiteY5" fmla="*/ 662069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522360 w 1387187"/>
                <a:gd name="connsiteY5" fmla="*/ 662069 h 1445718"/>
                <a:gd name="connsiteX6" fmla="*/ 456334 w 1387187"/>
                <a:gd name="connsiteY6" fmla="*/ 578076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522360 w 1387187"/>
                <a:gd name="connsiteY5" fmla="*/ 662069 h 1445718"/>
                <a:gd name="connsiteX6" fmla="*/ 453953 w 1387187"/>
                <a:gd name="connsiteY6" fmla="*/ 551882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522360 w 1387187"/>
                <a:gd name="connsiteY5" fmla="*/ 662069 h 1445718"/>
                <a:gd name="connsiteX6" fmla="*/ 453953 w 1387187"/>
                <a:gd name="connsiteY6" fmla="*/ 551882 h 1445718"/>
                <a:gd name="connsiteX7" fmla="*/ 456334 w 1387187"/>
                <a:gd name="connsiteY7" fmla="*/ 307912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522360 w 1387187"/>
                <a:gd name="connsiteY5" fmla="*/ 662069 h 1445718"/>
                <a:gd name="connsiteX6" fmla="*/ 453953 w 1387187"/>
                <a:gd name="connsiteY6" fmla="*/ 551882 h 1445718"/>
                <a:gd name="connsiteX7" fmla="*/ 484909 w 1387187"/>
                <a:gd name="connsiteY7" fmla="*/ 260287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522360 w 1387187"/>
                <a:gd name="connsiteY5" fmla="*/ 662069 h 1445718"/>
                <a:gd name="connsiteX6" fmla="*/ 453953 w 1387187"/>
                <a:gd name="connsiteY6" fmla="*/ 551882 h 1445718"/>
                <a:gd name="connsiteX7" fmla="*/ 473003 w 1387187"/>
                <a:gd name="connsiteY7" fmla="*/ 253143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89022 w 1387187"/>
                <a:gd name="connsiteY5" fmla="*/ 662069 h 1445718"/>
                <a:gd name="connsiteX6" fmla="*/ 453953 w 1387187"/>
                <a:gd name="connsiteY6" fmla="*/ 551882 h 1445718"/>
                <a:gd name="connsiteX7" fmla="*/ 473003 w 1387187"/>
                <a:gd name="connsiteY7" fmla="*/ 253143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89022 w 1387187"/>
                <a:gd name="connsiteY5" fmla="*/ 662069 h 1445718"/>
                <a:gd name="connsiteX6" fmla="*/ 434903 w 1387187"/>
                <a:gd name="connsiteY6" fmla="*/ 549501 h 1445718"/>
                <a:gd name="connsiteX7" fmla="*/ 473003 w 1387187"/>
                <a:gd name="connsiteY7" fmla="*/ 253143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5718 h 1445718"/>
                <a:gd name="connsiteX1" fmla="*/ 0 w 1387187"/>
                <a:gd name="connsiteY1" fmla="*/ 1445284 h 1445718"/>
                <a:gd name="connsiteX2" fmla="*/ 19916 w 1387187"/>
                <a:gd name="connsiteY2" fmla="*/ 1295049 h 1445718"/>
                <a:gd name="connsiteX3" fmla="*/ 123825 w 1387187"/>
                <a:gd name="connsiteY3" fmla="*/ 931367 h 1445718"/>
                <a:gd name="connsiteX4" fmla="*/ 342034 w 1387187"/>
                <a:gd name="connsiteY4" fmla="*/ 723549 h 1445718"/>
                <a:gd name="connsiteX5" fmla="*/ 489022 w 1387187"/>
                <a:gd name="connsiteY5" fmla="*/ 662069 h 1445718"/>
                <a:gd name="connsiteX6" fmla="*/ 434903 w 1387187"/>
                <a:gd name="connsiteY6" fmla="*/ 549501 h 1445718"/>
                <a:gd name="connsiteX7" fmla="*/ 449190 w 1387187"/>
                <a:gd name="connsiteY7" fmla="*/ 248381 h 1445718"/>
                <a:gd name="connsiteX8" fmla="*/ 605705 w 1387187"/>
                <a:gd name="connsiteY8" fmla="*/ 41429 h 1445718"/>
                <a:gd name="connsiteX9" fmla="*/ 886691 w 1387187"/>
                <a:gd name="connsiteY9" fmla="*/ 42295 h 1445718"/>
                <a:gd name="connsiteX10" fmla="*/ 1038225 w 1387187"/>
                <a:gd name="connsiteY10" fmla="*/ 359867 h 1445718"/>
                <a:gd name="connsiteX11" fmla="*/ 996661 w 1387187"/>
                <a:gd name="connsiteY11" fmla="*/ 588467 h 1445718"/>
                <a:gd name="connsiteX12" fmla="*/ 927388 w 1387187"/>
                <a:gd name="connsiteY12" fmla="*/ 667481 h 1445718"/>
                <a:gd name="connsiteX13" fmla="*/ 1067665 w 1387187"/>
                <a:gd name="connsiteY13" fmla="*/ 719436 h 1445718"/>
                <a:gd name="connsiteX14" fmla="*/ 1265093 w 1387187"/>
                <a:gd name="connsiteY14" fmla="*/ 931150 h 1445718"/>
                <a:gd name="connsiteX15" fmla="*/ 1366622 w 1387187"/>
                <a:gd name="connsiteY15" fmla="*/ 1300244 h 1445718"/>
                <a:gd name="connsiteX16" fmla="*/ 1387187 w 1387187"/>
                <a:gd name="connsiteY16" fmla="*/ 1445718 h 1445718"/>
                <a:gd name="connsiteX0" fmla="*/ 1387187 w 1387187"/>
                <a:gd name="connsiteY0" fmla="*/ 1447125 h 1447125"/>
                <a:gd name="connsiteX1" fmla="*/ 0 w 1387187"/>
                <a:gd name="connsiteY1" fmla="*/ 1446691 h 1447125"/>
                <a:gd name="connsiteX2" fmla="*/ 19916 w 1387187"/>
                <a:gd name="connsiteY2" fmla="*/ 1296456 h 1447125"/>
                <a:gd name="connsiteX3" fmla="*/ 123825 w 1387187"/>
                <a:gd name="connsiteY3" fmla="*/ 932774 h 1447125"/>
                <a:gd name="connsiteX4" fmla="*/ 342034 w 1387187"/>
                <a:gd name="connsiteY4" fmla="*/ 724956 h 1447125"/>
                <a:gd name="connsiteX5" fmla="*/ 489022 w 1387187"/>
                <a:gd name="connsiteY5" fmla="*/ 663476 h 1447125"/>
                <a:gd name="connsiteX6" fmla="*/ 434903 w 1387187"/>
                <a:gd name="connsiteY6" fmla="*/ 550908 h 1447125"/>
                <a:gd name="connsiteX7" fmla="*/ 449190 w 1387187"/>
                <a:gd name="connsiteY7" fmla="*/ 249788 h 1447125"/>
                <a:gd name="connsiteX8" fmla="*/ 567605 w 1387187"/>
                <a:gd name="connsiteY8" fmla="*/ 40455 h 1447125"/>
                <a:gd name="connsiteX9" fmla="*/ 886691 w 1387187"/>
                <a:gd name="connsiteY9" fmla="*/ 43702 h 1447125"/>
                <a:gd name="connsiteX10" fmla="*/ 1038225 w 1387187"/>
                <a:gd name="connsiteY10" fmla="*/ 361274 h 1447125"/>
                <a:gd name="connsiteX11" fmla="*/ 996661 w 1387187"/>
                <a:gd name="connsiteY11" fmla="*/ 589874 h 1447125"/>
                <a:gd name="connsiteX12" fmla="*/ 927388 w 1387187"/>
                <a:gd name="connsiteY12" fmla="*/ 668888 h 1447125"/>
                <a:gd name="connsiteX13" fmla="*/ 1067665 w 1387187"/>
                <a:gd name="connsiteY13" fmla="*/ 720843 h 1447125"/>
                <a:gd name="connsiteX14" fmla="*/ 1265093 w 1387187"/>
                <a:gd name="connsiteY14" fmla="*/ 932557 h 1447125"/>
                <a:gd name="connsiteX15" fmla="*/ 1366622 w 1387187"/>
                <a:gd name="connsiteY15" fmla="*/ 1301651 h 1447125"/>
                <a:gd name="connsiteX16" fmla="*/ 1387187 w 1387187"/>
                <a:gd name="connsiteY16" fmla="*/ 1447125 h 1447125"/>
                <a:gd name="connsiteX0" fmla="*/ 1387187 w 1387187"/>
                <a:gd name="connsiteY0" fmla="*/ 1450594 h 1450594"/>
                <a:gd name="connsiteX1" fmla="*/ 0 w 1387187"/>
                <a:gd name="connsiteY1" fmla="*/ 1450160 h 1450594"/>
                <a:gd name="connsiteX2" fmla="*/ 19916 w 1387187"/>
                <a:gd name="connsiteY2" fmla="*/ 1299925 h 1450594"/>
                <a:gd name="connsiteX3" fmla="*/ 123825 w 1387187"/>
                <a:gd name="connsiteY3" fmla="*/ 936243 h 1450594"/>
                <a:gd name="connsiteX4" fmla="*/ 342034 w 1387187"/>
                <a:gd name="connsiteY4" fmla="*/ 728425 h 1450594"/>
                <a:gd name="connsiteX5" fmla="*/ 489022 w 1387187"/>
                <a:gd name="connsiteY5" fmla="*/ 666945 h 1450594"/>
                <a:gd name="connsiteX6" fmla="*/ 434903 w 1387187"/>
                <a:gd name="connsiteY6" fmla="*/ 554377 h 1450594"/>
                <a:gd name="connsiteX7" fmla="*/ 449190 w 1387187"/>
                <a:gd name="connsiteY7" fmla="*/ 253257 h 1450594"/>
                <a:gd name="connsiteX8" fmla="*/ 567605 w 1387187"/>
                <a:gd name="connsiteY8" fmla="*/ 43924 h 1450594"/>
                <a:gd name="connsiteX9" fmla="*/ 862879 w 1387187"/>
                <a:gd name="connsiteY9" fmla="*/ 40027 h 1450594"/>
                <a:gd name="connsiteX10" fmla="*/ 1038225 w 1387187"/>
                <a:gd name="connsiteY10" fmla="*/ 364743 h 1450594"/>
                <a:gd name="connsiteX11" fmla="*/ 996661 w 1387187"/>
                <a:gd name="connsiteY11" fmla="*/ 593343 h 1450594"/>
                <a:gd name="connsiteX12" fmla="*/ 927388 w 1387187"/>
                <a:gd name="connsiteY12" fmla="*/ 672357 h 1450594"/>
                <a:gd name="connsiteX13" fmla="*/ 1067665 w 1387187"/>
                <a:gd name="connsiteY13" fmla="*/ 724312 h 1450594"/>
                <a:gd name="connsiteX14" fmla="*/ 1265093 w 1387187"/>
                <a:gd name="connsiteY14" fmla="*/ 936026 h 1450594"/>
                <a:gd name="connsiteX15" fmla="*/ 1366622 w 1387187"/>
                <a:gd name="connsiteY15" fmla="*/ 1305120 h 1450594"/>
                <a:gd name="connsiteX16" fmla="*/ 1387187 w 1387187"/>
                <a:gd name="connsiteY16" fmla="*/ 1450594 h 1450594"/>
                <a:gd name="connsiteX0" fmla="*/ 1387187 w 1387187"/>
                <a:gd name="connsiteY0" fmla="*/ 1443705 h 1443705"/>
                <a:gd name="connsiteX1" fmla="*/ 0 w 1387187"/>
                <a:gd name="connsiteY1" fmla="*/ 1443271 h 1443705"/>
                <a:gd name="connsiteX2" fmla="*/ 19916 w 1387187"/>
                <a:gd name="connsiteY2" fmla="*/ 1293036 h 1443705"/>
                <a:gd name="connsiteX3" fmla="*/ 123825 w 1387187"/>
                <a:gd name="connsiteY3" fmla="*/ 929354 h 1443705"/>
                <a:gd name="connsiteX4" fmla="*/ 342034 w 1387187"/>
                <a:gd name="connsiteY4" fmla="*/ 721536 h 1443705"/>
                <a:gd name="connsiteX5" fmla="*/ 489022 w 1387187"/>
                <a:gd name="connsiteY5" fmla="*/ 660056 h 1443705"/>
                <a:gd name="connsiteX6" fmla="*/ 434903 w 1387187"/>
                <a:gd name="connsiteY6" fmla="*/ 547488 h 1443705"/>
                <a:gd name="connsiteX7" fmla="*/ 449190 w 1387187"/>
                <a:gd name="connsiteY7" fmla="*/ 246368 h 1443705"/>
                <a:gd name="connsiteX8" fmla="*/ 567605 w 1387187"/>
                <a:gd name="connsiteY8" fmla="*/ 37035 h 1443705"/>
                <a:gd name="connsiteX9" fmla="*/ 862879 w 1387187"/>
                <a:gd name="connsiteY9" fmla="*/ 33138 h 1443705"/>
                <a:gd name="connsiteX10" fmla="*/ 981075 w 1387187"/>
                <a:gd name="connsiteY10" fmla="*/ 243554 h 1443705"/>
                <a:gd name="connsiteX11" fmla="*/ 996661 w 1387187"/>
                <a:gd name="connsiteY11" fmla="*/ 586454 h 1443705"/>
                <a:gd name="connsiteX12" fmla="*/ 927388 w 1387187"/>
                <a:gd name="connsiteY12" fmla="*/ 665468 h 1443705"/>
                <a:gd name="connsiteX13" fmla="*/ 1067665 w 1387187"/>
                <a:gd name="connsiteY13" fmla="*/ 717423 h 1443705"/>
                <a:gd name="connsiteX14" fmla="*/ 1265093 w 1387187"/>
                <a:gd name="connsiteY14" fmla="*/ 929137 h 1443705"/>
                <a:gd name="connsiteX15" fmla="*/ 1366622 w 1387187"/>
                <a:gd name="connsiteY15" fmla="*/ 1298231 h 1443705"/>
                <a:gd name="connsiteX16" fmla="*/ 1387187 w 1387187"/>
                <a:gd name="connsiteY16" fmla="*/ 1443705 h 1443705"/>
                <a:gd name="connsiteX0" fmla="*/ 1387187 w 1387187"/>
                <a:gd name="connsiteY0" fmla="*/ 1444112 h 1444112"/>
                <a:gd name="connsiteX1" fmla="*/ 0 w 1387187"/>
                <a:gd name="connsiteY1" fmla="*/ 1443678 h 1444112"/>
                <a:gd name="connsiteX2" fmla="*/ 19916 w 1387187"/>
                <a:gd name="connsiteY2" fmla="*/ 1293443 h 1444112"/>
                <a:gd name="connsiteX3" fmla="*/ 123825 w 1387187"/>
                <a:gd name="connsiteY3" fmla="*/ 929761 h 1444112"/>
                <a:gd name="connsiteX4" fmla="*/ 342034 w 1387187"/>
                <a:gd name="connsiteY4" fmla="*/ 721943 h 1444112"/>
                <a:gd name="connsiteX5" fmla="*/ 489022 w 1387187"/>
                <a:gd name="connsiteY5" fmla="*/ 660463 h 1444112"/>
                <a:gd name="connsiteX6" fmla="*/ 434903 w 1387187"/>
                <a:gd name="connsiteY6" fmla="*/ 547895 h 1444112"/>
                <a:gd name="connsiteX7" fmla="*/ 449190 w 1387187"/>
                <a:gd name="connsiteY7" fmla="*/ 246775 h 1444112"/>
                <a:gd name="connsiteX8" fmla="*/ 567605 w 1387187"/>
                <a:gd name="connsiteY8" fmla="*/ 37442 h 1444112"/>
                <a:gd name="connsiteX9" fmla="*/ 862879 w 1387187"/>
                <a:gd name="connsiteY9" fmla="*/ 33545 h 1444112"/>
                <a:gd name="connsiteX10" fmla="*/ 952500 w 1387187"/>
                <a:gd name="connsiteY10" fmla="*/ 251105 h 1444112"/>
                <a:gd name="connsiteX11" fmla="*/ 996661 w 1387187"/>
                <a:gd name="connsiteY11" fmla="*/ 586861 h 1444112"/>
                <a:gd name="connsiteX12" fmla="*/ 927388 w 1387187"/>
                <a:gd name="connsiteY12" fmla="*/ 665875 h 1444112"/>
                <a:gd name="connsiteX13" fmla="*/ 1067665 w 1387187"/>
                <a:gd name="connsiteY13" fmla="*/ 717830 h 1444112"/>
                <a:gd name="connsiteX14" fmla="*/ 1265093 w 1387187"/>
                <a:gd name="connsiteY14" fmla="*/ 929544 h 1444112"/>
                <a:gd name="connsiteX15" fmla="*/ 1366622 w 1387187"/>
                <a:gd name="connsiteY15" fmla="*/ 1298638 h 1444112"/>
                <a:gd name="connsiteX16" fmla="*/ 1387187 w 1387187"/>
                <a:gd name="connsiteY16" fmla="*/ 1444112 h 1444112"/>
                <a:gd name="connsiteX0" fmla="*/ 1387187 w 1387187"/>
                <a:gd name="connsiteY0" fmla="*/ 1444112 h 1444112"/>
                <a:gd name="connsiteX1" fmla="*/ 0 w 1387187"/>
                <a:gd name="connsiteY1" fmla="*/ 1443678 h 1444112"/>
                <a:gd name="connsiteX2" fmla="*/ 19916 w 1387187"/>
                <a:gd name="connsiteY2" fmla="*/ 1293443 h 1444112"/>
                <a:gd name="connsiteX3" fmla="*/ 123825 w 1387187"/>
                <a:gd name="connsiteY3" fmla="*/ 929761 h 1444112"/>
                <a:gd name="connsiteX4" fmla="*/ 342034 w 1387187"/>
                <a:gd name="connsiteY4" fmla="*/ 721943 h 1444112"/>
                <a:gd name="connsiteX5" fmla="*/ 489022 w 1387187"/>
                <a:gd name="connsiteY5" fmla="*/ 660463 h 1444112"/>
                <a:gd name="connsiteX6" fmla="*/ 434903 w 1387187"/>
                <a:gd name="connsiteY6" fmla="*/ 547895 h 1444112"/>
                <a:gd name="connsiteX7" fmla="*/ 449190 w 1387187"/>
                <a:gd name="connsiteY7" fmla="*/ 246775 h 1444112"/>
                <a:gd name="connsiteX8" fmla="*/ 567605 w 1387187"/>
                <a:gd name="connsiteY8" fmla="*/ 37442 h 1444112"/>
                <a:gd name="connsiteX9" fmla="*/ 862879 w 1387187"/>
                <a:gd name="connsiteY9" fmla="*/ 33545 h 1444112"/>
                <a:gd name="connsiteX10" fmla="*/ 952500 w 1387187"/>
                <a:gd name="connsiteY10" fmla="*/ 251105 h 1444112"/>
                <a:gd name="connsiteX11" fmla="*/ 956180 w 1387187"/>
                <a:gd name="connsiteY11" fmla="*/ 548761 h 1444112"/>
                <a:gd name="connsiteX12" fmla="*/ 927388 w 1387187"/>
                <a:gd name="connsiteY12" fmla="*/ 665875 h 1444112"/>
                <a:gd name="connsiteX13" fmla="*/ 1067665 w 1387187"/>
                <a:gd name="connsiteY13" fmla="*/ 717830 h 1444112"/>
                <a:gd name="connsiteX14" fmla="*/ 1265093 w 1387187"/>
                <a:gd name="connsiteY14" fmla="*/ 929544 h 1444112"/>
                <a:gd name="connsiteX15" fmla="*/ 1366622 w 1387187"/>
                <a:gd name="connsiteY15" fmla="*/ 1298638 h 1444112"/>
                <a:gd name="connsiteX16" fmla="*/ 1387187 w 1387187"/>
                <a:gd name="connsiteY16" fmla="*/ 1444112 h 1444112"/>
                <a:gd name="connsiteX0" fmla="*/ 1387187 w 1387187"/>
                <a:gd name="connsiteY0" fmla="*/ 1444112 h 1444112"/>
                <a:gd name="connsiteX1" fmla="*/ 0 w 1387187"/>
                <a:gd name="connsiteY1" fmla="*/ 1443678 h 1444112"/>
                <a:gd name="connsiteX2" fmla="*/ 19916 w 1387187"/>
                <a:gd name="connsiteY2" fmla="*/ 1293443 h 1444112"/>
                <a:gd name="connsiteX3" fmla="*/ 123825 w 1387187"/>
                <a:gd name="connsiteY3" fmla="*/ 929761 h 1444112"/>
                <a:gd name="connsiteX4" fmla="*/ 342034 w 1387187"/>
                <a:gd name="connsiteY4" fmla="*/ 721943 h 1444112"/>
                <a:gd name="connsiteX5" fmla="*/ 489022 w 1387187"/>
                <a:gd name="connsiteY5" fmla="*/ 660463 h 1444112"/>
                <a:gd name="connsiteX6" fmla="*/ 434903 w 1387187"/>
                <a:gd name="connsiteY6" fmla="*/ 547895 h 1444112"/>
                <a:gd name="connsiteX7" fmla="*/ 449190 w 1387187"/>
                <a:gd name="connsiteY7" fmla="*/ 246775 h 1444112"/>
                <a:gd name="connsiteX8" fmla="*/ 567605 w 1387187"/>
                <a:gd name="connsiteY8" fmla="*/ 37442 h 1444112"/>
                <a:gd name="connsiteX9" fmla="*/ 862879 w 1387187"/>
                <a:gd name="connsiteY9" fmla="*/ 33545 h 1444112"/>
                <a:gd name="connsiteX10" fmla="*/ 952500 w 1387187"/>
                <a:gd name="connsiteY10" fmla="*/ 251105 h 1444112"/>
                <a:gd name="connsiteX11" fmla="*/ 956180 w 1387187"/>
                <a:gd name="connsiteY11" fmla="*/ 548761 h 1444112"/>
                <a:gd name="connsiteX12" fmla="*/ 886906 w 1387187"/>
                <a:gd name="connsiteY12" fmla="*/ 665875 h 1444112"/>
                <a:gd name="connsiteX13" fmla="*/ 1067665 w 1387187"/>
                <a:gd name="connsiteY13" fmla="*/ 717830 h 1444112"/>
                <a:gd name="connsiteX14" fmla="*/ 1265093 w 1387187"/>
                <a:gd name="connsiteY14" fmla="*/ 929544 h 1444112"/>
                <a:gd name="connsiteX15" fmla="*/ 1366622 w 1387187"/>
                <a:gd name="connsiteY15" fmla="*/ 1298638 h 1444112"/>
                <a:gd name="connsiteX16" fmla="*/ 1387187 w 1387187"/>
                <a:gd name="connsiteY16" fmla="*/ 1444112 h 1444112"/>
                <a:gd name="connsiteX0" fmla="*/ 1387187 w 1387187"/>
                <a:gd name="connsiteY0" fmla="*/ 1444112 h 1444112"/>
                <a:gd name="connsiteX1" fmla="*/ 0 w 1387187"/>
                <a:gd name="connsiteY1" fmla="*/ 1443678 h 1444112"/>
                <a:gd name="connsiteX2" fmla="*/ 19916 w 1387187"/>
                <a:gd name="connsiteY2" fmla="*/ 1293443 h 1444112"/>
                <a:gd name="connsiteX3" fmla="*/ 123825 w 1387187"/>
                <a:gd name="connsiteY3" fmla="*/ 929761 h 1444112"/>
                <a:gd name="connsiteX4" fmla="*/ 342034 w 1387187"/>
                <a:gd name="connsiteY4" fmla="*/ 721943 h 1444112"/>
                <a:gd name="connsiteX5" fmla="*/ 489022 w 1387187"/>
                <a:gd name="connsiteY5" fmla="*/ 660463 h 1444112"/>
                <a:gd name="connsiteX6" fmla="*/ 434903 w 1387187"/>
                <a:gd name="connsiteY6" fmla="*/ 547895 h 1444112"/>
                <a:gd name="connsiteX7" fmla="*/ 439665 w 1387187"/>
                <a:gd name="connsiteY7" fmla="*/ 320593 h 1444112"/>
                <a:gd name="connsiteX8" fmla="*/ 567605 w 1387187"/>
                <a:gd name="connsiteY8" fmla="*/ 37442 h 1444112"/>
                <a:gd name="connsiteX9" fmla="*/ 862879 w 1387187"/>
                <a:gd name="connsiteY9" fmla="*/ 33545 h 1444112"/>
                <a:gd name="connsiteX10" fmla="*/ 952500 w 1387187"/>
                <a:gd name="connsiteY10" fmla="*/ 251105 h 1444112"/>
                <a:gd name="connsiteX11" fmla="*/ 956180 w 1387187"/>
                <a:gd name="connsiteY11" fmla="*/ 548761 h 1444112"/>
                <a:gd name="connsiteX12" fmla="*/ 886906 w 1387187"/>
                <a:gd name="connsiteY12" fmla="*/ 665875 h 1444112"/>
                <a:gd name="connsiteX13" fmla="*/ 1067665 w 1387187"/>
                <a:gd name="connsiteY13" fmla="*/ 717830 h 1444112"/>
                <a:gd name="connsiteX14" fmla="*/ 1265093 w 1387187"/>
                <a:gd name="connsiteY14" fmla="*/ 929544 h 1444112"/>
                <a:gd name="connsiteX15" fmla="*/ 1366622 w 1387187"/>
                <a:gd name="connsiteY15" fmla="*/ 1298638 h 1444112"/>
                <a:gd name="connsiteX16" fmla="*/ 1387187 w 1387187"/>
                <a:gd name="connsiteY16" fmla="*/ 1444112 h 1444112"/>
                <a:gd name="connsiteX0" fmla="*/ 1387187 w 1387187"/>
                <a:gd name="connsiteY0" fmla="*/ 1414870 h 1414870"/>
                <a:gd name="connsiteX1" fmla="*/ 0 w 1387187"/>
                <a:gd name="connsiteY1" fmla="*/ 1414436 h 1414870"/>
                <a:gd name="connsiteX2" fmla="*/ 19916 w 1387187"/>
                <a:gd name="connsiteY2" fmla="*/ 1264201 h 1414870"/>
                <a:gd name="connsiteX3" fmla="*/ 123825 w 1387187"/>
                <a:gd name="connsiteY3" fmla="*/ 900519 h 1414870"/>
                <a:gd name="connsiteX4" fmla="*/ 342034 w 1387187"/>
                <a:gd name="connsiteY4" fmla="*/ 692701 h 1414870"/>
                <a:gd name="connsiteX5" fmla="*/ 489022 w 1387187"/>
                <a:gd name="connsiteY5" fmla="*/ 631221 h 1414870"/>
                <a:gd name="connsiteX6" fmla="*/ 434903 w 1387187"/>
                <a:gd name="connsiteY6" fmla="*/ 518653 h 1414870"/>
                <a:gd name="connsiteX7" fmla="*/ 439665 w 1387187"/>
                <a:gd name="connsiteY7" fmla="*/ 291351 h 1414870"/>
                <a:gd name="connsiteX8" fmla="*/ 548555 w 1387187"/>
                <a:gd name="connsiteY8" fmla="*/ 98688 h 1414870"/>
                <a:gd name="connsiteX9" fmla="*/ 862879 w 1387187"/>
                <a:gd name="connsiteY9" fmla="*/ 4303 h 1414870"/>
                <a:gd name="connsiteX10" fmla="*/ 952500 w 1387187"/>
                <a:gd name="connsiteY10" fmla="*/ 221863 h 1414870"/>
                <a:gd name="connsiteX11" fmla="*/ 956180 w 1387187"/>
                <a:gd name="connsiteY11" fmla="*/ 519519 h 1414870"/>
                <a:gd name="connsiteX12" fmla="*/ 886906 w 1387187"/>
                <a:gd name="connsiteY12" fmla="*/ 636633 h 1414870"/>
                <a:gd name="connsiteX13" fmla="*/ 1067665 w 1387187"/>
                <a:gd name="connsiteY13" fmla="*/ 688588 h 1414870"/>
                <a:gd name="connsiteX14" fmla="*/ 1265093 w 1387187"/>
                <a:gd name="connsiteY14" fmla="*/ 900302 h 1414870"/>
                <a:gd name="connsiteX15" fmla="*/ 1366622 w 1387187"/>
                <a:gd name="connsiteY15" fmla="*/ 1269396 h 1414870"/>
                <a:gd name="connsiteX16" fmla="*/ 1387187 w 1387187"/>
                <a:gd name="connsiteY16" fmla="*/ 1414870 h 1414870"/>
                <a:gd name="connsiteX0" fmla="*/ 1387187 w 1387187"/>
                <a:gd name="connsiteY0" fmla="*/ 1356094 h 1356094"/>
                <a:gd name="connsiteX1" fmla="*/ 0 w 1387187"/>
                <a:gd name="connsiteY1" fmla="*/ 1355660 h 1356094"/>
                <a:gd name="connsiteX2" fmla="*/ 19916 w 1387187"/>
                <a:gd name="connsiteY2" fmla="*/ 1205425 h 1356094"/>
                <a:gd name="connsiteX3" fmla="*/ 123825 w 1387187"/>
                <a:gd name="connsiteY3" fmla="*/ 841743 h 1356094"/>
                <a:gd name="connsiteX4" fmla="*/ 342034 w 1387187"/>
                <a:gd name="connsiteY4" fmla="*/ 633925 h 1356094"/>
                <a:gd name="connsiteX5" fmla="*/ 489022 w 1387187"/>
                <a:gd name="connsiteY5" fmla="*/ 572445 h 1356094"/>
                <a:gd name="connsiteX6" fmla="*/ 434903 w 1387187"/>
                <a:gd name="connsiteY6" fmla="*/ 459877 h 1356094"/>
                <a:gd name="connsiteX7" fmla="*/ 439665 w 1387187"/>
                <a:gd name="connsiteY7" fmla="*/ 232575 h 1356094"/>
                <a:gd name="connsiteX8" fmla="*/ 548555 w 1387187"/>
                <a:gd name="connsiteY8" fmla="*/ 39912 h 1356094"/>
                <a:gd name="connsiteX9" fmla="*/ 808111 w 1387187"/>
                <a:gd name="connsiteY9" fmla="*/ 19346 h 1356094"/>
                <a:gd name="connsiteX10" fmla="*/ 952500 w 1387187"/>
                <a:gd name="connsiteY10" fmla="*/ 163087 h 1356094"/>
                <a:gd name="connsiteX11" fmla="*/ 956180 w 1387187"/>
                <a:gd name="connsiteY11" fmla="*/ 460743 h 1356094"/>
                <a:gd name="connsiteX12" fmla="*/ 886906 w 1387187"/>
                <a:gd name="connsiteY12" fmla="*/ 577857 h 1356094"/>
                <a:gd name="connsiteX13" fmla="*/ 1067665 w 1387187"/>
                <a:gd name="connsiteY13" fmla="*/ 629812 h 1356094"/>
                <a:gd name="connsiteX14" fmla="*/ 1265093 w 1387187"/>
                <a:gd name="connsiteY14" fmla="*/ 841526 h 1356094"/>
                <a:gd name="connsiteX15" fmla="*/ 1366622 w 1387187"/>
                <a:gd name="connsiteY15" fmla="*/ 1210620 h 1356094"/>
                <a:gd name="connsiteX16" fmla="*/ 1387187 w 1387187"/>
                <a:gd name="connsiteY16" fmla="*/ 1356094 h 1356094"/>
                <a:gd name="connsiteX0" fmla="*/ 1387187 w 1387187"/>
                <a:gd name="connsiteY0" fmla="*/ 1356094 h 1356094"/>
                <a:gd name="connsiteX1" fmla="*/ 0 w 1387187"/>
                <a:gd name="connsiteY1" fmla="*/ 1355660 h 1356094"/>
                <a:gd name="connsiteX2" fmla="*/ 19916 w 1387187"/>
                <a:gd name="connsiteY2" fmla="*/ 1205425 h 1356094"/>
                <a:gd name="connsiteX3" fmla="*/ 123825 w 1387187"/>
                <a:gd name="connsiteY3" fmla="*/ 841743 h 1356094"/>
                <a:gd name="connsiteX4" fmla="*/ 342034 w 1387187"/>
                <a:gd name="connsiteY4" fmla="*/ 633925 h 1356094"/>
                <a:gd name="connsiteX5" fmla="*/ 489022 w 1387187"/>
                <a:gd name="connsiteY5" fmla="*/ 572445 h 1356094"/>
                <a:gd name="connsiteX6" fmla="*/ 434903 w 1387187"/>
                <a:gd name="connsiteY6" fmla="*/ 459877 h 1356094"/>
                <a:gd name="connsiteX7" fmla="*/ 439665 w 1387187"/>
                <a:gd name="connsiteY7" fmla="*/ 232575 h 1356094"/>
                <a:gd name="connsiteX8" fmla="*/ 548555 w 1387187"/>
                <a:gd name="connsiteY8" fmla="*/ 39912 h 1356094"/>
                <a:gd name="connsiteX9" fmla="*/ 808111 w 1387187"/>
                <a:gd name="connsiteY9" fmla="*/ 19346 h 1356094"/>
                <a:gd name="connsiteX10" fmla="*/ 923925 w 1387187"/>
                <a:gd name="connsiteY10" fmla="*/ 163087 h 1356094"/>
                <a:gd name="connsiteX11" fmla="*/ 956180 w 1387187"/>
                <a:gd name="connsiteY11" fmla="*/ 460743 h 1356094"/>
                <a:gd name="connsiteX12" fmla="*/ 886906 w 1387187"/>
                <a:gd name="connsiteY12" fmla="*/ 577857 h 1356094"/>
                <a:gd name="connsiteX13" fmla="*/ 1067665 w 1387187"/>
                <a:gd name="connsiteY13" fmla="*/ 629812 h 1356094"/>
                <a:gd name="connsiteX14" fmla="*/ 1265093 w 1387187"/>
                <a:gd name="connsiteY14" fmla="*/ 841526 h 1356094"/>
                <a:gd name="connsiteX15" fmla="*/ 1366622 w 1387187"/>
                <a:gd name="connsiteY15" fmla="*/ 1210620 h 1356094"/>
                <a:gd name="connsiteX16" fmla="*/ 1387187 w 1387187"/>
                <a:gd name="connsiteY16" fmla="*/ 1356094 h 1356094"/>
                <a:gd name="connsiteX0" fmla="*/ 1387187 w 1387187"/>
                <a:gd name="connsiteY0" fmla="*/ 1356094 h 1356094"/>
                <a:gd name="connsiteX1" fmla="*/ 0 w 1387187"/>
                <a:gd name="connsiteY1" fmla="*/ 1355660 h 1356094"/>
                <a:gd name="connsiteX2" fmla="*/ 19916 w 1387187"/>
                <a:gd name="connsiteY2" fmla="*/ 1205425 h 1356094"/>
                <a:gd name="connsiteX3" fmla="*/ 123825 w 1387187"/>
                <a:gd name="connsiteY3" fmla="*/ 841743 h 1356094"/>
                <a:gd name="connsiteX4" fmla="*/ 342034 w 1387187"/>
                <a:gd name="connsiteY4" fmla="*/ 633925 h 1356094"/>
                <a:gd name="connsiteX5" fmla="*/ 489022 w 1387187"/>
                <a:gd name="connsiteY5" fmla="*/ 572445 h 1356094"/>
                <a:gd name="connsiteX6" fmla="*/ 434903 w 1387187"/>
                <a:gd name="connsiteY6" fmla="*/ 459877 h 1356094"/>
                <a:gd name="connsiteX7" fmla="*/ 439665 w 1387187"/>
                <a:gd name="connsiteY7" fmla="*/ 232575 h 1356094"/>
                <a:gd name="connsiteX8" fmla="*/ 548555 w 1387187"/>
                <a:gd name="connsiteY8" fmla="*/ 39912 h 1356094"/>
                <a:gd name="connsiteX9" fmla="*/ 808111 w 1387187"/>
                <a:gd name="connsiteY9" fmla="*/ 19346 h 1356094"/>
                <a:gd name="connsiteX10" fmla="*/ 923925 w 1387187"/>
                <a:gd name="connsiteY10" fmla="*/ 163087 h 1356094"/>
                <a:gd name="connsiteX11" fmla="*/ 920461 w 1387187"/>
                <a:gd name="connsiteY11" fmla="*/ 455980 h 1356094"/>
                <a:gd name="connsiteX12" fmla="*/ 886906 w 1387187"/>
                <a:gd name="connsiteY12" fmla="*/ 577857 h 1356094"/>
                <a:gd name="connsiteX13" fmla="*/ 1067665 w 1387187"/>
                <a:gd name="connsiteY13" fmla="*/ 629812 h 1356094"/>
                <a:gd name="connsiteX14" fmla="*/ 1265093 w 1387187"/>
                <a:gd name="connsiteY14" fmla="*/ 841526 h 1356094"/>
                <a:gd name="connsiteX15" fmla="*/ 1366622 w 1387187"/>
                <a:gd name="connsiteY15" fmla="*/ 1210620 h 1356094"/>
                <a:gd name="connsiteX16" fmla="*/ 1387187 w 1387187"/>
                <a:gd name="connsiteY16" fmla="*/ 1356094 h 1356094"/>
                <a:gd name="connsiteX0" fmla="*/ 1387187 w 1387187"/>
                <a:gd name="connsiteY0" fmla="*/ 1356094 h 1356094"/>
                <a:gd name="connsiteX1" fmla="*/ 0 w 1387187"/>
                <a:gd name="connsiteY1" fmla="*/ 1355660 h 1356094"/>
                <a:gd name="connsiteX2" fmla="*/ 19916 w 1387187"/>
                <a:gd name="connsiteY2" fmla="*/ 1205425 h 1356094"/>
                <a:gd name="connsiteX3" fmla="*/ 123825 w 1387187"/>
                <a:gd name="connsiteY3" fmla="*/ 841743 h 1356094"/>
                <a:gd name="connsiteX4" fmla="*/ 342034 w 1387187"/>
                <a:gd name="connsiteY4" fmla="*/ 633925 h 1356094"/>
                <a:gd name="connsiteX5" fmla="*/ 489022 w 1387187"/>
                <a:gd name="connsiteY5" fmla="*/ 572445 h 1356094"/>
                <a:gd name="connsiteX6" fmla="*/ 434903 w 1387187"/>
                <a:gd name="connsiteY6" fmla="*/ 459877 h 1356094"/>
                <a:gd name="connsiteX7" fmla="*/ 439665 w 1387187"/>
                <a:gd name="connsiteY7" fmla="*/ 232575 h 1356094"/>
                <a:gd name="connsiteX8" fmla="*/ 548555 w 1387187"/>
                <a:gd name="connsiteY8" fmla="*/ 39912 h 1356094"/>
                <a:gd name="connsiteX9" fmla="*/ 808111 w 1387187"/>
                <a:gd name="connsiteY9" fmla="*/ 19346 h 1356094"/>
                <a:gd name="connsiteX10" fmla="*/ 923925 w 1387187"/>
                <a:gd name="connsiteY10" fmla="*/ 163087 h 1356094"/>
                <a:gd name="connsiteX11" fmla="*/ 920461 w 1387187"/>
                <a:gd name="connsiteY11" fmla="*/ 455980 h 1356094"/>
                <a:gd name="connsiteX12" fmla="*/ 858331 w 1387187"/>
                <a:gd name="connsiteY12" fmla="*/ 575475 h 1356094"/>
                <a:gd name="connsiteX13" fmla="*/ 1067665 w 1387187"/>
                <a:gd name="connsiteY13" fmla="*/ 629812 h 1356094"/>
                <a:gd name="connsiteX14" fmla="*/ 1265093 w 1387187"/>
                <a:gd name="connsiteY14" fmla="*/ 841526 h 1356094"/>
                <a:gd name="connsiteX15" fmla="*/ 1366622 w 1387187"/>
                <a:gd name="connsiteY15" fmla="*/ 1210620 h 1356094"/>
                <a:gd name="connsiteX16" fmla="*/ 1387187 w 1387187"/>
                <a:gd name="connsiteY16" fmla="*/ 1356094 h 1356094"/>
                <a:gd name="connsiteX0" fmla="*/ 1387187 w 1387187"/>
                <a:gd name="connsiteY0" fmla="*/ 1356094 h 1356094"/>
                <a:gd name="connsiteX1" fmla="*/ 0 w 1387187"/>
                <a:gd name="connsiteY1" fmla="*/ 1355660 h 1356094"/>
                <a:gd name="connsiteX2" fmla="*/ 19916 w 1387187"/>
                <a:gd name="connsiteY2" fmla="*/ 1205425 h 1356094"/>
                <a:gd name="connsiteX3" fmla="*/ 123825 w 1387187"/>
                <a:gd name="connsiteY3" fmla="*/ 841743 h 1356094"/>
                <a:gd name="connsiteX4" fmla="*/ 342034 w 1387187"/>
                <a:gd name="connsiteY4" fmla="*/ 633925 h 1356094"/>
                <a:gd name="connsiteX5" fmla="*/ 489022 w 1387187"/>
                <a:gd name="connsiteY5" fmla="*/ 572445 h 1356094"/>
                <a:gd name="connsiteX6" fmla="*/ 434903 w 1387187"/>
                <a:gd name="connsiteY6" fmla="*/ 459877 h 1356094"/>
                <a:gd name="connsiteX7" fmla="*/ 439665 w 1387187"/>
                <a:gd name="connsiteY7" fmla="*/ 232575 h 1356094"/>
                <a:gd name="connsiteX8" fmla="*/ 548555 w 1387187"/>
                <a:gd name="connsiteY8" fmla="*/ 39912 h 1356094"/>
                <a:gd name="connsiteX9" fmla="*/ 808111 w 1387187"/>
                <a:gd name="connsiteY9" fmla="*/ 19346 h 1356094"/>
                <a:gd name="connsiteX10" fmla="*/ 923925 w 1387187"/>
                <a:gd name="connsiteY10" fmla="*/ 163087 h 1356094"/>
                <a:gd name="connsiteX11" fmla="*/ 920461 w 1387187"/>
                <a:gd name="connsiteY11" fmla="*/ 455980 h 1356094"/>
                <a:gd name="connsiteX12" fmla="*/ 858331 w 1387187"/>
                <a:gd name="connsiteY12" fmla="*/ 575475 h 1356094"/>
                <a:gd name="connsiteX13" fmla="*/ 1067665 w 1387187"/>
                <a:gd name="connsiteY13" fmla="*/ 629812 h 1356094"/>
                <a:gd name="connsiteX14" fmla="*/ 1265093 w 1387187"/>
                <a:gd name="connsiteY14" fmla="*/ 841526 h 1356094"/>
                <a:gd name="connsiteX15" fmla="*/ 1366622 w 1387187"/>
                <a:gd name="connsiteY15" fmla="*/ 1210620 h 1356094"/>
                <a:gd name="connsiteX16" fmla="*/ 1387187 w 1387187"/>
                <a:gd name="connsiteY16" fmla="*/ 1356094 h 1356094"/>
                <a:gd name="connsiteX0" fmla="*/ 1387187 w 1387187"/>
                <a:gd name="connsiteY0" fmla="*/ 1356094 h 1356094"/>
                <a:gd name="connsiteX1" fmla="*/ 0 w 1387187"/>
                <a:gd name="connsiteY1" fmla="*/ 1355660 h 1356094"/>
                <a:gd name="connsiteX2" fmla="*/ 19916 w 1387187"/>
                <a:gd name="connsiteY2" fmla="*/ 1205425 h 1356094"/>
                <a:gd name="connsiteX3" fmla="*/ 123825 w 1387187"/>
                <a:gd name="connsiteY3" fmla="*/ 841743 h 1356094"/>
                <a:gd name="connsiteX4" fmla="*/ 342034 w 1387187"/>
                <a:gd name="connsiteY4" fmla="*/ 633925 h 1356094"/>
                <a:gd name="connsiteX5" fmla="*/ 489022 w 1387187"/>
                <a:gd name="connsiteY5" fmla="*/ 572445 h 1356094"/>
                <a:gd name="connsiteX6" fmla="*/ 434903 w 1387187"/>
                <a:gd name="connsiteY6" fmla="*/ 459877 h 1356094"/>
                <a:gd name="connsiteX7" fmla="*/ 439665 w 1387187"/>
                <a:gd name="connsiteY7" fmla="*/ 232575 h 1356094"/>
                <a:gd name="connsiteX8" fmla="*/ 548555 w 1387187"/>
                <a:gd name="connsiteY8" fmla="*/ 39912 h 1356094"/>
                <a:gd name="connsiteX9" fmla="*/ 808111 w 1387187"/>
                <a:gd name="connsiteY9" fmla="*/ 19346 h 1356094"/>
                <a:gd name="connsiteX10" fmla="*/ 923925 w 1387187"/>
                <a:gd name="connsiteY10" fmla="*/ 163087 h 1356094"/>
                <a:gd name="connsiteX11" fmla="*/ 920461 w 1387187"/>
                <a:gd name="connsiteY11" fmla="*/ 455980 h 1356094"/>
                <a:gd name="connsiteX12" fmla="*/ 858331 w 1387187"/>
                <a:gd name="connsiteY12" fmla="*/ 575475 h 1356094"/>
                <a:gd name="connsiteX13" fmla="*/ 1067665 w 1387187"/>
                <a:gd name="connsiteY13" fmla="*/ 629812 h 1356094"/>
                <a:gd name="connsiteX14" fmla="*/ 1265093 w 1387187"/>
                <a:gd name="connsiteY14" fmla="*/ 841526 h 1356094"/>
                <a:gd name="connsiteX15" fmla="*/ 1366622 w 1387187"/>
                <a:gd name="connsiteY15" fmla="*/ 1210620 h 1356094"/>
                <a:gd name="connsiteX16" fmla="*/ 1387187 w 1387187"/>
                <a:gd name="connsiteY16" fmla="*/ 1356094 h 1356094"/>
                <a:gd name="connsiteX0" fmla="*/ 1387187 w 1387187"/>
                <a:gd name="connsiteY0" fmla="*/ 1356094 h 1356094"/>
                <a:gd name="connsiteX1" fmla="*/ 0 w 1387187"/>
                <a:gd name="connsiteY1" fmla="*/ 1355660 h 1356094"/>
                <a:gd name="connsiteX2" fmla="*/ 19916 w 1387187"/>
                <a:gd name="connsiteY2" fmla="*/ 1205425 h 1356094"/>
                <a:gd name="connsiteX3" fmla="*/ 123825 w 1387187"/>
                <a:gd name="connsiteY3" fmla="*/ 841743 h 1356094"/>
                <a:gd name="connsiteX4" fmla="*/ 342034 w 1387187"/>
                <a:gd name="connsiteY4" fmla="*/ 633925 h 1356094"/>
                <a:gd name="connsiteX5" fmla="*/ 489022 w 1387187"/>
                <a:gd name="connsiteY5" fmla="*/ 572445 h 1356094"/>
                <a:gd name="connsiteX6" fmla="*/ 434903 w 1387187"/>
                <a:gd name="connsiteY6" fmla="*/ 459877 h 1356094"/>
                <a:gd name="connsiteX7" fmla="*/ 439665 w 1387187"/>
                <a:gd name="connsiteY7" fmla="*/ 232575 h 1356094"/>
                <a:gd name="connsiteX8" fmla="*/ 548555 w 1387187"/>
                <a:gd name="connsiteY8" fmla="*/ 39912 h 1356094"/>
                <a:gd name="connsiteX9" fmla="*/ 808111 w 1387187"/>
                <a:gd name="connsiteY9" fmla="*/ 19346 h 1356094"/>
                <a:gd name="connsiteX10" fmla="*/ 923925 w 1387187"/>
                <a:gd name="connsiteY10" fmla="*/ 163087 h 1356094"/>
                <a:gd name="connsiteX11" fmla="*/ 920461 w 1387187"/>
                <a:gd name="connsiteY11" fmla="*/ 455980 h 1356094"/>
                <a:gd name="connsiteX12" fmla="*/ 858331 w 1387187"/>
                <a:gd name="connsiteY12" fmla="*/ 575475 h 1356094"/>
                <a:gd name="connsiteX13" fmla="*/ 1067665 w 1387187"/>
                <a:gd name="connsiteY13" fmla="*/ 629812 h 1356094"/>
                <a:gd name="connsiteX14" fmla="*/ 1265093 w 1387187"/>
                <a:gd name="connsiteY14" fmla="*/ 841526 h 1356094"/>
                <a:gd name="connsiteX15" fmla="*/ 1366622 w 1387187"/>
                <a:gd name="connsiteY15" fmla="*/ 1210620 h 1356094"/>
                <a:gd name="connsiteX16" fmla="*/ 1387187 w 1387187"/>
                <a:gd name="connsiteY16" fmla="*/ 1356094 h 1356094"/>
                <a:gd name="connsiteX0" fmla="*/ 1387187 w 1387187"/>
                <a:gd name="connsiteY0" fmla="*/ 1356094 h 1356094"/>
                <a:gd name="connsiteX1" fmla="*/ 0 w 1387187"/>
                <a:gd name="connsiteY1" fmla="*/ 1355660 h 1356094"/>
                <a:gd name="connsiteX2" fmla="*/ 19916 w 1387187"/>
                <a:gd name="connsiteY2" fmla="*/ 1205425 h 1356094"/>
                <a:gd name="connsiteX3" fmla="*/ 123825 w 1387187"/>
                <a:gd name="connsiteY3" fmla="*/ 841743 h 1356094"/>
                <a:gd name="connsiteX4" fmla="*/ 342034 w 1387187"/>
                <a:gd name="connsiteY4" fmla="*/ 633925 h 1356094"/>
                <a:gd name="connsiteX5" fmla="*/ 501722 w 1387187"/>
                <a:gd name="connsiteY5" fmla="*/ 572445 h 1356094"/>
                <a:gd name="connsiteX6" fmla="*/ 434903 w 1387187"/>
                <a:gd name="connsiteY6" fmla="*/ 459877 h 1356094"/>
                <a:gd name="connsiteX7" fmla="*/ 439665 w 1387187"/>
                <a:gd name="connsiteY7" fmla="*/ 232575 h 1356094"/>
                <a:gd name="connsiteX8" fmla="*/ 548555 w 1387187"/>
                <a:gd name="connsiteY8" fmla="*/ 39912 h 1356094"/>
                <a:gd name="connsiteX9" fmla="*/ 808111 w 1387187"/>
                <a:gd name="connsiteY9" fmla="*/ 19346 h 1356094"/>
                <a:gd name="connsiteX10" fmla="*/ 923925 w 1387187"/>
                <a:gd name="connsiteY10" fmla="*/ 163087 h 1356094"/>
                <a:gd name="connsiteX11" fmla="*/ 920461 w 1387187"/>
                <a:gd name="connsiteY11" fmla="*/ 455980 h 1356094"/>
                <a:gd name="connsiteX12" fmla="*/ 858331 w 1387187"/>
                <a:gd name="connsiteY12" fmla="*/ 575475 h 1356094"/>
                <a:gd name="connsiteX13" fmla="*/ 1067665 w 1387187"/>
                <a:gd name="connsiteY13" fmla="*/ 629812 h 1356094"/>
                <a:gd name="connsiteX14" fmla="*/ 1265093 w 1387187"/>
                <a:gd name="connsiteY14" fmla="*/ 841526 h 1356094"/>
                <a:gd name="connsiteX15" fmla="*/ 1366622 w 1387187"/>
                <a:gd name="connsiteY15" fmla="*/ 1210620 h 1356094"/>
                <a:gd name="connsiteX16" fmla="*/ 1387187 w 1387187"/>
                <a:gd name="connsiteY16" fmla="*/ 1356094 h 1356094"/>
                <a:gd name="connsiteX0" fmla="*/ 1387187 w 1387187"/>
                <a:gd name="connsiteY0" fmla="*/ 1361320 h 1361320"/>
                <a:gd name="connsiteX1" fmla="*/ 0 w 1387187"/>
                <a:gd name="connsiteY1" fmla="*/ 1360886 h 1361320"/>
                <a:gd name="connsiteX2" fmla="*/ 19916 w 1387187"/>
                <a:gd name="connsiteY2" fmla="*/ 1210651 h 1361320"/>
                <a:gd name="connsiteX3" fmla="*/ 123825 w 1387187"/>
                <a:gd name="connsiteY3" fmla="*/ 846969 h 1361320"/>
                <a:gd name="connsiteX4" fmla="*/ 342034 w 1387187"/>
                <a:gd name="connsiteY4" fmla="*/ 639151 h 1361320"/>
                <a:gd name="connsiteX5" fmla="*/ 501722 w 1387187"/>
                <a:gd name="connsiteY5" fmla="*/ 577671 h 1361320"/>
                <a:gd name="connsiteX6" fmla="*/ 434903 w 1387187"/>
                <a:gd name="connsiteY6" fmla="*/ 465103 h 1361320"/>
                <a:gd name="connsiteX7" fmla="*/ 439665 w 1387187"/>
                <a:gd name="connsiteY7" fmla="*/ 237801 h 1361320"/>
                <a:gd name="connsiteX8" fmla="*/ 548555 w 1387187"/>
                <a:gd name="connsiteY8" fmla="*/ 45138 h 1361320"/>
                <a:gd name="connsiteX9" fmla="*/ 808111 w 1387187"/>
                <a:gd name="connsiteY9" fmla="*/ 24572 h 1361320"/>
                <a:gd name="connsiteX10" fmla="*/ 920750 w 1387187"/>
                <a:gd name="connsiteY10" fmla="*/ 247688 h 1361320"/>
                <a:gd name="connsiteX11" fmla="*/ 920461 w 1387187"/>
                <a:gd name="connsiteY11" fmla="*/ 461206 h 1361320"/>
                <a:gd name="connsiteX12" fmla="*/ 858331 w 1387187"/>
                <a:gd name="connsiteY12" fmla="*/ 580701 h 1361320"/>
                <a:gd name="connsiteX13" fmla="*/ 1067665 w 1387187"/>
                <a:gd name="connsiteY13" fmla="*/ 635038 h 1361320"/>
                <a:gd name="connsiteX14" fmla="*/ 1265093 w 1387187"/>
                <a:gd name="connsiteY14" fmla="*/ 846752 h 1361320"/>
                <a:gd name="connsiteX15" fmla="*/ 1366622 w 1387187"/>
                <a:gd name="connsiteY15" fmla="*/ 1215846 h 1361320"/>
                <a:gd name="connsiteX16" fmla="*/ 1387187 w 1387187"/>
                <a:gd name="connsiteY16" fmla="*/ 1361320 h 1361320"/>
                <a:gd name="connsiteX0" fmla="*/ 1387187 w 1387187"/>
                <a:gd name="connsiteY0" fmla="*/ 1356287 h 1356287"/>
                <a:gd name="connsiteX1" fmla="*/ 0 w 1387187"/>
                <a:gd name="connsiteY1" fmla="*/ 1355853 h 1356287"/>
                <a:gd name="connsiteX2" fmla="*/ 19916 w 1387187"/>
                <a:gd name="connsiteY2" fmla="*/ 1205618 h 1356287"/>
                <a:gd name="connsiteX3" fmla="*/ 123825 w 1387187"/>
                <a:gd name="connsiteY3" fmla="*/ 841936 h 1356287"/>
                <a:gd name="connsiteX4" fmla="*/ 342034 w 1387187"/>
                <a:gd name="connsiteY4" fmla="*/ 634118 h 1356287"/>
                <a:gd name="connsiteX5" fmla="*/ 501722 w 1387187"/>
                <a:gd name="connsiteY5" fmla="*/ 572638 h 1356287"/>
                <a:gd name="connsiteX6" fmla="*/ 434903 w 1387187"/>
                <a:gd name="connsiteY6" fmla="*/ 460070 h 1356287"/>
                <a:gd name="connsiteX7" fmla="*/ 439665 w 1387187"/>
                <a:gd name="connsiteY7" fmla="*/ 232768 h 1356287"/>
                <a:gd name="connsiteX8" fmla="*/ 548555 w 1387187"/>
                <a:gd name="connsiteY8" fmla="*/ 40105 h 1356287"/>
                <a:gd name="connsiteX9" fmla="*/ 808111 w 1387187"/>
                <a:gd name="connsiteY9" fmla="*/ 29064 h 1356287"/>
                <a:gd name="connsiteX10" fmla="*/ 920750 w 1387187"/>
                <a:gd name="connsiteY10" fmla="*/ 242655 h 1356287"/>
                <a:gd name="connsiteX11" fmla="*/ 920461 w 1387187"/>
                <a:gd name="connsiteY11" fmla="*/ 456173 h 1356287"/>
                <a:gd name="connsiteX12" fmla="*/ 858331 w 1387187"/>
                <a:gd name="connsiteY12" fmla="*/ 575668 h 1356287"/>
                <a:gd name="connsiteX13" fmla="*/ 1067665 w 1387187"/>
                <a:gd name="connsiteY13" fmla="*/ 630005 h 1356287"/>
                <a:gd name="connsiteX14" fmla="*/ 1265093 w 1387187"/>
                <a:gd name="connsiteY14" fmla="*/ 841719 h 1356287"/>
                <a:gd name="connsiteX15" fmla="*/ 1366622 w 1387187"/>
                <a:gd name="connsiteY15" fmla="*/ 1210813 h 1356287"/>
                <a:gd name="connsiteX16" fmla="*/ 1387187 w 1387187"/>
                <a:gd name="connsiteY16" fmla="*/ 1356287 h 135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7187" h="1356287">
                  <a:moveTo>
                    <a:pt x="1387187" y="1356287"/>
                  </a:moveTo>
                  <a:lnTo>
                    <a:pt x="0" y="1355853"/>
                  </a:lnTo>
                  <a:cubicBezTo>
                    <a:pt x="8911" y="1271355"/>
                    <a:pt x="16452" y="1216009"/>
                    <a:pt x="19916" y="1205618"/>
                  </a:cubicBezTo>
                  <a:cubicBezTo>
                    <a:pt x="40553" y="1119965"/>
                    <a:pt x="70139" y="937186"/>
                    <a:pt x="123825" y="841936"/>
                  </a:cubicBezTo>
                  <a:cubicBezTo>
                    <a:pt x="177511" y="746686"/>
                    <a:pt x="279051" y="679001"/>
                    <a:pt x="342034" y="634118"/>
                  </a:cubicBezTo>
                  <a:cubicBezTo>
                    <a:pt x="405017" y="589235"/>
                    <a:pt x="466003" y="589740"/>
                    <a:pt x="501722" y="572638"/>
                  </a:cubicBezTo>
                  <a:cubicBezTo>
                    <a:pt x="480290" y="546012"/>
                    <a:pt x="452427" y="515023"/>
                    <a:pt x="434903" y="460070"/>
                  </a:cubicBezTo>
                  <a:cubicBezTo>
                    <a:pt x="420395" y="329497"/>
                    <a:pt x="420723" y="302762"/>
                    <a:pt x="439665" y="232768"/>
                  </a:cubicBezTo>
                  <a:cubicBezTo>
                    <a:pt x="458607" y="162774"/>
                    <a:pt x="487941" y="90328"/>
                    <a:pt x="548555" y="40105"/>
                  </a:cubicBezTo>
                  <a:cubicBezTo>
                    <a:pt x="605705" y="-18343"/>
                    <a:pt x="746078" y="-4694"/>
                    <a:pt x="808111" y="29064"/>
                  </a:cubicBezTo>
                  <a:cubicBezTo>
                    <a:pt x="870144" y="62822"/>
                    <a:pt x="902422" y="151626"/>
                    <a:pt x="920750" y="242655"/>
                  </a:cubicBezTo>
                  <a:cubicBezTo>
                    <a:pt x="939078" y="333684"/>
                    <a:pt x="930864" y="400671"/>
                    <a:pt x="920461" y="456173"/>
                  </a:cubicBezTo>
                  <a:cubicBezTo>
                    <a:pt x="910058" y="511675"/>
                    <a:pt x="867879" y="550633"/>
                    <a:pt x="858331" y="575668"/>
                  </a:cubicBezTo>
                  <a:cubicBezTo>
                    <a:pt x="866990" y="594718"/>
                    <a:pt x="989950" y="590822"/>
                    <a:pt x="1067665" y="630005"/>
                  </a:cubicBezTo>
                  <a:cubicBezTo>
                    <a:pt x="1136721" y="662260"/>
                    <a:pt x="1215267" y="744918"/>
                    <a:pt x="1265093" y="841719"/>
                  </a:cubicBezTo>
                  <a:cubicBezTo>
                    <a:pt x="1314919" y="938520"/>
                    <a:pt x="1346273" y="1125052"/>
                    <a:pt x="1366622" y="1210813"/>
                  </a:cubicBezTo>
                  <a:cubicBezTo>
                    <a:pt x="1386971" y="1296574"/>
                    <a:pt x="1376893" y="1279400"/>
                    <a:pt x="1387187" y="1356287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9525">
              <a:noFill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50" name="MapMarker"/>
          <p:cNvGrpSpPr>
            <a:grpSpLocks noChangeAspect="1"/>
          </p:cNvGrpSpPr>
          <p:nvPr>
            <p:custDataLst>
              <p:custData r:id="rId7"/>
            </p:custDataLst>
          </p:nvPr>
        </p:nvGrpSpPr>
        <p:grpSpPr>
          <a:xfrm>
            <a:off x="2592560" y="5005154"/>
            <a:ext cx="287705" cy="287705"/>
            <a:chOff x="3669395" y="3536182"/>
            <a:chExt cx="287705" cy="287705"/>
          </a:xfrm>
        </p:grpSpPr>
        <p:sp>
          <p:nvSpPr>
            <p:cNvPr id="251" name="Teardrop 250"/>
            <p:cNvSpPr>
              <a:spLocks noChangeAspect="1"/>
            </p:cNvSpPr>
            <p:nvPr/>
          </p:nvSpPr>
          <p:spPr>
            <a:xfrm rot="8100000">
              <a:off x="3669395" y="3536182"/>
              <a:ext cx="287705" cy="287705"/>
            </a:xfrm>
            <a:prstGeom prst="teardrop">
              <a:avLst>
                <a:gd name="adj" fmla="val 152462"/>
              </a:avLst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3703757" y="3568747"/>
              <a:ext cx="218980" cy="218980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31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kern="0" dirty="0">
                  <a:solidFill>
                    <a:srgbClr val="FFFFFF"/>
                  </a:solidFill>
                  <a:latin typeface="Segoe UI"/>
                </a:rPr>
                <a:t>1</a:t>
              </a:r>
              <a:endParaRPr kumimoji="0" lang="en-US" sz="105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53" name="Content"/>
          <p:cNvSpPr/>
          <p:nvPr>
            <p:custDataLst>
              <p:custData r:id="rId8"/>
            </p:custDataLst>
          </p:nvPr>
        </p:nvSpPr>
        <p:spPr>
          <a:xfrm>
            <a:off x="241618" y="2348880"/>
            <a:ext cx="6850662" cy="1659652"/>
          </a:xfrm>
          <a:prstGeom prst="rect">
            <a:avLst/>
          </a:prstGeom>
          <a:solidFill>
            <a:sysClr val="window" lastClr="FFFFFF"/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lIns="45720" tIns="27432" rIns="0" bIns="0" rtlCol="0" anchor="t" anchorCtr="0"/>
          <a:lstStyle/>
          <a:p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sz="1200" dirty="0" smtClean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Nunc viverra imperdiet enim. Fusce est. Vivamus a tellus.</a:t>
            </a:r>
          </a:p>
          <a:p>
            <a:endParaRPr lang="en-US" sz="1200" dirty="0" smtClean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Pellentesque habitant morbi tristique senectus et netus et malesuada fames ac turpis egestas. Proin pharetra nonummy pede. Mauris et orci.</a:t>
            </a:r>
          </a:p>
          <a:p>
            <a:endParaRPr lang="en-US" sz="1200" dirty="0" smtClean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54" name="Image"/>
          <p:cNvGrpSpPr/>
          <p:nvPr>
            <p:custDataLst>
              <p:custData r:id="rId9"/>
            </p:custDataLst>
          </p:nvPr>
        </p:nvGrpSpPr>
        <p:grpSpPr>
          <a:xfrm>
            <a:off x="6156176" y="4351568"/>
            <a:ext cx="649607" cy="649607"/>
            <a:chOff x="4037608" y="2896991"/>
            <a:chExt cx="1059255" cy="1059255"/>
          </a:xfrm>
        </p:grpSpPr>
        <p:sp>
          <p:nvSpPr>
            <p:cNvPr id="255" name="Rectangle 254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56" name="Straight Connector 255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58" name="ScrollbarVertical"/>
          <p:cNvGrpSpPr/>
          <p:nvPr>
            <p:custDataLst>
              <p:custData r:id="rId10"/>
            </p:custDataLst>
          </p:nvPr>
        </p:nvGrpSpPr>
        <p:grpSpPr>
          <a:xfrm>
            <a:off x="6944270" y="4351568"/>
            <a:ext cx="148003" cy="2127307"/>
            <a:chOff x="4531744" y="1543109"/>
            <a:chExt cx="112917" cy="3562291"/>
          </a:xfrm>
        </p:grpSpPr>
        <p:sp>
          <p:nvSpPr>
            <p:cNvPr id="259" name="Background"/>
            <p:cNvSpPr>
              <a:spLocks/>
            </p:cNvSpPr>
            <p:nvPr/>
          </p:nvSpPr>
          <p:spPr>
            <a:xfrm>
              <a:off x="4531744" y="1543109"/>
              <a:ext cx="112908" cy="3562291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2">
              <a:srgbClr val="4F81BD">
                <a:shade val="50000"/>
              </a:srgbClr>
            </a:lnRef>
            <a:fillRef idx="1001">
              <a:srgbClr val="000000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/>
            <a:lstStyle/>
            <a:p>
              <a:pPr algn="ctr" defTabSz="913915"/>
              <a:endParaRPr lang="en-US"/>
            </a:p>
          </p:txBody>
        </p:sp>
        <p:sp>
          <p:nvSpPr>
            <p:cNvPr id="260" name="Slider"/>
            <p:cNvSpPr>
              <a:spLocks/>
            </p:cNvSpPr>
            <p:nvPr/>
          </p:nvSpPr>
          <p:spPr>
            <a:xfrm>
              <a:off x="4531753" y="1842087"/>
              <a:ext cx="112908" cy="34656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/>
            </a:p>
          </p:txBody>
        </p:sp>
        <p:sp>
          <p:nvSpPr>
            <p:cNvPr id="261" name="UpArrow"/>
            <p:cNvSpPr>
              <a:spLocks/>
            </p:cNvSpPr>
            <p:nvPr/>
          </p:nvSpPr>
          <p:spPr>
            <a:xfrm>
              <a:off x="4564219" y="1591862"/>
              <a:ext cx="48834" cy="107185"/>
            </a:xfrm>
            <a:prstGeom prst="triangle">
              <a:avLst/>
            </a:prstGeom>
            <a:solidFill>
              <a:srgbClr val="FFFFFF">
                <a:lumMod val="50000"/>
                <a:alpha val="99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/>
            </a:p>
          </p:txBody>
        </p:sp>
        <p:sp>
          <p:nvSpPr>
            <p:cNvPr id="262" name="DownArrow"/>
            <p:cNvSpPr>
              <a:spLocks/>
            </p:cNvSpPr>
            <p:nvPr/>
          </p:nvSpPr>
          <p:spPr>
            <a:xfrm rot="10800000">
              <a:off x="4564219" y="4956264"/>
              <a:ext cx="48834" cy="107185"/>
            </a:xfrm>
            <a:prstGeom prst="triangle">
              <a:avLst/>
            </a:prstGeom>
            <a:solidFill>
              <a:srgbClr val="FFFFFF">
                <a:lumMod val="50000"/>
                <a:alpha val="99000"/>
              </a:srgbClr>
            </a:solidFill>
            <a:ln>
              <a:noFill/>
            </a:ln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rgbClr val="000000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3" name="Image"/>
          <p:cNvGrpSpPr/>
          <p:nvPr>
            <p:custDataLst>
              <p:custData r:id="rId11"/>
            </p:custDataLst>
          </p:nvPr>
        </p:nvGrpSpPr>
        <p:grpSpPr>
          <a:xfrm>
            <a:off x="6156176" y="5083649"/>
            <a:ext cx="649607" cy="649607"/>
            <a:chOff x="4037608" y="2896991"/>
            <a:chExt cx="1059255" cy="1059255"/>
          </a:xfrm>
        </p:grpSpPr>
        <p:sp>
          <p:nvSpPr>
            <p:cNvPr id="264" name="Rectangle 263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65" name="Straight Connector 264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67" name="Image"/>
          <p:cNvGrpSpPr/>
          <p:nvPr>
            <p:custDataLst>
              <p:custData r:id="rId12"/>
            </p:custDataLst>
          </p:nvPr>
        </p:nvGrpSpPr>
        <p:grpSpPr>
          <a:xfrm>
            <a:off x="6156176" y="5804217"/>
            <a:ext cx="649607" cy="649607"/>
            <a:chOff x="4037608" y="2896991"/>
            <a:chExt cx="1059255" cy="1059255"/>
          </a:xfrm>
        </p:grpSpPr>
        <p:sp>
          <p:nvSpPr>
            <p:cNvPr id="268" name="Rectangle 267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69" name="Straight Connector 268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71" name="Image"/>
          <p:cNvGrpSpPr/>
          <p:nvPr>
            <p:custDataLst>
              <p:custData r:id="rId13"/>
            </p:custDataLst>
          </p:nvPr>
        </p:nvGrpSpPr>
        <p:grpSpPr>
          <a:xfrm>
            <a:off x="5449588" y="4351568"/>
            <a:ext cx="649607" cy="649607"/>
            <a:chOff x="4037608" y="2896991"/>
            <a:chExt cx="1059255" cy="1059255"/>
          </a:xfrm>
        </p:grpSpPr>
        <p:sp>
          <p:nvSpPr>
            <p:cNvPr id="272" name="Rectangle 271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73" name="Straight Connector 272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75" name="Image"/>
          <p:cNvGrpSpPr/>
          <p:nvPr>
            <p:custDataLst>
              <p:custData r:id="rId14"/>
            </p:custDataLst>
          </p:nvPr>
        </p:nvGrpSpPr>
        <p:grpSpPr>
          <a:xfrm>
            <a:off x="5449588" y="5083649"/>
            <a:ext cx="649607" cy="649607"/>
            <a:chOff x="4037608" y="2896991"/>
            <a:chExt cx="1059255" cy="1059255"/>
          </a:xfrm>
        </p:grpSpPr>
        <p:sp>
          <p:nvSpPr>
            <p:cNvPr id="276" name="Rectangle 275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77" name="Straight Connector 276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79" name="Image"/>
          <p:cNvGrpSpPr/>
          <p:nvPr>
            <p:custDataLst>
              <p:custData r:id="rId15"/>
            </p:custDataLst>
          </p:nvPr>
        </p:nvGrpSpPr>
        <p:grpSpPr>
          <a:xfrm>
            <a:off x="5449588" y="5804217"/>
            <a:ext cx="649607" cy="649607"/>
            <a:chOff x="4037608" y="2896991"/>
            <a:chExt cx="1059255" cy="1059255"/>
          </a:xfrm>
        </p:grpSpPr>
        <p:sp>
          <p:nvSpPr>
            <p:cNvPr id="280" name="Rectangle 279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81" name="Straight Connector 280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83" name="Image"/>
          <p:cNvGrpSpPr/>
          <p:nvPr>
            <p:custDataLst>
              <p:custData r:id="rId16"/>
            </p:custDataLst>
          </p:nvPr>
        </p:nvGrpSpPr>
        <p:grpSpPr>
          <a:xfrm>
            <a:off x="4716016" y="4351568"/>
            <a:ext cx="649607" cy="649607"/>
            <a:chOff x="4037608" y="2896991"/>
            <a:chExt cx="1059255" cy="1059255"/>
          </a:xfrm>
        </p:grpSpPr>
        <p:sp>
          <p:nvSpPr>
            <p:cNvPr id="284" name="Rectangle 283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85" name="Straight Connector 284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87" name="Image"/>
          <p:cNvGrpSpPr/>
          <p:nvPr>
            <p:custDataLst>
              <p:custData r:id="rId17"/>
            </p:custDataLst>
          </p:nvPr>
        </p:nvGrpSpPr>
        <p:grpSpPr>
          <a:xfrm>
            <a:off x="4716016" y="5083649"/>
            <a:ext cx="649607" cy="649607"/>
            <a:chOff x="4037608" y="2896991"/>
            <a:chExt cx="1059255" cy="1059255"/>
          </a:xfrm>
        </p:grpSpPr>
        <p:sp>
          <p:nvSpPr>
            <p:cNvPr id="288" name="Rectangle 287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89" name="Straight Connector 288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91" name="Image"/>
          <p:cNvGrpSpPr/>
          <p:nvPr>
            <p:custDataLst>
              <p:custData r:id="rId18"/>
            </p:custDataLst>
          </p:nvPr>
        </p:nvGrpSpPr>
        <p:grpSpPr>
          <a:xfrm>
            <a:off x="4716016" y="5804217"/>
            <a:ext cx="649607" cy="649607"/>
            <a:chOff x="4037608" y="2896991"/>
            <a:chExt cx="1059255" cy="1059255"/>
          </a:xfrm>
        </p:grpSpPr>
        <p:sp>
          <p:nvSpPr>
            <p:cNvPr id="292" name="Rectangle 291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95" name="Image"/>
          <p:cNvGrpSpPr/>
          <p:nvPr>
            <p:custDataLst>
              <p:custData r:id="rId19"/>
            </p:custDataLst>
          </p:nvPr>
        </p:nvGrpSpPr>
        <p:grpSpPr>
          <a:xfrm>
            <a:off x="3994401" y="4351568"/>
            <a:ext cx="649607" cy="649607"/>
            <a:chOff x="4037608" y="2896991"/>
            <a:chExt cx="1059255" cy="1059255"/>
          </a:xfrm>
        </p:grpSpPr>
        <p:sp>
          <p:nvSpPr>
            <p:cNvPr id="296" name="Rectangle 295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299" name="Image"/>
          <p:cNvGrpSpPr/>
          <p:nvPr>
            <p:custDataLst>
              <p:custData r:id="rId20"/>
            </p:custDataLst>
          </p:nvPr>
        </p:nvGrpSpPr>
        <p:grpSpPr>
          <a:xfrm>
            <a:off x="3994401" y="5083649"/>
            <a:ext cx="649607" cy="649607"/>
            <a:chOff x="4037608" y="2896991"/>
            <a:chExt cx="1059255" cy="1059255"/>
          </a:xfrm>
        </p:grpSpPr>
        <p:sp>
          <p:nvSpPr>
            <p:cNvPr id="300" name="Rectangle 299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grpSp>
        <p:nvGrpSpPr>
          <p:cNvPr id="303" name="Image"/>
          <p:cNvGrpSpPr/>
          <p:nvPr>
            <p:custDataLst>
              <p:custData r:id="rId21"/>
            </p:custDataLst>
          </p:nvPr>
        </p:nvGrpSpPr>
        <p:grpSpPr>
          <a:xfrm>
            <a:off x="3994401" y="5804217"/>
            <a:ext cx="649607" cy="649607"/>
            <a:chOff x="4037608" y="2896991"/>
            <a:chExt cx="1059255" cy="1059255"/>
          </a:xfrm>
        </p:grpSpPr>
        <p:sp>
          <p:nvSpPr>
            <p:cNvPr id="304" name="Rectangle 303"/>
            <p:cNvSpPr/>
            <p:nvPr/>
          </p:nvSpPr>
          <p:spPr>
            <a:xfrm>
              <a:off x="4037608" y="2896991"/>
              <a:ext cx="1059255" cy="105925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V="1">
              <a:off x="4037608" y="2896991"/>
              <a:ext cx="1059255" cy="1059255"/>
            </a:xfrm>
            <a:prstGeom prst="line">
              <a:avLst/>
            </a:prstGeom>
            <a:ln w="3175">
              <a:solidFill>
                <a:srgbClr val="FFFFFF">
                  <a:lumMod val="50000"/>
                </a:srgbClr>
              </a:solidFill>
            </a:ln>
          </p:spPr>
          <p:style>
            <a:lnRef idx="1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rgbClr val="000000"/>
            </a:fontRef>
          </p:style>
        </p:cxnSp>
      </p:grpSp>
      <p:sp>
        <p:nvSpPr>
          <p:cNvPr id="307" name="Content"/>
          <p:cNvSpPr txBox="1"/>
          <p:nvPr>
            <p:custDataLst>
              <p:custData r:id="rId22"/>
            </p:custDataLst>
          </p:nvPr>
        </p:nvSpPr>
        <p:spPr>
          <a:xfrm>
            <a:off x="221651" y="4102254"/>
            <a:ext cx="749821" cy="230832"/>
          </a:xfrm>
          <a:prstGeom prst="rect">
            <a:avLst/>
          </a:prstGeom>
          <a:noFill/>
        </p:spPr>
        <p:txBody>
          <a:bodyPr wrap="none" lIns="91440" tIns="18288" rIns="91440" bIns="27432" rtlCol="0" anchor="ctr" anchorCtr="0">
            <a:spAutoFit/>
          </a:bodyPr>
          <a:lstStyle/>
          <a:p>
            <a:r>
              <a:rPr lang="en-US" sz="1200" b="1" i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Address</a:t>
            </a:r>
          </a:p>
        </p:txBody>
      </p:sp>
      <p:sp>
        <p:nvSpPr>
          <p:cNvPr id="308" name="Content"/>
          <p:cNvSpPr txBox="1"/>
          <p:nvPr>
            <p:custDataLst>
              <p:custData r:id="rId23"/>
            </p:custDataLst>
          </p:nvPr>
        </p:nvSpPr>
        <p:spPr>
          <a:xfrm>
            <a:off x="3987941" y="4102254"/>
            <a:ext cx="1441292" cy="230832"/>
          </a:xfrm>
          <a:prstGeom prst="rect">
            <a:avLst/>
          </a:prstGeom>
          <a:noFill/>
        </p:spPr>
        <p:txBody>
          <a:bodyPr wrap="none" lIns="91440" tIns="18288" rIns="91440" bIns="27432" rtlCol="0" anchor="ctr" anchorCtr="0">
            <a:spAutoFit/>
          </a:bodyPr>
          <a:lstStyle/>
          <a:p>
            <a:r>
              <a:rPr lang="en-US" sz="1200" b="1" i="1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Download photos</a:t>
            </a:r>
          </a:p>
        </p:txBody>
      </p:sp>
      <p:sp>
        <p:nvSpPr>
          <p:cNvPr id="309" name="Content"/>
          <p:cNvSpPr txBox="1"/>
          <p:nvPr>
            <p:custDataLst>
              <p:custData r:id="rId24"/>
            </p:custDataLst>
          </p:nvPr>
        </p:nvSpPr>
        <p:spPr>
          <a:xfrm>
            <a:off x="7260350" y="2276872"/>
            <a:ext cx="1794274" cy="2467753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algn="just"/>
            <a:r>
              <a:rPr lang="en-US" sz="1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ipsum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50" dirty="0">
                <a:latin typeface="Segoe UI" pitchFamily="34" charset="0"/>
                <a:ea typeface="Segoe UI" pitchFamily="34" charset="0"/>
                <a:cs typeface="Segoe UI" pitchFamily="34" charset="0"/>
              </a:rPr>
              <a:t>dolor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sit </a:t>
            </a:r>
            <a:r>
              <a:rPr lang="en-U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consectetur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5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Aenean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libero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sapien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malesuada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pharetra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eget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semper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7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sodales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Donec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congue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nisi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ultricies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quis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sagittis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nulla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7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gravida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Vivamus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consectetur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pellentesque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ligula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accumsan</a:t>
            </a:r>
            <a:r>
              <a:rPr lang="en-US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6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purus</a:t>
            </a:r>
            <a:r>
              <a:rPr lang="en-US" sz="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8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quis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1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Donec</a:t>
            </a:r>
            <a:r>
              <a:rPr lang="en-US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hendrerit</a:t>
            </a:r>
            <a:r>
              <a:rPr lang="en-US" sz="9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nibh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eget</a:t>
            </a:r>
            <a:r>
              <a:rPr lang="en-U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tincidunt</a:t>
            </a:r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1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dignissim</a:t>
            </a:r>
            <a:r>
              <a:rPr lang="en-US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ultrices</a:t>
            </a:r>
            <a:r>
              <a:rPr lang="en-US" sz="11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Aenean</a:t>
            </a:r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7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eleifend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lectus</a:t>
            </a:r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7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viverra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orci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ullamcorper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enim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sagittis</a:t>
            </a: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en-US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0" name="Content"/>
          <p:cNvSpPr txBox="1"/>
          <p:nvPr>
            <p:custDataLst>
              <p:custData r:id="rId25"/>
            </p:custDataLst>
          </p:nvPr>
        </p:nvSpPr>
        <p:spPr>
          <a:xfrm>
            <a:off x="7321788" y="4365104"/>
            <a:ext cx="17147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Segoe UI" pitchFamily="34" charset="0"/>
                <a:ea typeface="Segoe UI" pitchFamily="34" charset="0"/>
                <a:cs typeface="Segoe UI" pitchFamily="34" charset="0"/>
              </a:rPr>
              <a:t>Advertisement Title</a:t>
            </a:r>
            <a:endParaRPr lang="en-US" sz="1400" u="sng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ipsum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dolor sit </a:t>
            </a:r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consectetur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www.microsoft.com</a:t>
            </a:r>
          </a:p>
        </p:txBody>
      </p:sp>
      <p:sp>
        <p:nvSpPr>
          <p:cNvPr id="311" name="Content"/>
          <p:cNvSpPr txBox="1"/>
          <p:nvPr>
            <p:custDataLst>
              <p:custData r:id="rId26"/>
            </p:custDataLst>
          </p:nvPr>
        </p:nvSpPr>
        <p:spPr>
          <a:xfrm>
            <a:off x="7321788" y="5432435"/>
            <a:ext cx="17147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Segoe UI" pitchFamily="34" charset="0"/>
                <a:ea typeface="Segoe UI" pitchFamily="34" charset="0"/>
                <a:cs typeface="Segoe UI" pitchFamily="34" charset="0"/>
              </a:rPr>
              <a:t>Advertisement Title</a:t>
            </a:r>
            <a:endParaRPr lang="en-US" sz="1400" u="sng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ipsum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dolor sit </a:t>
            </a:r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consectetur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adipiscing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elit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www.microsoft.com</a:t>
            </a:r>
          </a:p>
        </p:txBody>
      </p:sp>
    </p:spTree>
    <p:extLst>
      <p:ext uri="{BB962C8B-B14F-4D97-AF65-F5344CB8AC3E}">
        <p14:creationId xmlns:p14="http://schemas.microsoft.com/office/powerpoint/2010/main" val="11092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WindowsPhone"/>
          <p:cNvGrpSpPr/>
          <p:nvPr>
            <p:custDataLst>
              <p:custData r:id="rId1"/>
            </p:custDataLst>
          </p:nvPr>
        </p:nvGrpSpPr>
        <p:grpSpPr>
          <a:xfrm>
            <a:off x="674957" y="1"/>
            <a:ext cx="3464995" cy="6857998"/>
            <a:chOff x="2839503" y="1"/>
            <a:chExt cx="3464995" cy="6857998"/>
          </a:xfrm>
        </p:grpSpPr>
        <p:grpSp>
          <p:nvGrpSpPr>
            <p:cNvPr id="5" name="Group 4"/>
            <p:cNvGrpSpPr/>
            <p:nvPr/>
          </p:nvGrpSpPr>
          <p:grpSpPr>
            <a:xfrm>
              <a:off x="2839503" y="1"/>
              <a:ext cx="3464995" cy="6857998"/>
              <a:chOff x="2839503" y="1"/>
              <a:chExt cx="3464995" cy="685799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839503" y="1"/>
                <a:ext cx="3464995" cy="6857998"/>
                <a:chOff x="2834639" y="1"/>
                <a:chExt cx="3464995" cy="6857998"/>
              </a:xfrm>
            </p:grpSpPr>
            <p:sp>
              <p:nvSpPr>
                <p:cNvPr id="9" name="Rounded Rectangle 8"/>
                <p:cNvSpPr/>
                <p:nvPr userDrawn="1"/>
              </p:nvSpPr>
              <p:spPr>
                <a:xfrm>
                  <a:off x="2834639" y="1"/>
                  <a:ext cx="3464995" cy="6857998"/>
                </a:xfrm>
                <a:prstGeom prst="roundRect">
                  <a:avLst>
                    <a:gd name="adj" fmla="val 5515"/>
                  </a:avLst>
                </a:prstGeom>
                <a:solidFill>
                  <a:srgbClr val="FFFFFF"/>
                </a:solidFill>
                <a:ln w="3175">
                  <a:solidFill>
                    <a:srgbClr val="000000">
                      <a:lumMod val="95000"/>
                      <a:lumOff val="5000"/>
                    </a:srgbClr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2928205" y="91440"/>
                  <a:ext cx="3276600" cy="6659880"/>
                </a:xfrm>
                <a:prstGeom prst="roundRect">
                  <a:avLst>
                    <a:gd name="adj" fmla="val 2819"/>
                  </a:avLst>
                </a:prstGeom>
                <a:solidFill>
                  <a:srgbClr val="FFFFFF">
                    <a:lumMod val="65000"/>
                  </a:srgbClr>
                </a:soli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/>
                  </a:endParaRPr>
                </a:p>
              </p:txBody>
            </p:sp>
            <p:sp>
              <p:nvSpPr>
                <p:cNvPr id="11" name="Rectangle 10"/>
                <p:cNvSpPr/>
                <p:nvPr userDrawn="1"/>
              </p:nvSpPr>
              <p:spPr>
                <a:xfrm>
                  <a:off x="3050294" y="482053"/>
                  <a:ext cx="3038085" cy="507492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Left Arrow 11"/>
                <p:cNvSpPr/>
                <p:nvPr userDrawn="1"/>
              </p:nvSpPr>
              <p:spPr>
                <a:xfrm>
                  <a:off x="3300730" y="6215335"/>
                  <a:ext cx="270769" cy="117324"/>
                </a:xfrm>
                <a:prstGeom prst="leftArrow">
                  <a:avLst>
                    <a:gd name="adj1" fmla="val 0"/>
                    <a:gd name="adj2" fmla="val 91165"/>
                  </a:avLst>
                </a:prstGeom>
                <a:noFill/>
                <a:ln w="3175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u="sng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 rot="21384124">
                  <a:off x="4457215" y="6161552"/>
                  <a:ext cx="212326" cy="227346"/>
                  <a:chOff x="4194362" y="5874647"/>
                  <a:chExt cx="252148" cy="269985"/>
                </a:xfrm>
                <a:solidFill>
                  <a:srgbClr val="FFFFFF"/>
                </a:solidFill>
              </p:grpSpPr>
              <p:sp>
                <p:nvSpPr>
                  <p:cNvPr id="15" name="Flowchart: Stored Data 14"/>
                  <p:cNvSpPr/>
                  <p:nvPr/>
                </p:nvSpPr>
                <p:spPr>
                  <a:xfrm rot="6230930">
                    <a:off x="4218638" y="5878261"/>
                    <a:ext cx="115927" cy="108699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Flowchart: Stored Data 15"/>
                  <p:cNvSpPr/>
                  <p:nvPr/>
                </p:nvSpPr>
                <p:spPr>
                  <a:xfrm rot="6230930">
                    <a:off x="4190748" y="5989157"/>
                    <a:ext cx="115927" cy="108699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Flowchart: Stored Data 16"/>
                  <p:cNvSpPr/>
                  <p:nvPr/>
                </p:nvSpPr>
                <p:spPr>
                  <a:xfrm rot="16979296">
                    <a:off x="4335573" y="5922200"/>
                    <a:ext cx="114310" cy="107565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" name="Flowchart: Stored Data 17"/>
                  <p:cNvSpPr/>
                  <p:nvPr/>
                </p:nvSpPr>
                <p:spPr>
                  <a:xfrm rot="16979296">
                    <a:off x="4307999" y="6032886"/>
                    <a:ext cx="115927" cy="107565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4" name="Rounded Rectangle 13"/>
                <p:cNvSpPr/>
                <p:nvPr/>
              </p:nvSpPr>
              <p:spPr>
                <a:xfrm>
                  <a:off x="4138146" y="266078"/>
                  <a:ext cx="860720" cy="52045"/>
                </a:xfrm>
                <a:prstGeom prst="roundRect">
                  <a:avLst/>
                </a:prstGeom>
                <a:solidFill>
                  <a:srgbClr val="FFFFFF">
                    <a:lumMod val="95000"/>
                  </a:srgbClr>
                </a:soli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3054545" y="482052"/>
                <a:ext cx="3038698" cy="188595"/>
              </a:xfrm>
              <a:prstGeom prst="rect">
                <a:avLst/>
              </a:prstGeom>
              <a:solidFill>
                <a:srgbClr val="000000">
                  <a:alpha val="3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12:38</a:t>
                </a:r>
              </a:p>
            </p:txBody>
          </p:sp>
        </p:grpSp>
        <p:pic>
          <p:nvPicPr>
            <p:cNvPr id="6" name="Picture 2" descr="C:\Users\t-dantay\Documents\WPIcons\appbar.feature.search.rest.png"/>
            <p:cNvPicPr>
              <a:picLocks noChangeAspect="1" noChangeArrowheads="1"/>
            </p:cNvPicPr>
            <p:nvPr/>
          </p:nvPicPr>
          <p:blipFill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769" y="6091117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PageTitle"/>
          <p:cNvGrpSpPr/>
          <p:nvPr>
            <p:custDataLst>
              <p:custData r:id="rId2"/>
            </p:custDataLst>
          </p:nvPr>
        </p:nvGrpSpPr>
        <p:grpSpPr>
          <a:xfrm>
            <a:off x="888106" y="764704"/>
            <a:ext cx="3038698" cy="911018"/>
            <a:chOff x="3054545" y="660400"/>
            <a:chExt cx="3038698" cy="911018"/>
          </a:xfrm>
        </p:grpSpPr>
        <p:sp>
          <p:nvSpPr>
            <p:cNvPr id="20" name="Application Title"/>
            <p:cNvSpPr txBox="1"/>
            <p:nvPr/>
          </p:nvSpPr>
          <p:spPr>
            <a:xfrm>
              <a:off x="3054545" y="660400"/>
              <a:ext cx="3038697" cy="326243"/>
            </a:xfrm>
            <a:prstGeom prst="rect">
              <a:avLst/>
            </a:prstGeom>
            <a:noFill/>
          </p:spPr>
          <p:txBody>
            <a:bodyPr wrap="none" lIns="164592" tIns="155448" bIns="0" rtlCol="0">
              <a:noAutofit/>
            </a:bodyPr>
            <a:lstStyle/>
            <a:p>
              <a:r>
                <a:rPr lang="en-US" sz="1100" b="1" cap="all" dirty="0" smtClean="0">
                  <a:latin typeface="Segoe Light" pitchFamily="34" charset="0"/>
                  <a:ea typeface="Segoe UI" pitchFamily="34" charset="0"/>
                  <a:cs typeface="Segoe UI" pitchFamily="34" charset="0"/>
                </a:rPr>
                <a:t>Meet Me</a:t>
              </a:r>
              <a:endParaRPr lang="en-US" sz="1100" b="1" cap="all" dirty="0">
                <a:latin typeface="Segoe Light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Page Title"/>
            <p:cNvSpPr txBox="1"/>
            <p:nvPr/>
          </p:nvSpPr>
          <p:spPr>
            <a:xfrm>
              <a:off x="3055158" y="986643"/>
              <a:ext cx="3038085" cy="584775"/>
            </a:xfrm>
            <a:prstGeom prst="rect">
              <a:avLst/>
            </a:prstGeom>
            <a:noFill/>
          </p:spPr>
          <p:txBody>
            <a:bodyPr wrap="none" lIns="137160" rtlCol="0">
              <a:noAutofit/>
            </a:bodyPr>
            <a:lstStyle/>
            <a:p>
              <a:r>
                <a:rPr lang="en-US" sz="32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Main Menu</a:t>
              </a:r>
              <a:endParaRPr lang="en-US" sz="3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" name="Content"/>
          <p:cNvSpPr/>
          <p:nvPr>
            <p:custDataLst>
              <p:custData r:id="rId3"/>
            </p:custDataLst>
          </p:nvPr>
        </p:nvSpPr>
        <p:spPr>
          <a:xfrm>
            <a:off x="1183319" y="1926030"/>
            <a:ext cx="1090293" cy="1090293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Set up a meeting</a:t>
            </a:r>
          </a:p>
        </p:txBody>
      </p:sp>
      <p:sp>
        <p:nvSpPr>
          <p:cNvPr id="23" name="Content"/>
          <p:cNvSpPr/>
          <p:nvPr>
            <p:custDataLst>
              <p:custData r:id="rId4"/>
            </p:custDataLst>
          </p:nvPr>
        </p:nvSpPr>
        <p:spPr>
          <a:xfrm>
            <a:off x="2527838" y="1926030"/>
            <a:ext cx="1090293" cy="1090293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Join a meeting</a:t>
            </a:r>
          </a:p>
        </p:txBody>
      </p:sp>
      <p:sp>
        <p:nvSpPr>
          <p:cNvPr id="24" name="Content"/>
          <p:cNvSpPr/>
          <p:nvPr>
            <p:custDataLst>
              <p:custData r:id="rId5"/>
            </p:custDataLst>
          </p:nvPr>
        </p:nvSpPr>
        <p:spPr>
          <a:xfrm>
            <a:off x="1183319" y="3212976"/>
            <a:ext cx="1090293" cy="1090293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Settings</a:t>
            </a:r>
          </a:p>
        </p:txBody>
      </p:sp>
      <p:grpSp>
        <p:nvGrpSpPr>
          <p:cNvPr id="25" name="WindowsPhone"/>
          <p:cNvGrpSpPr/>
          <p:nvPr>
            <p:custDataLst>
              <p:custData r:id="rId6"/>
            </p:custDataLst>
          </p:nvPr>
        </p:nvGrpSpPr>
        <p:grpSpPr>
          <a:xfrm>
            <a:off x="4995437" y="1"/>
            <a:ext cx="3464995" cy="6857998"/>
            <a:chOff x="2839503" y="1"/>
            <a:chExt cx="3464995" cy="6857998"/>
          </a:xfrm>
        </p:grpSpPr>
        <p:grpSp>
          <p:nvGrpSpPr>
            <p:cNvPr id="26" name="Group 25"/>
            <p:cNvGrpSpPr/>
            <p:nvPr/>
          </p:nvGrpSpPr>
          <p:grpSpPr>
            <a:xfrm>
              <a:off x="2839503" y="1"/>
              <a:ext cx="3464995" cy="6857998"/>
              <a:chOff x="2839503" y="1"/>
              <a:chExt cx="3464995" cy="685799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839503" y="1"/>
                <a:ext cx="3464995" cy="6857998"/>
                <a:chOff x="2834639" y="1"/>
                <a:chExt cx="3464995" cy="6857998"/>
              </a:xfrm>
            </p:grpSpPr>
            <p:sp>
              <p:nvSpPr>
                <p:cNvPr id="30" name="Rounded Rectangle 29"/>
                <p:cNvSpPr/>
                <p:nvPr userDrawn="1"/>
              </p:nvSpPr>
              <p:spPr>
                <a:xfrm>
                  <a:off x="2834639" y="1"/>
                  <a:ext cx="3464995" cy="6857998"/>
                </a:xfrm>
                <a:prstGeom prst="roundRect">
                  <a:avLst>
                    <a:gd name="adj" fmla="val 5515"/>
                  </a:avLst>
                </a:prstGeom>
                <a:solidFill>
                  <a:srgbClr val="FFFFFF"/>
                </a:solidFill>
                <a:ln w="3175">
                  <a:solidFill>
                    <a:srgbClr val="000000">
                      <a:lumMod val="95000"/>
                      <a:lumOff val="5000"/>
                    </a:srgbClr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2928205" y="91440"/>
                  <a:ext cx="3276600" cy="6659880"/>
                </a:xfrm>
                <a:prstGeom prst="roundRect">
                  <a:avLst>
                    <a:gd name="adj" fmla="val 2819"/>
                  </a:avLst>
                </a:prstGeom>
                <a:solidFill>
                  <a:srgbClr val="FFFFFF">
                    <a:lumMod val="65000"/>
                  </a:srgbClr>
                </a:soli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/>
                  </a:endParaRPr>
                </a:p>
              </p:txBody>
            </p:sp>
            <p:sp>
              <p:nvSpPr>
                <p:cNvPr id="32" name="Rectangle 31"/>
                <p:cNvSpPr/>
                <p:nvPr userDrawn="1"/>
              </p:nvSpPr>
              <p:spPr>
                <a:xfrm>
                  <a:off x="3050294" y="482053"/>
                  <a:ext cx="3038085" cy="507492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Left Arrow 32"/>
                <p:cNvSpPr/>
                <p:nvPr userDrawn="1"/>
              </p:nvSpPr>
              <p:spPr>
                <a:xfrm>
                  <a:off x="3300730" y="6215335"/>
                  <a:ext cx="270769" cy="117324"/>
                </a:xfrm>
                <a:prstGeom prst="leftArrow">
                  <a:avLst>
                    <a:gd name="adj1" fmla="val 0"/>
                    <a:gd name="adj2" fmla="val 91165"/>
                  </a:avLst>
                </a:prstGeom>
                <a:noFill/>
                <a:ln w="3175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u="sng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 rot="21384124">
                  <a:off x="4457215" y="6161552"/>
                  <a:ext cx="212326" cy="227346"/>
                  <a:chOff x="4194362" y="5874647"/>
                  <a:chExt cx="252148" cy="269985"/>
                </a:xfrm>
                <a:solidFill>
                  <a:srgbClr val="FFFFFF"/>
                </a:solidFill>
              </p:grpSpPr>
              <p:sp>
                <p:nvSpPr>
                  <p:cNvPr id="36" name="Flowchart: Stored Data 35"/>
                  <p:cNvSpPr/>
                  <p:nvPr/>
                </p:nvSpPr>
                <p:spPr>
                  <a:xfrm rot="6230930">
                    <a:off x="4218638" y="5878261"/>
                    <a:ext cx="115927" cy="108699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Flowchart: Stored Data 36"/>
                  <p:cNvSpPr/>
                  <p:nvPr/>
                </p:nvSpPr>
                <p:spPr>
                  <a:xfrm rot="6230930">
                    <a:off x="4190748" y="5989157"/>
                    <a:ext cx="115927" cy="108699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Flowchart: Stored Data 37"/>
                  <p:cNvSpPr/>
                  <p:nvPr/>
                </p:nvSpPr>
                <p:spPr>
                  <a:xfrm rot="16979296">
                    <a:off x="4335573" y="5922200"/>
                    <a:ext cx="114310" cy="107565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" name="Flowchart: Stored Data 38"/>
                  <p:cNvSpPr/>
                  <p:nvPr/>
                </p:nvSpPr>
                <p:spPr>
                  <a:xfrm rot="16979296">
                    <a:off x="4307999" y="6032886"/>
                    <a:ext cx="115927" cy="107565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5" name="Rounded Rectangle 34"/>
                <p:cNvSpPr/>
                <p:nvPr/>
              </p:nvSpPr>
              <p:spPr>
                <a:xfrm>
                  <a:off x="4138146" y="266078"/>
                  <a:ext cx="860720" cy="52045"/>
                </a:xfrm>
                <a:prstGeom prst="roundRect">
                  <a:avLst/>
                </a:prstGeom>
                <a:solidFill>
                  <a:srgbClr val="FFFFFF">
                    <a:lumMod val="95000"/>
                  </a:srgbClr>
                </a:soli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/>
                  </a:endParaRPr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3054545" y="482052"/>
                <a:ext cx="3038698" cy="188595"/>
              </a:xfrm>
              <a:prstGeom prst="rect">
                <a:avLst/>
              </a:prstGeom>
              <a:solidFill>
                <a:srgbClr val="000000">
                  <a:alpha val="3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12:38</a:t>
                </a:r>
              </a:p>
            </p:txBody>
          </p:sp>
        </p:grpSp>
        <p:pic>
          <p:nvPicPr>
            <p:cNvPr id="27" name="Picture 2" descr="C:\Users\t-dantay\Documents\WPIcons\appbar.feature.search.rest.png"/>
            <p:cNvPicPr>
              <a:picLocks noChangeAspect="1" noChangeArrowheads="1"/>
            </p:cNvPicPr>
            <p:nvPr/>
          </p:nvPicPr>
          <p:blipFill>
            <a:blip r:embed="rId1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769" y="6091117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PageTitle"/>
          <p:cNvGrpSpPr/>
          <p:nvPr>
            <p:custDataLst>
              <p:custData r:id="rId7"/>
            </p:custDataLst>
          </p:nvPr>
        </p:nvGrpSpPr>
        <p:grpSpPr>
          <a:xfrm>
            <a:off x="5208586" y="789790"/>
            <a:ext cx="3038698" cy="911018"/>
            <a:chOff x="3054545" y="660400"/>
            <a:chExt cx="3038698" cy="911018"/>
          </a:xfrm>
        </p:grpSpPr>
        <p:sp>
          <p:nvSpPr>
            <p:cNvPr id="41" name="Application Title"/>
            <p:cNvSpPr txBox="1"/>
            <p:nvPr/>
          </p:nvSpPr>
          <p:spPr>
            <a:xfrm>
              <a:off x="3054545" y="660400"/>
              <a:ext cx="3038697" cy="326243"/>
            </a:xfrm>
            <a:prstGeom prst="rect">
              <a:avLst/>
            </a:prstGeom>
            <a:noFill/>
          </p:spPr>
          <p:txBody>
            <a:bodyPr wrap="none" lIns="164592" tIns="155448" bIns="0" rtlCol="0">
              <a:noAutofit/>
            </a:bodyPr>
            <a:lstStyle/>
            <a:p>
              <a:r>
                <a:rPr lang="en-US" sz="1100" b="1" cap="all" dirty="0" smtClean="0">
                  <a:latin typeface="Segoe Light" pitchFamily="34" charset="0"/>
                  <a:ea typeface="Segoe UI" pitchFamily="34" charset="0"/>
                  <a:cs typeface="Segoe UI" pitchFamily="34" charset="0"/>
                </a:rPr>
                <a:t>Meet Me</a:t>
              </a:r>
              <a:endParaRPr lang="en-US" sz="1100" b="1" cap="all" dirty="0">
                <a:latin typeface="Segoe Light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Page Title"/>
            <p:cNvSpPr txBox="1"/>
            <p:nvPr/>
          </p:nvSpPr>
          <p:spPr>
            <a:xfrm>
              <a:off x="3055158" y="986643"/>
              <a:ext cx="3038085" cy="584775"/>
            </a:xfrm>
            <a:prstGeom prst="rect">
              <a:avLst/>
            </a:prstGeom>
            <a:noFill/>
          </p:spPr>
          <p:txBody>
            <a:bodyPr wrap="none" lIns="137160" rtlCol="0">
              <a:noAutofit/>
            </a:bodyPr>
            <a:lstStyle/>
            <a:p>
              <a:r>
                <a:rPr lang="en-US" sz="32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Join a meeting</a:t>
              </a:r>
              <a:endParaRPr lang="en-US" sz="3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3" name="PhoneKeyboard"/>
          <p:cNvGrpSpPr/>
          <p:nvPr>
            <p:custDataLst>
              <p:custData r:id="rId8"/>
            </p:custDataLst>
          </p:nvPr>
        </p:nvGrpSpPr>
        <p:grpSpPr>
          <a:xfrm>
            <a:off x="5217915" y="3467832"/>
            <a:ext cx="3020040" cy="2121408"/>
            <a:chOff x="3058260" y="2382932"/>
            <a:chExt cx="3020040" cy="2121408"/>
          </a:xfrm>
        </p:grpSpPr>
        <p:sp>
          <p:nvSpPr>
            <p:cNvPr id="44" name="Rectangle 43"/>
            <p:cNvSpPr/>
            <p:nvPr/>
          </p:nvSpPr>
          <p:spPr>
            <a:xfrm>
              <a:off x="3060780" y="2382932"/>
              <a:ext cx="3017520" cy="212140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058260" y="2393100"/>
              <a:ext cx="3018923" cy="2106397"/>
              <a:chOff x="2584219" y="2766627"/>
              <a:chExt cx="3018923" cy="210639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893272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w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585977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198072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dirty="0">
                    <a:latin typeface="Segoe UI"/>
                  </a:rPr>
                  <a:t>e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501049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noProof="0" dirty="0" smtClean="0">
                    <a:latin typeface="Segoe UI"/>
                  </a:rPr>
                  <a:t>r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06394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dirty="0">
                    <a:latin typeface="Segoe UI"/>
                  </a:rPr>
                  <a:t>t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4111195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y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4415996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dirty="0">
                    <a:latin typeface="Segoe UI"/>
                  </a:rPr>
                  <a:t>u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4718181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dirty="0" smtClean="0">
                    <a:latin typeface="Segoe UI"/>
                  </a:rPr>
                  <a:t>i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024892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o</a:t>
                </a: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327388" y="2766627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3045672" y="3301032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585977" y="3301032"/>
                <a:ext cx="4281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73152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dirty="0">
                    <a:latin typeface="Segoe UI"/>
                  </a:rPr>
                  <a:t>a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350472" y="3301032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noProof="0" dirty="0" smtClean="0">
                    <a:latin typeface="Segoe UI"/>
                  </a:rPr>
                  <a:t>d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3653449" y="3301032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dirty="0">
                    <a:latin typeface="Segoe UI"/>
                  </a:rPr>
                  <a:t>f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3958794" y="3301032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4263595" y="3301032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568396" y="3301032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noProof="0" dirty="0" smtClean="0">
                    <a:latin typeface="Segoe UI"/>
                  </a:rPr>
                  <a:t>j</a:t>
                </a:r>
                <a:endParaRPr kumimoji="0" lang="en-US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4870581" y="3301032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noProof="0" dirty="0">
                    <a:latin typeface="Segoe UI"/>
                  </a:rPr>
                  <a:t>k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177292" y="3301032"/>
                <a:ext cx="425850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dirty="0">
                    <a:latin typeface="Segoe UI"/>
                  </a:rPr>
                  <a:t>l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3045672" y="3830144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z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2585977" y="3830144"/>
                <a:ext cx="4281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73152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kern="0" dirty="0">
                    <a:latin typeface="Segoe UI"/>
                    <a:sym typeface="Wingdings"/>
                  </a:rPr>
                  <a:t></a:t>
                </a: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3350472" y="3830144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3653449" y="3830144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3958794" y="3830144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v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263595" y="3830144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4568396" y="3830144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n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870581" y="3830144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8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m</a:t>
                </a: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5177292" y="3830144"/>
                <a:ext cx="425850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584219" y="4367251"/>
                <a:ext cx="571298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73152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&amp;123</a:t>
                </a: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3189899" y="4367250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/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498831" y="4367248"/>
                <a:ext cx="1191486" cy="505773"/>
              </a:xfrm>
              <a:prstGeom prst="roundRect">
                <a:avLst>
                  <a:gd name="adj" fmla="val 2012"/>
                </a:avLst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kern="0" dirty="0" smtClean="0">
                    <a:latin typeface="Segoe UI"/>
                  </a:rPr>
                  <a:t>space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4718181" y="4367251"/>
                <a:ext cx="275754" cy="505773"/>
              </a:xfrm>
              <a:prstGeom prst="roundRect">
                <a:avLst>
                  <a:gd name="adj" fmla="val 3895"/>
                </a:avLst>
              </a:prstGeom>
              <a:solidFill>
                <a:srgbClr val="FFFFFF">
                  <a:lumMod val="7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kern="0" noProof="0" dirty="0" smtClean="0">
                    <a:latin typeface="Segoe UI"/>
                  </a:rPr>
                  <a:t>·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5024892" y="4367251"/>
                <a:ext cx="578250" cy="505773"/>
              </a:xfrm>
              <a:prstGeom prst="roundRect">
                <a:avLst>
                  <a:gd name="adj" fmla="val 2012"/>
                </a:avLst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search</a:t>
                </a:r>
              </a:p>
            </p:txBody>
          </p:sp>
          <p:pic>
            <p:nvPicPr>
              <p:cNvPr id="79" name="Picture 3" descr="C:\Users\t-dantay\Documents\First24\arrowbox1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375" b="89844" l="9375" r="96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5297093" y="4008957"/>
                <a:ext cx="186247" cy="18624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0" name="Content"/>
          <p:cNvSpPr/>
          <p:nvPr>
            <p:custDataLst>
              <p:custData r:id="rId9"/>
            </p:custDataLst>
          </p:nvPr>
        </p:nvSpPr>
        <p:spPr>
          <a:xfrm>
            <a:off x="6067761" y="2780928"/>
            <a:ext cx="1106592" cy="2286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square" lIns="91440" tIns="0" rIns="91440" bIns="9144" rtlCol="0" anchor="ctr">
            <a:no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Join</a:t>
            </a:r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1" name="Content"/>
          <p:cNvSpPr/>
          <p:nvPr>
            <p:custDataLst>
              <p:custData r:id="rId10"/>
            </p:custDataLst>
          </p:nvPr>
        </p:nvSpPr>
        <p:spPr>
          <a:xfrm>
            <a:off x="6782902" y="2282431"/>
            <a:ext cx="1220102" cy="228600"/>
          </a:xfrm>
          <a:prstGeom prst="rect">
            <a:avLst/>
          </a:prstGeom>
          <a:solidFill>
            <a:sysClr val="window" lastClr="FFFFFF"/>
          </a:solidFill>
          <a:ln w="3175">
            <a:solidFill>
              <a:srgbClr val="000000">
                <a:lumMod val="50000"/>
                <a:lumOff val="50000"/>
              </a:srgbClr>
            </a:solidFill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rgbClr val="000000"/>
          </a:fontRef>
        </p:style>
        <p:txBody>
          <a:bodyPr wrap="none" lIns="45720" tIns="18288" rIns="45720" bIns="18288" rtlCol="0" anchor="ctr">
            <a:noAutofit/>
          </a:bodyPr>
          <a:lstStyle/>
          <a:p>
            <a:endParaRPr lang="en-US" sz="1200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" name="Content"/>
          <p:cNvSpPr txBox="1"/>
          <p:nvPr>
            <p:custDataLst>
              <p:custData r:id="rId11"/>
            </p:custDataLst>
          </p:nvPr>
        </p:nvSpPr>
        <p:spPr>
          <a:xfrm>
            <a:off x="5332313" y="2276872"/>
            <a:ext cx="1350050" cy="230832"/>
          </a:xfrm>
          <a:prstGeom prst="rect">
            <a:avLst/>
          </a:prstGeom>
          <a:noFill/>
        </p:spPr>
        <p:txBody>
          <a:bodyPr wrap="none" lIns="91440" tIns="18288" rIns="91440" bIns="27432" rtlCol="0" anchor="ctr" anchorCtr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Meeting Number</a:t>
            </a:r>
          </a:p>
        </p:txBody>
      </p:sp>
    </p:spTree>
    <p:extLst>
      <p:ext uri="{BB962C8B-B14F-4D97-AF65-F5344CB8AC3E}">
        <p14:creationId xmlns:p14="http://schemas.microsoft.com/office/powerpoint/2010/main" val="140961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WindowsPhone"/>
          <p:cNvGrpSpPr/>
          <p:nvPr>
            <p:custDataLst>
              <p:custData r:id="rId1"/>
            </p:custDataLst>
          </p:nvPr>
        </p:nvGrpSpPr>
        <p:grpSpPr>
          <a:xfrm>
            <a:off x="2839502" y="1"/>
            <a:ext cx="3464995" cy="6857998"/>
            <a:chOff x="2839503" y="1"/>
            <a:chExt cx="3464995" cy="6857998"/>
          </a:xfrm>
        </p:grpSpPr>
        <p:grpSp>
          <p:nvGrpSpPr>
            <p:cNvPr id="5" name="Group 4"/>
            <p:cNvGrpSpPr/>
            <p:nvPr/>
          </p:nvGrpSpPr>
          <p:grpSpPr>
            <a:xfrm>
              <a:off x="2839503" y="1"/>
              <a:ext cx="3464995" cy="6857998"/>
              <a:chOff x="2839503" y="1"/>
              <a:chExt cx="3464995" cy="685799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839503" y="1"/>
                <a:ext cx="3464995" cy="6857998"/>
                <a:chOff x="2834639" y="1"/>
                <a:chExt cx="3464995" cy="6857998"/>
              </a:xfrm>
            </p:grpSpPr>
            <p:sp>
              <p:nvSpPr>
                <p:cNvPr id="9" name="Rounded Rectangle 8"/>
                <p:cNvSpPr/>
                <p:nvPr userDrawn="1"/>
              </p:nvSpPr>
              <p:spPr>
                <a:xfrm>
                  <a:off x="2834639" y="1"/>
                  <a:ext cx="3464995" cy="6857998"/>
                </a:xfrm>
                <a:prstGeom prst="roundRect">
                  <a:avLst>
                    <a:gd name="adj" fmla="val 5515"/>
                  </a:avLst>
                </a:prstGeom>
                <a:solidFill>
                  <a:srgbClr val="FFFFFF"/>
                </a:solidFill>
                <a:ln w="3175">
                  <a:solidFill>
                    <a:srgbClr val="000000">
                      <a:lumMod val="95000"/>
                      <a:lumOff val="5000"/>
                    </a:srgbClr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2928205" y="91440"/>
                  <a:ext cx="3276600" cy="6659880"/>
                </a:xfrm>
                <a:prstGeom prst="roundRect">
                  <a:avLst>
                    <a:gd name="adj" fmla="val 2819"/>
                  </a:avLst>
                </a:prstGeom>
                <a:solidFill>
                  <a:srgbClr val="FFFFFF">
                    <a:lumMod val="65000"/>
                  </a:srgbClr>
                </a:soli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/>
                  </a:endParaRPr>
                </a:p>
              </p:txBody>
            </p:sp>
            <p:sp>
              <p:nvSpPr>
                <p:cNvPr id="11" name="Rectangle 10"/>
                <p:cNvSpPr/>
                <p:nvPr userDrawn="1"/>
              </p:nvSpPr>
              <p:spPr>
                <a:xfrm>
                  <a:off x="3050294" y="482053"/>
                  <a:ext cx="3038085" cy="507492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Left Arrow 11"/>
                <p:cNvSpPr/>
                <p:nvPr userDrawn="1"/>
              </p:nvSpPr>
              <p:spPr>
                <a:xfrm>
                  <a:off x="3300730" y="6215335"/>
                  <a:ext cx="270769" cy="117324"/>
                </a:xfrm>
                <a:prstGeom prst="leftArrow">
                  <a:avLst>
                    <a:gd name="adj1" fmla="val 0"/>
                    <a:gd name="adj2" fmla="val 91165"/>
                  </a:avLst>
                </a:prstGeom>
                <a:noFill/>
                <a:ln w="3175">
                  <a:solidFill>
                    <a:srgbClr val="FFFFFF"/>
                  </a:solidFill>
                </a:ln>
              </p:spPr>
              <p:style>
                <a:lnRef idx="2">
                  <a:srgbClr val="4F81BD">
                    <a:shade val="50000"/>
                  </a:srgbClr>
                </a:lnRef>
                <a:fillRef idx="1">
                  <a:srgbClr val="4F81BD"/>
                </a:fillRef>
                <a:effectRef idx="0">
                  <a:srgbClr val="4F81BD"/>
                </a:effectRef>
                <a:fontRef idx="minor">
                  <a:srgbClr val="000000"/>
                </a:fontRef>
              </p:style>
              <p:txBody>
                <a:bodyPr rtlCol="0" anchor="ctr"/>
                <a:lstStyle/>
                <a:p>
                  <a:pPr algn="ctr"/>
                  <a:endParaRPr lang="en-US" u="sng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 rot="21384124">
                  <a:off x="4457215" y="6161552"/>
                  <a:ext cx="212326" cy="227346"/>
                  <a:chOff x="4194362" y="5874647"/>
                  <a:chExt cx="252148" cy="269985"/>
                </a:xfrm>
                <a:solidFill>
                  <a:srgbClr val="FFFFFF"/>
                </a:solidFill>
              </p:grpSpPr>
              <p:sp>
                <p:nvSpPr>
                  <p:cNvPr id="15" name="Flowchart: Stored Data 14"/>
                  <p:cNvSpPr/>
                  <p:nvPr/>
                </p:nvSpPr>
                <p:spPr>
                  <a:xfrm rot="6230930">
                    <a:off x="4218638" y="5878261"/>
                    <a:ext cx="115927" cy="108699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Flowchart: Stored Data 15"/>
                  <p:cNvSpPr/>
                  <p:nvPr/>
                </p:nvSpPr>
                <p:spPr>
                  <a:xfrm rot="6230930">
                    <a:off x="4190748" y="5989157"/>
                    <a:ext cx="115927" cy="108699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Flowchart: Stored Data 16"/>
                  <p:cNvSpPr/>
                  <p:nvPr/>
                </p:nvSpPr>
                <p:spPr>
                  <a:xfrm rot="16979296">
                    <a:off x="4335573" y="5922200"/>
                    <a:ext cx="114310" cy="107565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" name="Flowchart: Stored Data 17"/>
                  <p:cNvSpPr/>
                  <p:nvPr/>
                </p:nvSpPr>
                <p:spPr>
                  <a:xfrm rot="16979296">
                    <a:off x="4307999" y="6032886"/>
                    <a:ext cx="115927" cy="107565"/>
                  </a:xfrm>
                  <a:prstGeom prst="flowChartOnlineStorag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rgbClr val="4F81BD">
                      <a:shade val="50000"/>
                    </a:srgbClr>
                  </a:lnRef>
                  <a:fillRef idx="1">
                    <a:srgbClr val="4F81BD"/>
                  </a:fillRef>
                  <a:effectRef idx="0">
                    <a:srgbClr val="4F81BD"/>
                  </a:effectRef>
                  <a:fontRef idx="minor">
                    <a:srgbClr val="000000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4" name="Rounded Rectangle 13"/>
                <p:cNvSpPr/>
                <p:nvPr/>
              </p:nvSpPr>
              <p:spPr>
                <a:xfrm>
                  <a:off x="4138146" y="266078"/>
                  <a:ext cx="860720" cy="52045"/>
                </a:xfrm>
                <a:prstGeom prst="roundRect">
                  <a:avLst/>
                </a:prstGeom>
                <a:solidFill>
                  <a:srgbClr val="FFFFFF">
                    <a:lumMod val="95000"/>
                  </a:srgbClr>
                </a:soli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egoe UI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3054545" y="482052"/>
                <a:ext cx="3038698" cy="188595"/>
              </a:xfrm>
              <a:prstGeom prst="rect">
                <a:avLst/>
              </a:prstGeom>
              <a:solidFill>
                <a:srgbClr val="000000">
                  <a:alpha val="35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12:38</a:t>
                </a:r>
              </a:p>
            </p:txBody>
          </p:sp>
        </p:grpSp>
        <p:pic>
          <p:nvPicPr>
            <p:cNvPr id="6" name="Picture 2" descr="C:\Users\t-dantay\Documents\WPIcons\appbar.feature.search.rest.png"/>
            <p:cNvPicPr>
              <a:picLocks noChangeAspect="1" noChangeArrowheads="1"/>
            </p:cNvPicPr>
            <p:nvPr/>
          </p:nvPicPr>
          <p:blipFill>
            <a:blip r:embed="rId1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769" y="6091117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StreetMap"/>
          <p:cNvPicPr>
            <a:picLocks noChangeAspect="1" noChangeArrowheads="1"/>
          </p:cNvPicPr>
          <p:nvPr>
            <p:custDataLst>
              <p:custData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91" y="1268760"/>
            <a:ext cx="298031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20" name="MapMarker"/>
          <p:cNvGrpSpPr>
            <a:grpSpLocks noChangeAspect="1"/>
          </p:cNvGrpSpPr>
          <p:nvPr>
            <p:custDataLst>
              <p:custData r:id="rId3"/>
            </p:custDataLst>
          </p:nvPr>
        </p:nvGrpSpPr>
        <p:grpSpPr>
          <a:xfrm>
            <a:off x="4392047" y="2967992"/>
            <a:ext cx="287705" cy="287705"/>
            <a:chOff x="3669395" y="3536182"/>
            <a:chExt cx="287705" cy="287705"/>
          </a:xfrm>
        </p:grpSpPr>
        <p:sp>
          <p:nvSpPr>
            <p:cNvPr id="21" name="Teardrop 20"/>
            <p:cNvSpPr>
              <a:spLocks noChangeAspect="1"/>
            </p:cNvSpPr>
            <p:nvPr/>
          </p:nvSpPr>
          <p:spPr>
            <a:xfrm rot="8100000">
              <a:off x="3669395" y="3536182"/>
              <a:ext cx="287705" cy="287705"/>
            </a:xfrm>
            <a:prstGeom prst="teardrop">
              <a:avLst>
                <a:gd name="adj" fmla="val 152462"/>
              </a:avLst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703757" y="3568747"/>
              <a:ext cx="218980" cy="218980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31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kern="0" dirty="0">
                  <a:solidFill>
                    <a:srgbClr val="FFFFFF"/>
                  </a:solidFill>
                  <a:latin typeface="Segoe UI"/>
                </a:rPr>
                <a:t>1</a:t>
              </a:r>
              <a:endParaRPr kumimoji="0" lang="en-US" sz="105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3" name="Content"/>
          <p:cNvSpPr txBox="1"/>
          <p:nvPr>
            <p:custDataLst>
              <p:custData r:id="rId4"/>
            </p:custDataLst>
          </p:nvPr>
        </p:nvSpPr>
        <p:spPr>
          <a:xfrm>
            <a:off x="3059832" y="4869160"/>
            <a:ext cx="30121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Segoe UI" pitchFamily="34" charset="0"/>
                <a:ea typeface="Segoe UI" pitchFamily="34" charset="0"/>
                <a:cs typeface="Segoe UI" pitchFamily="34" charset="0"/>
              </a:rPr>
              <a:t>Advertisement Title</a:t>
            </a:r>
            <a:endParaRPr lang="en-US" sz="1400" u="sng" dirty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Lorem</a:t>
            </a:r>
            <a:r>
              <a:rPr lang="en-US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ipsum</a:t>
            </a:r>
            <a:r>
              <a:rPr lang="en-U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dolor sit </a:t>
            </a:r>
            <a:r>
              <a:rPr lang="en-US" sz="1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amet</a:t>
            </a:r>
            <a:endPara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www.microsoft.com</a:t>
            </a:r>
          </a:p>
        </p:txBody>
      </p:sp>
      <p:grpSp>
        <p:nvGrpSpPr>
          <p:cNvPr id="24" name="Notification"/>
          <p:cNvGrpSpPr/>
          <p:nvPr>
            <p:custDataLst>
              <p:custData r:id="rId5"/>
            </p:custDataLst>
          </p:nvPr>
        </p:nvGrpSpPr>
        <p:grpSpPr>
          <a:xfrm>
            <a:off x="3059832" y="476672"/>
            <a:ext cx="3034910" cy="397854"/>
            <a:chOff x="3054545" y="3217998"/>
            <a:chExt cx="3034910" cy="397854"/>
          </a:xfrm>
        </p:grpSpPr>
        <p:sp>
          <p:nvSpPr>
            <p:cNvPr id="25" name="Background"/>
            <p:cNvSpPr/>
            <p:nvPr/>
          </p:nvSpPr>
          <p:spPr>
            <a:xfrm>
              <a:off x="3054545" y="3217998"/>
              <a:ext cx="3034910" cy="397854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17:45</a:t>
              </a:r>
            </a:p>
          </p:txBody>
        </p:sp>
        <p:sp>
          <p:nvSpPr>
            <p:cNvPr id="26" name="Content"/>
            <p:cNvSpPr txBox="1"/>
            <p:nvPr/>
          </p:nvSpPr>
          <p:spPr>
            <a:xfrm>
              <a:off x="3295068" y="3372237"/>
              <a:ext cx="2089355" cy="221599"/>
            </a:xfrm>
            <a:prstGeom prst="rect">
              <a:avLst/>
            </a:prstGeom>
            <a:noFill/>
          </p:spPr>
          <p:txBody>
            <a:bodyPr wrap="none" lIns="45720" tIns="36576" rIns="91440" bIns="0" rtlCol="0">
              <a:spAutoFit/>
            </a:bodyPr>
            <a:lstStyle/>
            <a:p>
              <a:r>
                <a:rPr lang="en-US" sz="12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John has joined the meeting.</a:t>
              </a:r>
              <a:endParaRPr lang="en-US" sz="1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7" name="MessageIcon" descr="C:\Users\t-dantay\Documents\WPIcons\appbar.feature.email.rest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9" t="26000" r="20640" b="26512"/>
            <a:stretch/>
          </p:blipFill>
          <p:spPr bwMode="auto">
            <a:xfrm>
              <a:off x="3112610" y="3437562"/>
              <a:ext cx="178987" cy="147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Content"/>
          <p:cNvSpPr txBox="1"/>
          <p:nvPr>
            <p:custDataLst>
              <p:custData r:id="rId6"/>
            </p:custDataLst>
          </p:nvPr>
        </p:nvSpPr>
        <p:spPr>
          <a:xfrm>
            <a:off x="4068873" y="964304"/>
            <a:ext cx="2015295" cy="230832"/>
          </a:xfrm>
          <a:prstGeom prst="rect">
            <a:avLst/>
          </a:prstGeom>
          <a:noFill/>
        </p:spPr>
        <p:txBody>
          <a:bodyPr wrap="none" lIns="91440" tIns="18288" rIns="91440" bIns="27432" rtlCol="0" anchor="ctr" anchorCtr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Already joined : 5 out of 12</a:t>
            </a:r>
          </a:p>
        </p:txBody>
      </p:sp>
      <p:sp>
        <p:nvSpPr>
          <p:cNvPr id="29" name="Content"/>
          <p:cNvSpPr/>
          <p:nvPr>
            <p:custDataLst>
              <p:custData r:id="rId7"/>
            </p:custDataLst>
          </p:nvPr>
        </p:nvSpPr>
        <p:spPr>
          <a:xfrm>
            <a:off x="3175777" y="2304648"/>
            <a:ext cx="1563562" cy="447241"/>
          </a:xfrm>
          <a:prstGeom prst="wedgeRoundRectCallout">
            <a:avLst>
              <a:gd name="adj1" fmla="val 34559"/>
              <a:gd name="adj2" fmla="val 88307"/>
              <a:gd name="adj3" fmla="val 16667"/>
            </a:avLst>
          </a:prstGeom>
          <a:solidFill>
            <a:srgbClr val="000000">
              <a:alpha val="80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kern="0" dirty="0" smtClean="0">
                <a:solidFill>
                  <a:srgbClr val="FFFFFF"/>
                </a:solidFill>
                <a:latin typeface="Segoe UI"/>
              </a:rPr>
              <a:t>Meeting starts 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kern="0" dirty="0" smtClean="0">
                <a:solidFill>
                  <a:srgbClr val="FFFFFF"/>
                </a:solidFill>
                <a:latin typeface="Segoe UI"/>
              </a:rPr>
              <a:t>at 6pm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</a:endParaRPr>
          </a:p>
        </p:txBody>
      </p:sp>
      <p:grpSp>
        <p:nvGrpSpPr>
          <p:cNvPr id="30" name="MapMarker"/>
          <p:cNvGrpSpPr>
            <a:grpSpLocks noChangeAspect="1"/>
          </p:cNvGrpSpPr>
          <p:nvPr>
            <p:custDataLst>
              <p:custData r:id="rId8"/>
            </p:custDataLst>
          </p:nvPr>
        </p:nvGrpSpPr>
        <p:grpSpPr>
          <a:xfrm>
            <a:off x="5597823" y="3861048"/>
            <a:ext cx="287705" cy="287705"/>
            <a:chOff x="3669395" y="3536182"/>
            <a:chExt cx="287705" cy="287705"/>
          </a:xfrm>
        </p:grpSpPr>
        <p:sp>
          <p:nvSpPr>
            <p:cNvPr id="31" name="Teardrop 30"/>
            <p:cNvSpPr>
              <a:spLocks noChangeAspect="1"/>
            </p:cNvSpPr>
            <p:nvPr/>
          </p:nvSpPr>
          <p:spPr>
            <a:xfrm rot="8100000">
              <a:off x="3669395" y="3536182"/>
              <a:ext cx="287705" cy="287705"/>
            </a:xfrm>
            <a:prstGeom prst="teardrop">
              <a:avLst>
                <a:gd name="adj" fmla="val 152462"/>
              </a:avLst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703757" y="3568747"/>
              <a:ext cx="218980" cy="218980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31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50" kern="0" noProof="0" dirty="0">
                  <a:solidFill>
                    <a:srgbClr val="FFFFFF"/>
                  </a:solidFill>
                  <a:latin typeface="Segoe UI"/>
                </a:rPr>
                <a:t>2</a:t>
              </a:r>
              <a:endParaRPr kumimoji="0" lang="en-US" sz="105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MapMarker"/>
          <p:cNvGrpSpPr>
            <a:grpSpLocks noChangeAspect="1"/>
          </p:cNvGrpSpPr>
          <p:nvPr>
            <p:custDataLst>
              <p:custData r:id="rId9"/>
            </p:custDataLst>
          </p:nvPr>
        </p:nvGrpSpPr>
        <p:grpSpPr>
          <a:xfrm>
            <a:off x="4577287" y="1236050"/>
            <a:ext cx="287705" cy="287705"/>
            <a:chOff x="3669395" y="3536182"/>
            <a:chExt cx="287705" cy="287705"/>
          </a:xfrm>
        </p:grpSpPr>
        <p:sp>
          <p:nvSpPr>
            <p:cNvPr id="34" name="Teardrop 33"/>
            <p:cNvSpPr>
              <a:spLocks noChangeAspect="1"/>
            </p:cNvSpPr>
            <p:nvPr/>
          </p:nvSpPr>
          <p:spPr>
            <a:xfrm rot="8100000">
              <a:off x="3669395" y="3536182"/>
              <a:ext cx="287705" cy="287705"/>
            </a:xfrm>
            <a:prstGeom prst="teardrop">
              <a:avLst>
                <a:gd name="adj" fmla="val 152462"/>
              </a:avLst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703757" y="3568747"/>
              <a:ext cx="218980" cy="218980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31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6" name="Content"/>
          <p:cNvSpPr/>
          <p:nvPr>
            <p:custDataLst>
              <p:custData r:id="rId10"/>
            </p:custDataLst>
          </p:nvPr>
        </p:nvSpPr>
        <p:spPr>
          <a:xfrm>
            <a:off x="3644628" y="4228903"/>
            <a:ext cx="1563562" cy="447241"/>
          </a:xfrm>
          <a:prstGeom prst="wedgeRoundRectCallout">
            <a:avLst>
              <a:gd name="adj1" fmla="val 70256"/>
              <a:gd name="adj2" fmla="val -105526"/>
              <a:gd name="adj3" fmla="val 16667"/>
            </a:avLst>
          </a:prstGeom>
          <a:solidFill>
            <a:srgbClr val="000000">
              <a:alpha val="80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kern="0" dirty="0" smtClean="0">
                <a:solidFill>
                  <a:srgbClr val="FFFFFF"/>
                </a:solidFill>
                <a:latin typeface="Segoe UI"/>
              </a:rPr>
              <a:t>Mary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rPr>
              <a:t>Last position : 17:40 </a:t>
            </a:r>
          </a:p>
        </p:txBody>
      </p:sp>
    </p:spTree>
    <p:extLst>
      <p:ext uri="{BB962C8B-B14F-4D97-AF65-F5344CB8AC3E}">
        <p14:creationId xmlns:p14="http://schemas.microsoft.com/office/powerpoint/2010/main" val="187579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PDA - Indépendant\Cours &amp; Formations\TFS et Testing (1j)\Images\Storyboar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6" y="764704"/>
            <a:ext cx="4495138" cy="52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\PDA - Indépendant\Cours &amp; Formations\TFS et Testing (1j)\Images\Storyboard2.png"/>
          <p:cNvPicPr>
            <a:picLocks noChangeAspect="1" noChangeArrowheads="1"/>
          </p:cNvPicPr>
          <p:nvPr>
            <p:custDataLst>
              <p:custData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"/>
          <a:stretch/>
        </p:blipFill>
        <p:spPr bwMode="auto">
          <a:xfrm>
            <a:off x="4516077" y="764704"/>
            <a:ext cx="4620113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Define</a:t>
            </a:r>
            <a:r>
              <a:rPr lang="fr-BE" dirty="0" smtClean="0"/>
              <a:t> the </a:t>
            </a:r>
            <a:r>
              <a:rPr lang="fr-BE" dirty="0" err="1" smtClean="0"/>
              <a:t>backlog</a:t>
            </a:r>
            <a:endParaRPr lang="fr-BE" dirty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9667"/>
          <a:stretch/>
        </p:blipFill>
        <p:spPr>
          <a:xfrm>
            <a:off x="2728432" y="2031821"/>
            <a:ext cx="3235553" cy="2897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reeform 13"/>
          <p:cNvSpPr/>
          <p:nvPr/>
        </p:nvSpPr>
        <p:spPr>
          <a:xfrm>
            <a:off x="3175329" y="5187332"/>
            <a:ext cx="2269553" cy="545924"/>
          </a:xfrm>
          <a:custGeom>
            <a:avLst/>
            <a:gdLst>
              <a:gd name="connsiteX0" fmla="*/ 0 w 1705149"/>
              <a:gd name="connsiteY0" fmla="*/ 0 h 879217"/>
              <a:gd name="connsiteX1" fmla="*/ 1705149 w 1705149"/>
              <a:gd name="connsiteY1" fmla="*/ 0 h 879217"/>
              <a:gd name="connsiteX2" fmla="*/ 1705149 w 1705149"/>
              <a:gd name="connsiteY2" fmla="*/ 879217 h 879217"/>
              <a:gd name="connsiteX3" fmla="*/ 0 w 1705149"/>
              <a:gd name="connsiteY3" fmla="*/ 879217 h 879217"/>
              <a:gd name="connsiteX4" fmla="*/ 0 w 1705149"/>
              <a:gd name="connsiteY4" fmla="*/ 0 h 87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149" h="879217">
                <a:moveTo>
                  <a:pt x="0" y="0"/>
                </a:moveTo>
                <a:lnTo>
                  <a:pt x="1705149" y="0"/>
                </a:lnTo>
                <a:lnTo>
                  <a:pt x="1705149" y="879217"/>
                </a:lnTo>
                <a:lnTo>
                  <a:pt x="0" y="8792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3700" kern="1200" dirty="0" err="1" smtClean="0"/>
              <a:t>Backlog</a:t>
            </a:r>
            <a:endParaRPr lang="fr-BE" sz="3700" kern="1200" dirty="0"/>
          </a:p>
        </p:txBody>
      </p:sp>
      <p:sp>
        <p:nvSpPr>
          <p:cNvPr id="15" name="Oval 14"/>
          <p:cNvSpPr/>
          <p:nvPr/>
        </p:nvSpPr>
        <p:spPr>
          <a:xfrm>
            <a:off x="3923928" y="836712"/>
            <a:ext cx="772356" cy="77235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2617902"/>
              <a:satOff val="-141"/>
              <a:lumOff val="227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6607956" y="3304716"/>
            <a:ext cx="772356" cy="772356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5235805"/>
              <a:satOff val="-281"/>
              <a:lumOff val="454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/>
          <p:cNvSpPr/>
          <p:nvPr/>
        </p:nvSpPr>
        <p:spPr>
          <a:xfrm>
            <a:off x="6031892" y="1628800"/>
            <a:ext cx="772356" cy="772356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7853708"/>
              <a:satOff val="-422"/>
              <a:lumOff val="681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1907704" y="1628800"/>
            <a:ext cx="772356" cy="772356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10471609"/>
              <a:satOff val="-562"/>
              <a:lumOff val="90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1259632" y="3304716"/>
            <a:ext cx="772356" cy="772356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13089511"/>
              <a:satOff val="-703"/>
              <a:lumOff val="113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054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Synchronize</a:t>
            </a:r>
            <a:r>
              <a:rPr lang="fr-BE" dirty="0" smtClean="0"/>
              <a:t> the data </a:t>
            </a:r>
            <a:r>
              <a:rPr lang="fr-BE" dirty="0" err="1" smtClean="0"/>
              <a:t>between</a:t>
            </a:r>
            <a:r>
              <a:rPr lang="fr-BE" dirty="0" smtClean="0"/>
              <a:t> TFS et MS Project</a:t>
            </a:r>
            <a:endParaRPr lang="fr-B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7" y="620688"/>
            <a:ext cx="5047585" cy="553030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64088" y="7647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Possible </a:t>
            </a:r>
            <a:r>
              <a:rPr lang="fr-BE" dirty="0" err="1" smtClean="0"/>
              <a:t>customoization</a:t>
            </a:r>
            <a:endParaRPr lang="fr-BE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Use </a:t>
            </a:r>
            <a:r>
              <a:rPr lang="fr-BE" dirty="0" err="1" smtClean="0"/>
              <a:t>TFSFieldMapping</a:t>
            </a:r>
            <a:endParaRPr lang="fr-BE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2132856"/>
            <a:ext cx="7200800" cy="455509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&lt;?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xml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version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1.0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encoding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utf-8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?&gt;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MSProject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Mappings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System.AreaPath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pjTaskOutlineCode9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System.AssignedTo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pjTaskResourceNames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System.Id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en-US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pjTaskText10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ProjectName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Work Item ID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System.IterationPath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pjTaskOutlineCode10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Sprint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System.Reason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pjTaskText14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System.Rev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pjTaskText23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System.State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pjTaskText13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State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System.Title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pjTaskName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System.WorkItemType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pjTaskText24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Microsoft.VSTS.Common.BacklogPriority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en-US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pjTaskNumber1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ProjectName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Backlog Priority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WorkItemTrackingFieldReferenceName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Microsoft.VSTS.Scheduling.RemainingWork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         </a:t>
            </a:r>
            <a:r>
              <a:rPr lang="en-US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pjTaskRemainingWork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ProjectUnits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 err="1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pjHour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IfSummaryRefreshOnly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true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en-US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LinksField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pjTaskText26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  &lt;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SyncField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BE" sz="1000" dirty="0" err="1">
                <a:solidFill>
                  <a:srgbClr val="FF0000"/>
                </a:solidFill>
                <a:highlight>
                  <a:srgbClr val="FFFFFF"/>
                </a:highlight>
                <a:latin typeface="Consolas"/>
              </a:rPr>
              <a:t>ProjectField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=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pjTaskText25</a:t>
            </a:r>
            <a:r>
              <a:rPr lang="fr-BE" sz="10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/&gt;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  &lt;/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Mappings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fr-BE" sz="10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fr-BE" sz="1000" dirty="0" err="1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MSProject</a:t>
            </a:r>
            <a:r>
              <a:rPr lang="fr-BE" sz="1000" dirty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93931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Priorise &amp; Plan</a:t>
            </a:r>
            <a:endParaRPr lang="fr-BE" dirty="0"/>
          </a:p>
        </p:txBody>
      </p:sp>
      <p:pic>
        <p:nvPicPr>
          <p:cNvPr id="2050" name="Picture 2" descr="D:\Projects\PDA - Indépendant\Cours &amp; Formations\TFS et Testing (1j)\Images\143104_fig3_product_backlo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6064" r="19157"/>
          <a:stretch/>
        </p:blipFill>
        <p:spPr bwMode="auto">
          <a:xfrm>
            <a:off x="9362" y="3609419"/>
            <a:ext cx="5138702" cy="327596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jects\PDA - Indépendant\Cours &amp; Formations\TFS et Testing (1j)\Images\143104_fig4_sprint_backlo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12761" r="19000" b="34051"/>
          <a:stretch/>
        </p:blipFill>
        <p:spPr bwMode="auto">
          <a:xfrm>
            <a:off x="2123728" y="2663479"/>
            <a:ext cx="5446698" cy="27817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cts\PDA - Indépendant\Cours &amp; Formations\TFS et Testing (1j)\Images\143104_fig5_tfs_11_taskboar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 r="8169" b="12802"/>
          <a:stretch/>
        </p:blipFill>
        <p:spPr bwMode="auto">
          <a:xfrm>
            <a:off x="3053170" y="1190716"/>
            <a:ext cx="6061050" cy="26673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jects\PDA - Indépendant\Cours &amp; Formations\TFS et Testing (1j)\Images\Cumulative Fl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" y="2349609"/>
            <a:ext cx="2036986" cy="12002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rojects\PDA - Indépendant\Cours &amp; Formations\TFS et Testing (1j)\Images\143104_fig1_web_access_hom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4" t="30491" r="48105" b="47466"/>
          <a:stretch/>
        </p:blipFill>
        <p:spPr bwMode="auto">
          <a:xfrm>
            <a:off x="9362" y="1266082"/>
            <a:ext cx="2036986" cy="108279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&amp; Develop</a:t>
            </a:r>
            <a:endParaRPr lang="en-GB" dirty="0"/>
          </a:p>
        </p:txBody>
      </p:sp>
      <p:pic>
        <p:nvPicPr>
          <p:cNvPr id="3074" name="Picture 2" descr="D:\Projects\PDA - Indépendant\Cours &amp; Formations\TFS et Testing (1j)\Images\Test Framework\chutzpah - chetTi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1037">
            <a:off x="2366846" y="2782045"/>
            <a:ext cx="907893" cy="9078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jects\PDA - Indépendant\Cours &amp; Formations\TFS et Testing (1j)\Images\Test Framework\logo_nuni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308">
            <a:off x="3890058" y="2210689"/>
            <a:ext cx="1328891" cy="7080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rojects\PDA - Indépendant\Cours &amp; Formations\TFS et Testing (1j)\Images\Test Framework\mbUni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19"/>
          <a:stretch/>
        </p:blipFill>
        <p:spPr bwMode="auto">
          <a:xfrm rot="4493598">
            <a:off x="6362702" y="4645151"/>
            <a:ext cx="1194383" cy="7421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rojects\PDA - Indépendant\Cours &amp; Formations\TFS et Testing (1j)\Images\Test Framework\Visual Studi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0818">
            <a:off x="1737196" y="4247579"/>
            <a:ext cx="1008112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rojects\PDA - Indépendant\Cours &amp; Formations\TFS et Testing (1j)\Images\Test Framework\xunit_logo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63"/>
          <a:stretch/>
        </p:blipFill>
        <p:spPr bwMode="auto">
          <a:xfrm rot="2411789">
            <a:off x="5713022" y="3042346"/>
            <a:ext cx="1564895" cy="5381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32" y="3879888"/>
            <a:ext cx="1565336" cy="1565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79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2050" name="Picture 2" descr="D:\Projects\PDA - Articles\2010-09-21 - PDA - VS 2010 Testing Tools\01. Présentation pour Microsoft\Pierr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475553"/>
            <a:ext cx="2095507" cy="16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556169" y="1497293"/>
            <a:ext cx="6357982" cy="160310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 smtClean="0"/>
              <a:t> « .NET Architect » and « XP Coach 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/>
              <a:t> </a:t>
            </a:r>
            <a:r>
              <a:rPr lang="fr-BE" sz="2000" dirty="0" smtClean="0"/>
              <a:t>.NET &amp; Agile User Group Lead  </a:t>
            </a:r>
            <a:r>
              <a:rPr lang="fr-BE" sz="2000" dirty="0" err="1" smtClean="0"/>
              <a:t>at</a:t>
            </a:r>
            <a:r>
              <a:rPr lang="fr-BE" sz="2000" dirty="0" smtClean="0"/>
              <a:t> « </a:t>
            </a:r>
            <a:r>
              <a:rPr lang="fr-BE" sz="2000" dirty="0" err="1" smtClean="0"/>
              <a:t>DotNetHub</a:t>
            </a:r>
            <a:r>
              <a:rPr lang="fr-BE" sz="2000" dirty="0" smtClean="0"/>
              <a:t> </a:t>
            </a:r>
            <a:r>
              <a:rPr lang="fr-BE" sz="2000" dirty="0" smtClean="0"/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/>
              <a:t> </a:t>
            </a:r>
            <a:r>
              <a:rPr lang="fr-BE" sz="2000" dirty="0" err="1" smtClean="0"/>
              <a:t>Organizer</a:t>
            </a:r>
            <a:r>
              <a:rPr lang="fr-BE" sz="2000" dirty="0" smtClean="0"/>
              <a:t> of « Agile Tour Namur 2012 »</a:t>
            </a:r>
            <a:endParaRPr lang="fr-B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3262173"/>
            <a:ext cx="6357982" cy="252643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000" dirty="0"/>
              <a:t> </a:t>
            </a:r>
            <a:r>
              <a:rPr lang="fr-BE" sz="2000" dirty="0" smtClean="0"/>
              <a:t>Contact me via</a:t>
            </a:r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 smtClean="0"/>
              <a:t> </a:t>
            </a:r>
            <a:r>
              <a:rPr lang="fr-BE" sz="2000" dirty="0" smtClean="0">
                <a:hlinkClick r:id="rId4"/>
              </a:rPr>
              <a:t>pierre@dotnethub.be</a:t>
            </a:r>
            <a:endParaRPr lang="fr-BE" sz="2000" dirty="0" smtClean="0"/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 smtClean="0"/>
              <a:t> </a:t>
            </a:r>
            <a:r>
              <a:rPr lang="fr-BE" sz="2000" dirty="0" smtClean="0">
                <a:hlinkClick r:id="rId5"/>
              </a:rPr>
              <a:t>http://www.pedautreppe.com</a:t>
            </a:r>
            <a:endParaRPr lang="fr-BE" sz="2000" dirty="0" smtClean="0"/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/>
              <a:t> </a:t>
            </a:r>
            <a:r>
              <a:rPr lang="fr-BE" sz="2000" dirty="0" smtClean="0">
                <a:hlinkClick r:id="rId6"/>
              </a:rPr>
              <a:t>http://www.dotnethub.be</a:t>
            </a:r>
            <a:endParaRPr lang="fr-BE" sz="2000" dirty="0" smtClean="0"/>
          </a:p>
          <a:p>
            <a:pPr marL="1439863" lvl="1" indent="-982663">
              <a:lnSpc>
                <a:spcPct val="150000"/>
              </a:lnSpc>
              <a:buFont typeface="Wingdings" pitchFamily="2" charset="2"/>
              <a:buChar char="Ø"/>
              <a:tabLst>
                <a:tab pos="1439863" algn="l"/>
              </a:tabLst>
            </a:pPr>
            <a:r>
              <a:rPr lang="fr-BE" sz="2000" dirty="0" smtClean="0"/>
              <a:t>@</a:t>
            </a:r>
            <a:r>
              <a:rPr lang="fr-BE" sz="2000" dirty="0" err="1" smtClean="0"/>
              <a:t>pedautreppe</a:t>
            </a:r>
            <a:endParaRPr lang="fr-BE" sz="2000" dirty="0" smtClean="0"/>
          </a:p>
        </p:txBody>
      </p:sp>
      <p:pic>
        <p:nvPicPr>
          <p:cNvPr id="2051" name="Picture 3" descr="C:\Users\pda.DEVDH2\Desktop\twitter-logo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12" b="89646" l="4905" r="94278">
                        <a14:foregroundMark x1="5177" y1="12262" x2="5177" y2="12262"/>
                        <a14:foregroundMark x1="19891" y1="14986" x2="19891" y2="14986"/>
                        <a14:foregroundMark x1="29155" y1="20163" x2="29155" y2="20163"/>
                        <a14:foregroundMark x1="43052" y1="15531" x2="43052" y2="15531"/>
                        <a14:foregroundMark x1="42507" y1="7084" x2="42507" y2="7084"/>
                        <a14:foregroundMark x1="49864" y1="13624" x2="49864" y2="13624"/>
                        <a14:foregroundMark x1="62943" y1="13624" x2="62943" y2="13624"/>
                        <a14:foregroundMark x1="76022" y1="15804" x2="76022" y2="15804"/>
                        <a14:foregroundMark x1="88011" y1="14986" x2="88011" y2="14986"/>
                        <a14:foregroundMark x1="94278" y1="12262" x2="94278" y2="12262"/>
                        <a14:backgroundMark x1="78474" y1="13896" x2="78474" y2="13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021" y="5243246"/>
            <a:ext cx="490010" cy="4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da.DEVDH2\Desktop\mail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355" y="3710878"/>
            <a:ext cx="633343" cy="6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wnloads\Icones\VistaICO-Aero-Pack-3\PNG\Glob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10" y="4789535"/>
            <a:ext cx="523321" cy="5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Downloads\Icones\VistaICO-Aero-Pack-3\PNG\Glob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09" y="4263730"/>
            <a:ext cx="523321" cy="5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51520" y="627835"/>
            <a:ext cx="8662238" cy="7386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BE" sz="3200" dirty="0" smtClean="0"/>
              <a:t>Pierre-Emmanuel DAUTREPPE</a:t>
            </a:r>
          </a:p>
        </p:txBody>
      </p:sp>
    </p:spTree>
    <p:extLst>
      <p:ext uri="{BB962C8B-B14F-4D97-AF65-F5344CB8AC3E}">
        <p14:creationId xmlns:p14="http://schemas.microsoft.com/office/powerpoint/2010/main" val="4513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mock it baby 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b="1" dirty="0" smtClean="0"/>
              <a:t>Fakes</a:t>
            </a:r>
            <a:r>
              <a:rPr lang="en-GB" dirty="0" smtClean="0"/>
              <a:t> to mock </a:t>
            </a:r>
            <a:r>
              <a:rPr lang="en-GB" b="1" i="1" dirty="0" smtClean="0"/>
              <a:t>anything</a:t>
            </a:r>
            <a:r>
              <a:rPr lang="en-GB" dirty="0" smtClean="0"/>
              <a:t> in</a:t>
            </a:r>
          </a:p>
          <a:p>
            <a:pPr lvl="1"/>
            <a:r>
              <a:rPr lang="en-GB" dirty="0" smtClean="0"/>
              <a:t>Your own code</a:t>
            </a:r>
          </a:p>
          <a:p>
            <a:pPr lvl="1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party .NET code</a:t>
            </a:r>
          </a:p>
          <a:p>
            <a:pPr lvl="1"/>
            <a:r>
              <a:rPr lang="en-GB" dirty="0" smtClean="0"/>
              <a:t>The .NET framework 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your GUI using </a:t>
            </a:r>
            <a:r>
              <a:rPr lang="en-GB" dirty="0" err="1" smtClean="0"/>
              <a:t>CodedUITest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564053"/>
          </a:xfrm>
        </p:spPr>
        <p:txBody>
          <a:bodyPr/>
          <a:lstStyle/>
          <a:p>
            <a:r>
              <a:rPr lang="en-GB" dirty="0" smtClean="0"/>
              <a:t>Fat Clients</a:t>
            </a:r>
          </a:p>
          <a:p>
            <a:pPr lvl="1"/>
            <a:r>
              <a:rPr lang="en-GB" dirty="0" smtClean="0"/>
              <a:t>.NET Windows Form app</a:t>
            </a:r>
          </a:p>
          <a:p>
            <a:pPr lvl="1"/>
            <a:r>
              <a:rPr lang="en-GB" dirty="0" smtClean="0"/>
              <a:t>WPF app</a:t>
            </a:r>
          </a:p>
          <a:p>
            <a:pPr lvl="1"/>
            <a:r>
              <a:rPr lang="en-GB" dirty="0" smtClean="0"/>
              <a:t>Native apps</a:t>
            </a:r>
          </a:p>
          <a:p>
            <a:endParaRPr lang="en-GB" dirty="0" smtClean="0"/>
          </a:p>
          <a:p>
            <a:r>
              <a:rPr lang="en-GB" dirty="0" smtClean="0"/>
              <a:t>Thin Clients</a:t>
            </a:r>
          </a:p>
          <a:p>
            <a:pPr lvl="1"/>
            <a:r>
              <a:rPr lang="en-GB" dirty="0" smtClean="0"/>
              <a:t>Web site (Internet Explorer, Firefox, …)</a:t>
            </a:r>
          </a:p>
          <a:p>
            <a:pPr lvl="1"/>
            <a:r>
              <a:rPr lang="en-GB" dirty="0" smtClean="0"/>
              <a:t>Silverlight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6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Team </a:t>
            </a:r>
            <a:r>
              <a:rPr lang="fr-BE" dirty="0" err="1" smtClean="0"/>
              <a:t>Foundation</a:t>
            </a:r>
            <a:r>
              <a:rPr lang="fr-BE" dirty="0" smtClean="0"/>
              <a:t> Server – Global Picture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5" y="548680"/>
            <a:ext cx="7654411" cy="5760640"/>
          </a:xfrm>
        </p:spPr>
      </p:pic>
    </p:spTree>
    <p:extLst>
      <p:ext uri="{BB962C8B-B14F-4D97-AF65-F5344CB8AC3E}">
        <p14:creationId xmlns:p14="http://schemas.microsoft.com/office/powerpoint/2010/main" val="12005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D:\Projects\PDA - Indépendant\Cours &amp; Formations\TFS et Testing (1j)\Images\professional-scrum-product-ow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30" y="4835508"/>
            <a:ext cx="3524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jects\PDA - Indépendant\Cours &amp; Formations\TFS et Testing (1j)\Images\Pyx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23" y="1340768"/>
            <a:ext cx="391435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rojects\PDA - Indépendant\Cours &amp; Formations\TFS et Testing (1j)\Images\professional-scrum-mas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35508"/>
            <a:ext cx="2952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5228" y="2579420"/>
            <a:ext cx="3013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3200" dirty="0" err="1" smtClean="0">
                <a:latin typeface="Vani" pitchFamily="34" charset="0"/>
                <a:cs typeface="Vani" pitchFamily="34" charset="0"/>
              </a:rPr>
              <a:t>Février</a:t>
            </a:r>
            <a:r>
              <a:rPr lang="en-GB" sz="3200" dirty="0" smtClean="0">
                <a:latin typeface="Vani" pitchFamily="34" charset="0"/>
                <a:cs typeface="Vani" pitchFamily="34" charset="0"/>
              </a:rPr>
              <a:t> 2013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3200" dirty="0" err="1" smtClean="0">
                <a:latin typeface="Vani" pitchFamily="34" charset="0"/>
                <a:cs typeface="Vani" pitchFamily="34" charset="0"/>
              </a:rPr>
              <a:t>Bruxelles</a:t>
            </a:r>
            <a:endParaRPr lang="en-GB" sz="3200" dirty="0" smtClean="0">
              <a:latin typeface="Vani" pitchFamily="34" charset="0"/>
              <a:cs typeface="Van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GB" sz="3200" dirty="0" smtClean="0">
                <a:latin typeface="Vani" pitchFamily="34" charset="0"/>
                <a:cs typeface="Vani" pitchFamily="34" charset="0"/>
              </a:rPr>
              <a:t>FR </a:t>
            </a:r>
            <a:r>
              <a:rPr lang="en-GB" sz="3200" dirty="0" err="1" smtClean="0">
                <a:latin typeface="Vani" pitchFamily="34" charset="0"/>
                <a:cs typeface="Vani" pitchFamily="34" charset="0"/>
              </a:rPr>
              <a:t>ou</a:t>
            </a:r>
            <a:r>
              <a:rPr lang="en-GB" sz="3200" dirty="0" smtClean="0">
                <a:latin typeface="Vani" pitchFamily="34" charset="0"/>
                <a:cs typeface="Vani" pitchFamily="34" charset="0"/>
              </a:rPr>
              <a:t> EN</a:t>
            </a:r>
            <a:endParaRPr lang="en-GB" sz="3200" dirty="0">
              <a:latin typeface="Vani" pitchFamily="34" charset="0"/>
              <a:cs typeface="Vani" pitchFamily="34" charset="0"/>
            </a:endParaRPr>
          </a:p>
        </p:txBody>
      </p:sp>
      <p:cxnSp>
        <p:nvCxnSpPr>
          <p:cNvPr id="7" name="Elbow Connector 6"/>
          <p:cNvCxnSpPr>
            <a:stCxn id="4099" idx="2"/>
            <a:endCxn id="5" idx="0"/>
          </p:cNvCxnSpPr>
          <p:nvPr/>
        </p:nvCxnSpPr>
        <p:spPr>
          <a:xfrm>
            <a:off x="4572001" y="1988840"/>
            <a:ext cx="0" cy="590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2"/>
            <a:endCxn id="4100" idx="0"/>
          </p:cNvCxnSpPr>
          <p:nvPr/>
        </p:nvCxnSpPr>
        <p:spPr>
          <a:xfrm rot="5400000">
            <a:off x="3058762" y="3322269"/>
            <a:ext cx="686428" cy="2340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4098" idx="0"/>
          </p:cNvCxnSpPr>
          <p:nvPr/>
        </p:nvCxnSpPr>
        <p:spPr>
          <a:xfrm rot="16200000" flipH="1">
            <a:off x="5199964" y="3521117"/>
            <a:ext cx="686428" cy="19423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101" name="Picture 5" descr="D:\Projects\PDA - Indépendant\Cours &amp; Formations\TFS et Testing (1j)\Images\clapoint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007">
            <a:off x="6902471" y="1923979"/>
            <a:ext cx="1952379" cy="1310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Projects\PDA - Indépendant\Cours &amp; Formations\TFS et Testing (1j)\Images\clapointe_thumb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007">
            <a:off x="279572" y="1923979"/>
            <a:ext cx="1952379" cy="1310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Projects\PDA - Indépendant\Cours &amp; Formations\TFS et Testing (1j)\Images\scrum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76" y="287944"/>
            <a:ext cx="2788847" cy="10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Rounded Rectangle 4"/>
          <p:cNvSpPr/>
          <p:nvPr/>
        </p:nvSpPr>
        <p:spPr>
          <a:xfrm>
            <a:off x="251520" y="1502257"/>
            <a:ext cx="8640960" cy="39429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400" dirty="0" err="1" smtClean="0"/>
              <a:t>We</a:t>
            </a:r>
            <a:r>
              <a:rPr lang="fr-BE" sz="4400" dirty="0" smtClean="0"/>
              <a:t> are </a:t>
            </a:r>
            <a:r>
              <a:rPr lang="fr-BE" sz="4400" dirty="0" err="1" smtClean="0"/>
              <a:t>phasing</a:t>
            </a:r>
            <a:r>
              <a:rPr lang="fr-BE" sz="4400" dirty="0" smtClean="0"/>
              <a:t> out </a:t>
            </a:r>
          </a:p>
          <a:p>
            <a:pPr algn="ctr"/>
            <a:r>
              <a:rPr lang="fr-BE" sz="4400" dirty="0" smtClean="0"/>
              <a:t>Visual Source </a:t>
            </a:r>
            <a:r>
              <a:rPr lang="fr-BE" sz="4400" dirty="0" err="1" smtClean="0"/>
              <a:t>Safe</a:t>
            </a:r>
            <a:r>
              <a:rPr lang="fr-BE" sz="4400" dirty="0" smtClean="0"/>
              <a:t>.</a:t>
            </a:r>
          </a:p>
          <a:p>
            <a:pPr algn="ctr"/>
            <a:endParaRPr lang="fr-BE" sz="4400" dirty="0" smtClean="0"/>
          </a:p>
          <a:p>
            <a:pPr algn="ctr"/>
            <a:r>
              <a:rPr lang="fr-BE" sz="4400" dirty="0" smtClean="0"/>
              <a:t>You </a:t>
            </a:r>
            <a:r>
              <a:rPr lang="fr-BE" sz="4400" dirty="0" err="1" smtClean="0"/>
              <a:t>should</a:t>
            </a:r>
            <a:r>
              <a:rPr lang="fr-BE" sz="4400" dirty="0" smtClean="0"/>
              <a:t> </a:t>
            </a:r>
            <a:r>
              <a:rPr lang="fr-BE" sz="4400" dirty="0" err="1" smtClean="0"/>
              <a:t>consider</a:t>
            </a:r>
            <a:r>
              <a:rPr lang="fr-BE" sz="4400" dirty="0" smtClean="0"/>
              <a:t> </a:t>
            </a:r>
            <a:r>
              <a:rPr lang="fr-BE" sz="4400" dirty="0" err="1" smtClean="0"/>
              <a:t>migrating</a:t>
            </a:r>
            <a:r>
              <a:rPr lang="fr-BE" sz="4400" dirty="0" smtClean="0"/>
              <a:t> </a:t>
            </a:r>
          </a:p>
          <a:p>
            <a:pPr algn="ctr"/>
            <a:r>
              <a:rPr lang="fr-BE" sz="4400" dirty="0" smtClean="0"/>
              <a:t>to TFS.</a:t>
            </a:r>
          </a:p>
          <a:p>
            <a:pPr algn="r"/>
            <a:r>
              <a:rPr lang="fr-BE" sz="3200" i="1" dirty="0" smtClean="0"/>
              <a:t>Microsoft</a:t>
            </a:r>
            <a:endParaRPr lang="fr-BE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77689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i="1" dirty="0" smtClean="0"/>
              <a:t>2005</a:t>
            </a:r>
            <a:endParaRPr lang="fr-BE" sz="4000" b="1" i="1" dirty="0"/>
          </a:p>
        </p:txBody>
      </p:sp>
    </p:spTree>
    <p:extLst>
      <p:ext uri="{BB962C8B-B14F-4D97-AF65-F5344CB8AC3E}">
        <p14:creationId xmlns:p14="http://schemas.microsoft.com/office/powerpoint/2010/main" val="40976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249303" y="3441194"/>
            <a:ext cx="4645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BE" sz="4000" dirty="0" smtClean="0"/>
              <a:t>No. An ALM </a:t>
            </a:r>
            <a:r>
              <a:rPr lang="fr-BE" sz="4000" dirty="0" err="1" smtClean="0"/>
              <a:t>Tool</a:t>
            </a:r>
            <a:endParaRPr lang="fr-BE" sz="4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831273" y="4349397"/>
            <a:ext cx="7481455" cy="109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BE" sz="3600" b="1" i="1" dirty="0" smtClean="0"/>
              <a:t>Application </a:t>
            </a:r>
            <a:r>
              <a:rPr lang="fr-BE" sz="3600" b="1" i="1" dirty="0" err="1" smtClean="0"/>
              <a:t>Lifecyle</a:t>
            </a:r>
            <a:r>
              <a:rPr lang="fr-BE" sz="3600" b="1" i="1" dirty="0" smtClean="0"/>
              <a:t> </a:t>
            </a:r>
            <a:r>
              <a:rPr lang="fr-BE" sz="3600" b="1" i="1" dirty="0" smtClean="0"/>
              <a:t>Management</a:t>
            </a:r>
            <a:endParaRPr lang="fr-BE" sz="3600" b="1" i="1" dirty="0"/>
          </a:p>
        </p:txBody>
      </p:sp>
      <p:pic>
        <p:nvPicPr>
          <p:cNvPr id="1026" name="Picture 2" descr="D:\Downloads\Icones\IconExperience\128x128\shadow\document_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54" y="1340768"/>
            <a:ext cx="929258" cy="9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836712"/>
            <a:ext cx="5385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4000" i="1" dirty="0"/>
              <a:t>So </a:t>
            </a:r>
            <a:r>
              <a:rPr lang="fr-BE" sz="4000" i="1" dirty="0" err="1"/>
              <a:t>what</a:t>
            </a:r>
            <a:r>
              <a:rPr lang="fr-BE" sz="4000" i="1" dirty="0"/>
              <a:t> </a:t>
            </a:r>
            <a:r>
              <a:rPr lang="fr-BE" sz="4000" i="1" dirty="0" err="1"/>
              <a:t>is</a:t>
            </a:r>
            <a:r>
              <a:rPr lang="fr-BE" sz="4000" i="1" dirty="0"/>
              <a:t> </a:t>
            </a:r>
            <a:r>
              <a:rPr lang="fr-BE" sz="4000" i="1" dirty="0" smtClean="0"/>
              <a:t>TFS ?</a:t>
            </a:r>
          </a:p>
          <a:p>
            <a:r>
              <a:rPr lang="fr-BE" sz="4000" i="1" dirty="0"/>
              <a:t>A new source control </a:t>
            </a:r>
            <a:r>
              <a:rPr lang="fr-BE" sz="4000" i="1" dirty="0" smtClean="0"/>
              <a:t>?</a:t>
            </a:r>
            <a:endParaRPr lang="fr-BE" sz="4000" i="1" dirty="0"/>
          </a:p>
        </p:txBody>
      </p:sp>
      <p:sp>
        <p:nvSpPr>
          <p:cNvPr id="8" name="Bent-Up Arrow 7"/>
          <p:cNvSpPr/>
          <p:nvPr/>
        </p:nvSpPr>
        <p:spPr>
          <a:xfrm rot="5400000">
            <a:off x="362955" y="2741501"/>
            <a:ext cx="1584176" cy="1086966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3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Team </a:t>
            </a:r>
            <a:r>
              <a:rPr lang="fr-BE" dirty="0" err="1" smtClean="0"/>
              <a:t>Foundation</a:t>
            </a:r>
            <a:r>
              <a:rPr lang="fr-BE" dirty="0" smtClean="0"/>
              <a:t> Server – Global Picture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5" y="548680"/>
            <a:ext cx="7654411" cy="5760640"/>
          </a:xfrm>
        </p:spPr>
      </p:pic>
    </p:spTree>
    <p:extLst>
      <p:ext uri="{BB962C8B-B14F-4D97-AF65-F5344CB8AC3E}">
        <p14:creationId xmlns:p14="http://schemas.microsoft.com/office/powerpoint/2010/main" val="15873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Project </a:t>
            </a:r>
            <a:r>
              <a:rPr lang="fr-BE" dirty="0" err="1" smtClean="0"/>
              <a:t>Lifecycle</a:t>
            </a:r>
            <a:endParaRPr lang="fr-BE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684982" y="1874286"/>
            <a:ext cx="2374850" cy="978649"/>
          </a:xfrm>
          <a:prstGeom prst="round2DiagRect">
            <a:avLst>
              <a:gd name="adj1" fmla="val 45953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fr-BE" sz="2300" dirty="0" err="1" smtClean="0"/>
              <a:t>Define</a:t>
            </a:r>
            <a:r>
              <a:rPr lang="fr-BE" sz="2300" dirty="0" smtClean="0"/>
              <a:t> a </a:t>
            </a:r>
            <a:r>
              <a:rPr lang="fr-BE" sz="2300" dirty="0" err="1" smtClean="0"/>
              <a:t>Backlog</a:t>
            </a:r>
            <a:endParaRPr lang="fr-BE" sz="2300" dirty="0"/>
          </a:p>
        </p:txBody>
      </p:sp>
      <p:sp>
        <p:nvSpPr>
          <p:cNvPr id="12" name="Round Diagonal Corner Rectangle 11"/>
          <p:cNvSpPr/>
          <p:nvPr/>
        </p:nvSpPr>
        <p:spPr>
          <a:xfrm>
            <a:off x="684982" y="3199893"/>
            <a:ext cx="2374850" cy="978649"/>
          </a:xfrm>
          <a:prstGeom prst="round2DiagRect">
            <a:avLst>
              <a:gd name="adj1" fmla="val 45953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fr-BE" sz="2300" dirty="0" smtClean="0"/>
              <a:t>Prototype</a:t>
            </a:r>
            <a:endParaRPr lang="fr-BE" sz="2300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6484135" y="4623507"/>
            <a:ext cx="1973081" cy="808801"/>
          </a:xfrm>
          <a:prstGeom prst="round2DiagRect">
            <a:avLst>
              <a:gd name="adj1" fmla="val 45953"/>
              <a:gd name="adj2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fr-BE" dirty="0" smtClean="0"/>
              <a:t>Test</a:t>
            </a:r>
            <a:endParaRPr lang="fr-BE" dirty="0"/>
          </a:p>
        </p:txBody>
      </p:sp>
      <p:sp>
        <p:nvSpPr>
          <p:cNvPr id="21" name="Round Diagonal Corner Rectangle 20"/>
          <p:cNvSpPr/>
          <p:nvPr/>
        </p:nvSpPr>
        <p:spPr>
          <a:xfrm>
            <a:off x="4265498" y="4293096"/>
            <a:ext cx="1962686" cy="808801"/>
          </a:xfrm>
          <a:prstGeom prst="round2DiagRect">
            <a:avLst>
              <a:gd name="adj1" fmla="val 45953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algn="ctr" defTabSz="1022350">
              <a:spcAft>
                <a:spcPts val="0"/>
              </a:spcAft>
            </a:pPr>
            <a:r>
              <a:rPr lang="fr-BE" dirty="0" err="1" smtClean="0"/>
              <a:t>Continuously</a:t>
            </a:r>
            <a:endParaRPr lang="fr-BE" dirty="0" smtClean="0"/>
          </a:p>
          <a:p>
            <a:pPr algn="ctr" defTabSz="1022350">
              <a:spcAft>
                <a:spcPts val="0"/>
              </a:spcAft>
            </a:pPr>
            <a:r>
              <a:rPr lang="fr-BE" dirty="0" err="1" smtClean="0"/>
              <a:t>Integrate</a:t>
            </a:r>
            <a:endParaRPr lang="fr-BE" dirty="0"/>
          </a:p>
        </p:txBody>
      </p:sp>
      <p:sp>
        <p:nvSpPr>
          <p:cNvPr id="22" name="Round Diagonal Corner Rectangle 21"/>
          <p:cNvSpPr/>
          <p:nvPr/>
        </p:nvSpPr>
        <p:spPr>
          <a:xfrm>
            <a:off x="450003" y="4869160"/>
            <a:ext cx="2105773" cy="978649"/>
          </a:xfrm>
          <a:prstGeom prst="round2DiagRect">
            <a:avLst>
              <a:gd name="adj1" fmla="val 45953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algn="ctr" defTabSz="1022350">
              <a:spcAft>
                <a:spcPts val="0"/>
              </a:spcAft>
            </a:pPr>
            <a:r>
              <a:rPr lang="fr-BE" sz="2300" dirty="0" smtClean="0"/>
              <a:t>Release</a:t>
            </a:r>
          </a:p>
          <a:p>
            <a:pPr algn="ctr" defTabSz="1022350">
              <a:spcAft>
                <a:spcPts val="0"/>
              </a:spcAft>
            </a:pPr>
            <a:r>
              <a:rPr lang="fr-BE" sz="2300" dirty="0" smtClean="0"/>
              <a:t>Feedback</a:t>
            </a:r>
            <a:endParaRPr lang="fr-BE" sz="2300" dirty="0"/>
          </a:p>
        </p:txBody>
      </p:sp>
      <p:cxnSp>
        <p:nvCxnSpPr>
          <p:cNvPr id="4" name="Elbow Connector 3"/>
          <p:cNvCxnSpPr>
            <a:stCxn id="7" idx="0"/>
            <a:endCxn id="1028" idx="1"/>
          </p:cNvCxnSpPr>
          <p:nvPr/>
        </p:nvCxnSpPr>
        <p:spPr>
          <a:xfrm>
            <a:off x="3059832" y="2363611"/>
            <a:ext cx="1126162" cy="63983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D:\Projects\PDA - Indépendant\Cours &amp; Formations\TFS et Testing (1j)\Images\backlog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94" y="2054806"/>
            <a:ext cx="1422966" cy="18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 Diagonal Corner Rectangle 15"/>
          <p:cNvSpPr/>
          <p:nvPr/>
        </p:nvSpPr>
        <p:spPr>
          <a:xfrm>
            <a:off x="6187076" y="2508711"/>
            <a:ext cx="2374850" cy="978649"/>
          </a:xfrm>
          <a:prstGeom prst="round2DiagRect">
            <a:avLst>
              <a:gd name="adj1" fmla="val 45953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ts val="0"/>
              </a:spcAft>
            </a:pPr>
            <a:r>
              <a:rPr lang="fr-BE" sz="2300" dirty="0" smtClean="0"/>
              <a:t>Priorise</a:t>
            </a:r>
            <a:endParaRPr lang="fr-BE" sz="2300" dirty="0"/>
          </a:p>
          <a:p>
            <a:pPr algn="ctr" defTabSz="1022350">
              <a:lnSpc>
                <a:spcPct val="90000"/>
              </a:lnSpc>
              <a:spcAft>
                <a:spcPts val="0"/>
              </a:spcAft>
            </a:pPr>
            <a:r>
              <a:rPr lang="fr-BE" sz="2300" dirty="0" smtClean="0"/>
              <a:t> &amp; </a:t>
            </a:r>
            <a:r>
              <a:rPr lang="fr-BE" sz="2300" dirty="0" err="1" smtClean="0"/>
              <a:t>Planify</a:t>
            </a:r>
            <a:endParaRPr lang="fr-BE" sz="2300" dirty="0"/>
          </a:p>
        </p:txBody>
      </p:sp>
      <p:cxnSp>
        <p:nvCxnSpPr>
          <p:cNvPr id="24" name="Elbow Connector 23"/>
          <p:cNvCxnSpPr>
            <a:stCxn id="1028" idx="3"/>
            <a:endCxn id="16" idx="2"/>
          </p:cNvCxnSpPr>
          <p:nvPr/>
        </p:nvCxnSpPr>
        <p:spPr>
          <a:xfrm flipV="1">
            <a:off x="5608960" y="2998036"/>
            <a:ext cx="578116" cy="54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2" idx="0"/>
            <a:endCxn id="1028" idx="1"/>
          </p:cNvCxnSpPr>
          <p:nvPr/>
        </p:nvCxnSpPr>
        <p:spPr>
          <a:xfrm flipV="1">
            <a:off x="3059832" y="3003450"/>
            <a:ext cx="1126162" cy="6857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1" idx="3"/>
            <a:endCxn id="19" idx="3"/>
          </p:cNvCxnSpPr>
          <p:nvPr/>
        </p:nvCxnSpPr>
        <p:spPr>
          <a:xfrm rot="16200000" flipH="1">
            <a:off x="6193552" y="3346384"/>
            <a:ext cx="330411" cy="2223835"/>
          </a:xfrm>
          <a:prstGeom prst="curvedConnector3">
            <a:avLst>
              <a:gd name="adj1" fmla="val -69187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6" idx="0"/>
            <a:endCxn id="19" idx="0"/>
          </p:cNvCxnSpPr>
          <p:nvPr/>
        </p:nvCxnSpPr>
        <p:spPr>
          <a:xfrm flipH="1">
            <a:off x="8457216" y="2998036"/>
            <a:ext cx="104710" cy="2029872"/>
          </a:xfrm>
          <a:prstGeom prst="bentConnector3">
            <a:avLst>
              <a:gd name="adj1" fmla="val -21831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31"/>
          <p:cNvCxnSpPr>
            <a:stCxn id="21" idx="2"/>
            <a:endCxn id="22" idx="0"/>
          </p:cNvCxnSpPr>
          <p:nvPr/>
        </p:nvCxnSpPr>
        <p:spPr>
          <a:xfrm rot="10800000" flipV="1">
            <a:off x="2555776" y="4697497"/>
            <a:ext cx="1709722" cy="6609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ound Diagonal Corner Rectangle 70"/>
          <p:cNvSpPr/>
          <p:nvPr/>
        </p:nvSpPr>
        <p:spPr>
          <a:xfrm>
            <a:off x="467543" y="620688"/>
            <a:ext cx="8196845" cy="552423"/>
          </a:xfrm>
          <a:prstGeom prst="round2DiagRect">
            <a:avLst>
              <a:gd name="adj1" fmla="val 45953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fr-BE" sz="2300" dirty="0" err="1" smtClean="0"/>
              <a:t>Define</a:t>
            </a:r>
            <a:r>
              <a:rPr lang="fr-BE" sz="2300" dirty="0" smtClean="0"/>
              <a:t> a « Project Management Plan »</a:t>
            </a:r>
            <a:endParaRPr lang="fr-BE" sz="2300" dirty="0"/>
          </a:p>
        </p:txBody>
      </p:sp>
      <p:cxnSp>
        <p:nvCxnSpPr>
          <p:cNvPr id="72" name="Elbow Connector 71"/>
          <p:cNvCxnSpPr>
            <a:stCxn id="71" idx="1"/>
            <a:endCxn id="7" idx="2"/>
          </p:cNvCxnSpPr>
          <p:nvPr/>
        </p:nvCxnSpPr>
        <p:spPr>
          <a:xfrm rot="5400000">
            <a:off x="2030224" y="-172131"/>
            <a:ext cx="1190500" cy="3880984"/>
          </a:xfrm>
          <a:prstGeom prst="bentConnector4">
            <a:avLst>
              <a:gd name="adj1" fmla="val 29449"/>
              <a:gd name="adj2" fmla="val 11046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71" idx="1"/>
            <a:endCxn id="12" idx="2"/>
          </p:cNvCxnSpPr>
          <p:nvPr/>
        </p:nvCxnSpPr>
        <p:spPr>
          <a:xfrm rot="5400000">
            <a:off x="1367421" y="490672"/>
            <a:ext cx="2516107" cy="3880984"/>
          </a:xfrm>
          <a:prstGeom prst="bentConnector4">
            <a:avLst>
              <a:gd name="adj1" fmla="val 14241"/>
              <a:gd name="adj2" fmla="val 11046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Round Diagonal Corner Rectangle 86"/>
          <p:cNvSpPr/>
          <p:nvPr/>
        </p:nvSpPr>
        <p:spPr>
          <a:xfrm>
            <a:off x="4499992" y="5589240"/>
            <a:ext cx="1973081" cy="808801"/>
          </a:xfrm>
          <a:prstGeom prst="round2DiagRect">
            <a:avLst>
              <a:gd name="adj1" fmla="val 45953"/>
              <a:gd name="adj2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fr-BE" dirty="0" err="1" smtClean="0"/>
              <a:t>Develop</a:t>
            </a:r>
            <a:endParaRPr lang="fr-BE" dirty="0"/>
          </a:p>
        </p:txBody>
      </p:sp>
      <p:cxnSp>
        <p:nvCxnSpPr>
          <p:cNvPr id="90" name="Elbow Connector 31"/>
          <p:cNvCxnSpPr>
            <a:stCxn id="87" idx="2"/>
            <a:endCxn id="21" idx="2"/>
          </p:cNvCxnSpPr>
          <p:nvPr/>
        </p:nvCxnSpPr>
        <p:spPr>
          <a:xfrm rot="10800000">
            <a:off x="4265498" y="4697497"/>
            <a:ext cx="234494" cy="1296144"/>
          </a:xfrm>
          <a:prstGeom prst="curvedConnector3">
            <a:avLst>
              <a:gd name="adj1" fmla="val 197487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31"/>
          <p:cNvCxnSpPr>
            <a:stCxn id="19" idx="1"/>
            <a:endCxn id="87" idx="0"/>
          </p:cNvCxnSpPr>
          <p:nvPr/>
        </p:nvCxnSpPr>
        <p:spPr>
          <a:xfrm rot="5400000">
            <a:off x="6691209" y="5214173"/>
            <a:ext cx="561333" cy="997603"/>
          </a:xfrm>
          <a:prstGeom prst="curvedConnector2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 animBg="1"/>
      <p:bldP spid="21" grpId="0" animBg="1"/>
      <p:bldP spid="22" grpId="0" animBg="1"/>
      <p:bldP spid="1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lifecyle</a:t>
            </a:r>
            <a:r>
              <a:rPr lang="fr-BE" dirty="0" smtClean="0"/>
              <a:t> – in 1 </a:t>
            </a:r>
            <a:r>
              <a:rPr lang="fr-BE" dirty="0" err="1" smtClean="0"/>
              <a:t>hour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4088" y="1868631"/>
            <a:ext cx="2880320" cy="3293209"/>
          </a:xfrm>
        </p:spPr>
        <p:txBody>
          <a:bodyPr/>
          <a:lstStyle/>
          <a:p>
            <a:r>
              <a:rPr lang="fr-BE" dirty="0" err="1" smtClean="0"/>
              <a:t>Define</a:t>
            </a:r>
            <a:r>
              <a:rPr lang="fr-BE" dirty="0" smtClean="0"/>
              <a:t> the </a:t>
            </a:r>
            <a:r>
              <a:rPr lang="fr-BE" dirty="0" err="1" smtClean="0"/>
              <a:t>project</a:t>
            </a:r>
            <a:r>
              <a:rPr lang="fr-BE" dirty="0" smtClean="0"/>
              <a:t> plan</a:t>
            </a:r>
          </a:p>
          <a:p>
            <a:r>
              <a:rPr lang="fr-BE" dirty="0" smtClean="0"/>
              <a:t>Prototype</a:t>
            </a:r>
          </a:p>
          <a:p>
            <a:r>
              <a:rPr lang="fr-BE" dirty="0" err="1" smtClean="0"/>
              <a:t>Define</a:t>
            </a:r>
            <a:r>
              <a:rPr lang="fr-BE" dirty="0" smtClean="0"/>
              <a:t> the </a:t>
            </a:r>
            <a:r>
              <a:rPr lang="fr-BE" dirty="0" err="1" smtClean="0"/>
              <a:t>backlog</a:t>
            </a:r>
            <a:endParaRPr lang="fr-BE" dirty="0" smtClean="0"/>
          </a:p>
          <a:p>
            <a:r>
              <a:rPr lang="fr-BE" dirty="0" smtClean="0"/>
              <a:t>Priorise the </a:t>
            </a:r>
            <a:r>
              <a:rPr lang="fr-BE" dirty="0" err="1" smtClean="0"/>
              <a:t>backlog</a:t>
            </a:r>
            <a:endParaRPr lang="fr-BE" dirty="0" smtClean="0"/>
          </a:p>
          <a:p>
            <a:r>
              <a:rPr lang="fr-BE" dirty="0" smtClean="0"/>
              <a:t>Test</a:t>
            </a:r>
          </a:p>
          <a:p>
            <a:r>
              <a:rPr lang="fr-BE" dirty="0" err="1" smtClean="0"/>
              <a:t>Develop</a:t>
            </a:r>
            <a:endParaRPr lang="fr-BE" dirty="0" smtClean="0"/>
          </a:p>
          <a:p>
            <a:r>
              <a:rPr lang="fr-BE" dirty="0" err="1" smtClean="0"/>
              <a:t>Integrate</a:t>
            </a:r>
            <a:endParaRPr lang="fr-BE" dirty="0" smtClean="0"/>
          </a:p>
          <a:p>
            <a:r>
              <a:rPr lang="fr-BE" dirty="0" smtClean="0"/>
              <a:t>Test (on site)</a:t>
            </a:r>
            <a:endParaRPr lang="fr-BE" dirty="0"/>
          </a:p>
        </p:txBody>
      </p:sp>
      <p:pic>
        <p:nvPicPr>
          <p:cNvPr id="2050" name="Picture 2" descr="D:\Projects\PDA - Indépendant\Cours &amp; Formations\TFS et Testing (1j)\Images\you delivered what I asked but not what I wan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6" y="3302488"/>
            <a:ext cx="474624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Define</a:t>
            </a:r>
            <a:r>
              <a:rPr lang="fr-BE" dirty="0" smtClean="0"/>
              <a:t> the </a:t>
            </a:r>
            <a:r>
              <a:rPr lang="fr-BE" dirty="0" err="1" smtClean="0"/>
              <a:t>project</a:t>
            </a:r>
            <a:r>
              <a:rPr lang="fr-BE" dirty="0" smtClean="0"/>
              <a:t> management plan</a:t>
            </a:r>
            <a:endParaRPr lang="fr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55" y="1848459"/>
            <a:ext cx="4491891" cy="4244837"/>
          </a:xfrm>
        </p:spPr>
      </p:pic>
      <p:sp>
        <p:nvSpPr>
          <p:cNvPr id="6" name="TextBox 5"/>
          <p:cNvSpPr txBox="1"/>
          <p:nvPr/>
        </p:nvSpPr>
        <p:spPr>
          <a:xfrm rot="19038079">
            <a:off x="789059" y="210438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egoe Light"/>
                <a:ea typeface="Segoe UI Symbol" pitchFamily="34" charset="0"/>
                <a:cs typeface="Segoe UI" pitchFamily="34" charset="0"/>
              </a:rPr>
              <a:t>What ?</a:t>
            </a:r>
            <a:endParaRPr lang="en-GB" sz="3600" dirty="0">
              <a:latin typeface="Segoe Light"/>
              <a:ea typeface="Segoe UI Symbol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29691">
            <a:off x="2532988" y="9062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egoe Light"/>
                <a:ea typeface="Segoe UI Symbol" pitchFamily="34" charset="0"/>
                <a:cs typeface="Segoe UI" pitchFamily="34" charset="0"/>
              </a:rPr>
              <a:t>How ?</a:t>
            </a:r>
            <a:endParaRPr lang="en-GB" sz="3600" dirty="0">
              <a:latin typeface="Segoe Light"/>
              <a:ea typeface="Segoe UI Symbol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525287">
            <a:off x="4760618" y="107870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egoe Light"/>
                <a:ea typeface="Segoe UI Symbol" pitchFamily="34" charset="0"/>
                <a:cs typeface="Segoe UI" pitchFamily="34" charset="0"/>
              </a:rPr>
              <a:t>Who ?</a:t>
            </a:r>
            <a:endParaRPr lang="en-GB" sz="3600" dirty="0">
              <a:latin typeface="Segoe Light"/>
              <a:ea typeface="Segoe UI Symbol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659527">
            <a:off x="6514162" y="26005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egoe Light"/>
                <a:ea typeface="Segoe UI Symbol" pitchFamily="34" charset="0"/>
                <a:cs typeface="Segoe UI" pitchFamily="34" charset="0"/>
              </a:rPr>
              <a:t>When ?</a:t>
            </a:r>
            <a:endParaRPr lang="en-GB" sz="3600" dirty="0">
              <a:latin typeface="Segoe Light"/>
              <a:ea typeface="Segoe UI Symbol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Common.TextArea" Revision="1" Stencil="System.Storyboarding.Common" StencilVersion="0.1"/>
</Control>
</file>

<file path=customXml/item10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11.xml><?xml version="1.0" encoding="utf-8"?>
<Control xmlns="http://schemas.microsoft.com/VisualStudio/2011/storyboarding/control">
  <Id Name="System.Storyboarding.WindowsPhone.Tile" Revision="1" Stencil="System.Storyboarding.WindowsPhone" StencilVersion="0.1"/>
</Control>
</file>

<file path=customXml/item12.xml><?xml version="1.0" encoding="utf-8"?>
<Control xmlns="http://schemas.microsoft.com/VisualStudio/2011/storyboarding/control">
  <Id Name="System.Storyboarding.Backgrounds.WindowsPhone" Revision="1" Stencil="System.Storyboarding.Backgrounds" StencilVersion="0.1"/>
</Control>
</file>

<file path=customXml/item13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14.xml><?xml version="1.0" encoding="utf-8"?>
<Control xmlns="http://schemas.microsoft.com/VisualStudio/2011/storyboarding/control">
  <Id Name="System.Storyboarding.Media.WebCam" Revision="1" Stencil="System.Storyboarding.Media" StencilVersion="0.1"/>
</Control>
</file>

<file path=customXml/item15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16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17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18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19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2.xml><?xml version="1.0" encoding="utf-8"?>
<Control xmlns="http://schemas.microsoft.com/VisualStudio/2011/storyboarding/control">
  <Id Name="System.Storyboarding.Backgrounds.WindowsPhone" Revision="1" Stencil="System.Storyboarding.Backgrounds" StencilVersion="0.1"/>
</Control>
</file>

<file path=customXml/item20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21.xml><?xml version="1.0" encoding="utf-8"?>
<Control xmlns="http://schemas.microsoft.com/VisualStudio/2011/storyboarding/control">
  <Id Name="System.Storyboarding.WindowsPhone.Tile" Revision="1" Stencil="System.Storyboarding.WindowsPhone" StencilVersion="0.1"/>
</Control>
</file>

<file path=customXml/item22.xml><?xml version="1.0" encoding="utf-8"?>
<Control xmlns="http://schemas.microsoft.com/VisualStudio/2011/storyboarding/control">
  <Id Name="System.Storyboarding.Media.WebAd" Revision="1" Stencil="System.Storyboarding.Media" StencilVersion="0.1"/>
</Control>
</file>

<file path=customXml/item23.xml><?xml version="1.0" encoding="utf-8"?>
<Control xmlns="http://schemas.microsoft.com/VisualStudio/2011/storyboarding/control">
  <Id Name="9eb5ead3-49f6-4a97-9fb0-edcea3db981b" Revision="1" Stencil="System.MyShapes" StencilVersion="1.0"/>
</Control>
</file>

<file path=customXml/item24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25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26.xml><?xml version="1.0" encoding="utf-8"?>
<Control xmlns="http://schemas.microsoft.com/VisualStudio/2011/storyboarding/control">
  <Id Name="System.Storyboarding.Backgrounds.WebBrowser" Revision="1" Stencil="System.Storyboarding.Backgrounds" StencilVersion="0.1"/>
</Control>
</file>

<file path=customXml/item27.xml><?xml version="1.0" encoding="utf-8"?>
<Control xmlns="http://schemas.microsoft.com/VisualStudio/2011/storyboarding/control">
  <Id Name="System.Storyboarding.Media.TagCloud" Revision="1" Stencil="System.Storyboarding.Media" StencilVersion="0.1"/>
</Control>
</file>

<file path=customXml/item28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29.xml><?xml version="1.0" encoding="utf-8"?>
<Control xmlns="http://schemas.microsoft.com/VisualStudio/2011/storyboarding/control">
  <Id Name="System.Storyboarding.WindowsPhone.PhoneKeyboard" Revision="1" Stencil="System.Storyboarding.WindowsPhone" StencilVersion="0.1"/>
</Control>
</file>

<file path=customXml/item3.xml><?xml version="1.0" encoding="utf-8"?>
<Control xmlns="http://schemas.microsoft.com/VisualStudio/2011/storyboarding/control">
  <Id Name="System.Storyboarding.Common.TextInput" Revision="1" Stencil="System.Storyboarding.Common" StencilVersion="0.1"/>
</Control>
</file>

<file path=customXml/item30.xml><?xml version="1.0" encoding="utf-8"?>
<Control xmlns="http://schemas.microsoft.com/VisualStudio/2011/storyboarding/control">
  <Id Name="System.Storyboarding.Common.TextArea" Revision="1" Stencil="System.Storyboarding.Common" StencilVersion="0.1"/>
</Control>
</file>

<file path=customXml/item31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32.xml><?xml version="1.0" encoding="utf-8"?>
<Control xmlns="http://schemas.microsoft.com/VisualStudio/2011/storyboarding/control">
  <Id Name="System.Storyboarding.Common.ScrollbarVertical" Revision="1" Stencil="System.Storyboarding.Common" StencilVersion="0.1"/>
</Control>
</file>

<file path=customXml/item33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34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35.xml><?xml version="1.0" encoding="utf-8"?>
<Control xmlns="http://schemas.microsoft.com/VisualStudio/2011/storyboarding/control">
  <Id Name="System.Storyboarding.WindowsPhone.PageTitle" Revision="1" Stencil="System.Storyboarding.WindowsPhone" StencilVersion="0.1"/>
</Control>
</file>

<file path=customXml/item36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37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38.xml><?xml version="1.0" encoding="utf-8"?>
<Control xmlns="http://schemas.microsoft.com/VisualStudio/2011/storyboarding/control">
  <Id Name="System.Storyboarding.WindowsPhone.PageTitle" Revision="1" Stencil="System.Storyboarding.WindowsPhone" StencilVersion="0.1"/>
</Control>
</file>

<file path=customXml/item39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4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40.xml><?xml version="1.0" encoding="utf-8"?>
<Control xmlns="http://schemas.microsoft.com/VisualStudio/2011/storyboarding/control">
  <Id Name="System.Storyboarding.Common.Breadcrumb" Revision="1" Stencil="System.Storyboarding.Common" StencilVersion="0.1"/>
</Control>
</file>

<file path=customXml/item41.xml><?xml version="1.0" encoding="utf-8"?>
<Control xmlns="http://schemas.microsoft.com/VisualStudio/2011/storyboarding/control">
  <Id Name="System.Storyboarding.Media.MapMarker" Revision="1" Stencil="System.Storyboarding.Media" StencilVersion="0.1"/>
</Control>
</file>

<file path=customXml/item42.xml><?xml version="1.0" encoding="utf-8"?>
<Control xmlns="http://schemas.microsoft.com/VisualStudio/2011/storyboarding/control">
  <Id Name="System.Storyboarding.Media.WebAd" Revision="1" Stencil="System.Storyboarding.Media" StencilVersion="0.1"/>
</Control>
</file>

<file path=customXml/item43.xml><?xml version="1.0" encoding="utf-8"?>
<Control xmlns="http://schemas.microsoft.com/VisualStudio/2011/storyboarding/control">
  <Id Name="System.Storyboarding.Annotation.AnimatedRectangleCallout" Revision="1" Stencil="System.Storyboarding.Annotation" StencilVersion="0.1"/>
</Control>
</file>

<file path=customXml/item44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45.xml><?xml version="1.0" encoding="utf-8"?>
<Control xmlns="http://schemas.microsoft.com/VisualStudio/2011/storyboarding/control">
  <Id Name="System.Storyboarding.WindowsPhone.Notification" Revision="1" Stencil="System.Storyboarding.WindowsPhone" StencilVersion="0.1"/>
</Control>
</file>

<file path=customXml/item46.xml><?xml version="1.0" encoding="utf-8"?>
<Control xmlns="http://schemas.microsoft.com/VisualStudio/2011/storyboarding/control">
  <Id Name="System.Storyboarding.WindowsPhone.Tile" Revision="1" Stencil="System.Storyboarding.WindowsPhone" StencilVersion="0.1"/>
</Control>
</file>

<file path=customXml/item47.xml><?xml version="1.0" encoding="utf-8"?>
<Control xmlns="http://schemas.microsoft.com/VisualStudio/2011/storyboarding/control">
  <Id Name="System.Storyboarding.Backgrounds.WindowsPhone" Revision="1" Stencil="System.Storyboarding.Backgrounds" StencilVersion="0.1"/>
</Control>
</file>

<file path=customXml/item48.xml><?xml version="1.0" encoding="utf-8"?>
<Control xmlns="http://schemas.microsoft.com/VisualStudio/2011/storyboarding/control">
  <Id Name="System.Storyboarding.Media.WebAd" Revision="1" Stencil="System.Storyboarding.Media" StencilVersion="0.1"/>
</Control>
</file>

<file path=customXml/item5.xml><?xml version="1.0" encoding="utf-8"?>
<Control xmlns="http://schemas.microsoft.com/VisualStudio/2011/storyboarding/control">
  <Id Name="System.Storyboarding.Annotation.AnimatedRectangleCallout" Revision="1" Stencil="System.Storyboarding.Annotation" StencilVersion="0.1"/>
</Control>
</file>

<file path=customXml/item6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7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8.xml><?xml version="1.0" encoding="utf-8"?>
<Control xmlns="http://schemas.microsoft.com/VisualStudio/2011/storyboarding/control">
  <Id Name="System.Storyboarding.Common.Calendar" Revision="1" Stencil="System.Storyboarding.Common" StencilVersion="0.1"/>
</Control>
</file>

<file path=customXml/item9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Props1.xml><?xml version="1.0" encoding="utf-8"?>
<ds:datastoreItem xmlns:ds="http://schemas.openxmlformats.org/officeDocument/2006/customXml" ds:itemID="{E0931439-8961-44F3-8461-41993046CB18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F860C661-B967-4601-85ED-E798075A5499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BDFD3F05-8DFA-44C7-9830-9BACCCEB7B95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79DE9B0C-C995-4FFB-B94C-0EB553B46ADD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D585559D-75FC-4153-BF2C-450C4944D403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6DB1EB8-AA35-473C-BEAC-C026FE6FE67E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EF2B863A-18EE-479F-80A6-1A488644F9A5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38C126BF-7953-4DE3-A283-F07E000C3BDE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B8ADEE95-472C-45F1-8C01-188ED07FE9FB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1D3B0E5F-3D83-4D1F-B005-7F0CF3DA2A5E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032AB0DD-AA43-4901-88D2-A39E7A024556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1ABF6332-6ED9-481B-B70D-B92780551921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2790DB49-34CC-47B4-97A7-0B2835D77068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5693C834-1F8C-4F3E-9879-EEA6CBBDB087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39644216-F11F-41C0-B3C2-538911CEAC82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F1E2BF3D-07A6-4CC3-A174-A963579E2812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22F817FB-304A-4A44-804C-5D8C00637772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0A8CAAEB-F2B0-4CFF-B8DC-0687DEFC1767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94770C7D-AE9A-402C-86D1-43116A080C9C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9A214496-B264-40BB-874B-AE598A3C2818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707FE948-12AD-4190-B987-8FD539A5D802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BC7E8194-11D6-43A4-B5C6-CFA264041416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F38E37EC-5BD9-41F1-9CBE-A49992FAB623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AE93274E-0CF3-40C6-9C8C-17307B84EC86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F7E7582F-BC28-4474-920D-984F994D9CC8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E8A7E4EC-3644-4D44-BF09-BA625CA41A4B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F51429BD-7F8B-4F5E-AEF5-AE86645C5A53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36BC6C78-9288-45E1-8D54-68112440EB37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554193A0-7EF1-4AA7-8DD4-5FE8F4E196F6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365D0D10-4D53-4299-9ADF-35C389CA90B3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3EE7237E-ACFD-47CA-A9A3-260B43B6C1F9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8E1A6D87-9063-429F-AD43-10320E72BB28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78EAD506-51F5-4B0D-9981-EB9016181556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EB6744F-9DD2-4BFB-9709-EEC52F5E1E29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9BCD5F43-FF7D-462B-9F53-826B90D0A222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3A3D2D01-9225-48A7-A629-B3C631FCFA7A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36F0483F-7238-456A-8427-D07AEDF8E212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E3A19BA3-F90B-4A6E-9422-E458A0379C6B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206160DA-D9F6-40F4-BB32-4EB02CDFBEF5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40182F1A-0932-447A-AF59-A32441F0E960}">
  <ds:schemaRefs>
    <ds:schemaRef ds:uri="http://schemas.microsoft.com/VisualStudio/2011/storyboarding/control"/>
  </ds:schemaRefs>
</ds:datastoreItem>
</file>

<file path=customXml/itemProps46.xml><?xml version="1.0" encoding="utf-8"?>
<ds:datastoreItem xmlns:ds="http://schemas.openxmlformats.org/officeDocument/2006/customXml" ds:itemID="{8AF08F5A-F116-49EB-8C35-E27311A0D32B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DC4309DF-94EA-4BC8-89CB-2C652E9E3E63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AAF5C085-5F03-4E11-8447-98BFA6202B44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21C4C989-4383-4762-B84A-EBA73B7DC718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6CD03AAD-8528-42B4-8EDE-C368795787D6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E05BBCE2-554A-4993-85C7-CC1A0430A28E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88C43BC5-0768-447C-AB37-DF0DDF4D3B0F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FD9B6E57-F943-47FC-966B-F2897F5017B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DotNetHub - v4</Template>
  <TotalTime>196553</TotalTime>
  <Words>960</Words>
  <Application>Microsoft Office PowerPoint</Application>
  <PresentationFormat>On-screen Show (4:3)</PresentationFormat>
  <Paragraphs>290</Paragraphs>
  <Slides>22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DotNetHub - v4</vt:lpstr>
      <vt:lpstr>ALM, Agile &amp; Microsoft</vt:lpstr>
      <vt:lpstr>PowerPoint Presentation</vt:lpstr>
      <vt:lpstr>PowerPoint Presentation</vt:lpstr>
      <vt:lpstr>PowerPoint Presentation</vt:lpstr>
      <vt:lpstr>PowerPoint Presentation</vt:lpstr>
      <vt:lpstr>Team Foundation Server – Global Picture</vt:lpstr>
      <vt:lpstr>Project Lifecycle</vt:lpstr>
      <vt:lpstr>The project lifecyle – in 1 hour</vt:lpstr>
      <vt:lpstr>Define the project management plan</vt:lpstr>
      <vt:lpstr>Work Items, seen by TFS</vt:lpstr>
      <vt:lpstr>Prototype</vt:lpstr>
      <vt:lpstr>PowerPoint Presentation</vt:lpstr>
      <vt:lpstr>PowerPoint Presentation</vt:lpstr>
      <vt:lpstr>PowerPoint Presentation</vt:lpstr>
      <vt:lpstr>PowerPoint Presentation</vt:lpstr>
      <vt:lpstr>Define the backlog</vt:lpstr>
      <vt:lpstr>Synchronize the data between TFS et MS Project</vt:lpstr>
      <vt:lpstr>Priorise &amp; Plan</vt:lpstr>
      <vt:lpstr>Test &amp; Develop</vt:lpstr>
      <vt:lpstr>Let’s mock it baby !</vt:lpstr>
      <vt:lpstr>Test your GUI using CodedUITest</vt:lpstr>
      <vt:lpstr>Team Foundation Server – Global Picture</vt:lpstr>
    </vt:vector>
  </TitlesOfParts>
  <Company>DotNetHub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67</cp:revision>
  <cp:lastPrinted>2010-09-20T11:32:30Z</cp:lastPrinted>
  <dcterms:created xsi:type="dcterms:W3CDTF">2012-05-29T17:26:23Z</dcterms:created>
  <dcterms:modified xsi:type="dcterms:W3CDTF">2012-11-21T22:16:47Z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