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75" r:id="rId2"/>
    <p:sldId id="257" r:id="rId3"/>
    <p:sldId id="258" r:id="rId4"/>
    <p:sldId id="262" r:id="rId5"/>
    <p:sldId id="271" r:id="rId6"/>
    <p:sldId id="272" r:id="rId7"/>
    <p:sldId id="259" r:id="rId8"/>
    <p:sldId id="260" r:id="rId9"/>
    <p:sldId id="261" r:id="rId10"/>
    <p:sldId id="264" r:id="rId11"/>
    <p:sldId id="263" r:id="rId12"/>
    <p:sldId id="265" r:id="rId13"/>
    <p:sldId id="266" r:id="rId14"/>
    <p:sldId id="267" r:id="rId15"/>
    <p:sldId id="268" r:id="rId16"/>
    <p:sldId id="269" r:id="rId17"/>
    <p:sldId id="280" r:id="rId18"/>
    <p:sldId id="278" r:id="rId19"/>
    <p:sldId id="276" r:id="rId20"/>
    <p:sldId id="279" r:id="rId21"/>
    <p:sldId id="277" r:id="rId22"/>
    <p:sldId id="281" r:id="rId23"/>
    <p:sldId id="273" r:id="rId24"/>
    <p:sldId id="274" r:id="rId25"/>
    <p:sldId id="27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1DF"/>
    <a:srgbClr val="FFFFFD"/>
    <a:srgbClr val="026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75" d="100"/>
          <a:sy n="75" d="100"/>
        </p:scale>
        <p:origin x="-1410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0D515-E8E4-40A8-B8B6-46485D3D9585}" type="datetimeFigureOut">
              <a:rPr lang="en-GB" smtClean="0"/>
              <a:t>27/10/2011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CAD28-10AA-408B-8CEE-DCF7C4E9F7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257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1843-C77C-4D77-B5D9-FE772253EC76}" type="datetimeFigureOut">
              <a:rPr lang="en-GB" smtClean="0"/>
              <a:t>27/10/2011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B9DF-2892-4FA0-97BE-FEF22F81F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239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1843-C77C-4D77-B5D9-FE772253EC76}" type="datetimeFigureOut">
              <a:rPr lang="en-GB" smtClean="0"/>
              <a:t>27/10/2011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B9DF-2892-4FA0-97BE-FEF22F81F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34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1843-C77C-4D77-B5D9-FE772253EC76}" type="datetimeFigureOut">
              <a:rPr lang="en-GB" smtClean="0"/>
              <a:t>27/10/2011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B9DF-2892-4FA0-97BE-FEF22F81F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106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8620"/>
            <a:ext cx="9144000" cy="2659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1843-C77C-4D77-B5D9-FE772253EC76}" type="datetimeFigureOut">
              <a:rPr lang="en-GB" smtClean="0"/>
              <a:t>27/10/2011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B9DF-2892-4FA0-97BE-FEF22F81F480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6" descr="C:\Users\Georges Legros\Lifecycle\Logo\Final\lifecycle_icon_small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28" y="0"/>
            <a:ext cx="62068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8335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1843-C77C-4D77-B5D9-FE772253EC76}" type="datetimeFigureOut">
              <a:rPr lang="en-GB" smtClean="0"/>
              <a:t>27/10/2011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B9DF-2892-4FA0-97BE-FEF22F81F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876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1843-C77C-4D77-B5D9-FE772253EC76}" type="datetimeFigureOut">
              <a:rPr lang="en-GB" smtClean="0"/>
              <a:t>27/10/2011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B9DF-2892-4FA0-97BE-FEF22F81F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514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1843-C77C-4D77-B5D9-FE772253EC76}" type="datetimeFigureOut">
              <a:rPr lang="en-GB" smtClean="0"/>
              <a:t>27/10/2011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B9DF-2892-4FA0-97BE-FEF22F81F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21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1843-C77C-4D77-B5D9-FE772253EC76}" type="datetimeFigureOut">
              <a:rPr lang="en-GB" smtClean="0"/>
              <a:t>27/10/2011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B9DF-2892-4FA0-97BE-FEF22F81F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791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1843-C77C-4D77-B5D9-FE772253EC76}" type="datetimeFigureOut">
              <a:rPr lang="en-GB" smtClean="0"/>
              <a:t>27/10/2011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B9DF-2892-4FA0-97BE-FEF22F81F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20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1843-C77C-4D77-B5D9-FE772253EC76}" type="datetimeFigureOut">
              <a:rPr lang="en-GB" smtClean="0"/>
              <a:t>27/10/2011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B9DF-2892-4FA0-97BE-FEF22F81F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041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B1843-C77C-4D77-B5D9-FE772253EC76}" type="datetimeFigureOut">
              <a:rPr lang="en-GB" smtClean="0"/>
              <a:t>27/10/2011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B9DF-2892-4FA0-97BE-FEF22F81F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24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B1843-C77C-4D77-B5D9-FE772253EC76}" type="datetimeFigureOut">
              <a:rPr lang="en-GB" smtClean="0"/>
              <a:t>27/10/2011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0B9DF-2892-4FA0-97BE-FEF22F81F4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544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060848"/>
            <a:ext cx="8229600" cy="1863080"/>
          </a:xfrm>
        </p:spPr>
        <p:txBody>
          <a:bodyPr>
            <a:noAutofit/>
          </a:bodyPr>
          <a:lstStyle/>
          <a:p>
            <a:r>
              <a:rPr lang="fr-BE" sz="6600" dirty="0" err="1" smtClean="0"/>
              <a:t>Managed</a:t>
            </a:r>
            <a:r>
              <a:rPr lang="fr-BE" sz="6600" dirty="0" smtClean="0"/>
              <a:t> </a:t>
            </a:r>
            <a:r>
              <a:rPr lang="fr-BE" sz="6600" dirty="0" err="1" smtClean="0"/>
              <a:t>Extensibility</a:t>
            </a:r>
            <a:r>
              <a:rPr lang="fr-BE" sz="6600" dirty="0" smtClean="0"/>
              <a:t> Framework</a:t>
            </a:r>
            <a:endParaRPr lang="en-GB" sz="6600" dirty="0"/>
          </a:p>
        </p:txBody>
      </p:sp>
      <p:pic>
        <p:nvPicPr>
          <p:cNvPr id="1026" name="Picture 2" descr="C:\Users\Georges Legros\Desktop\logodotnethu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461000"/>
            <a:ext cx="381000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Georges Legros\Lifecycle\Logo\Final\lifecycle_pos_rgb_WEB-HEAD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4984750"/>
            <a:ext cx="24098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796136" y="4293096"/>
            <a:ext cx="3096344" cy="8013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BE" sz="3200" dirty="0" smtClean="0"/>
              <a:t>Georges Legros</a:t>
            </a:r>
          </a:p>
          <a:p>
            <a:pPr algn="l"/>
            <a:r>
              <a:rPr lang="fr-BE" sz="3200" dirty="0" smtClean="0"/>
              <a:t>@</a:t>
            </a:r>
            <a:r>
              <a:rPr lang="fr-BE" sz="3200" dirty="0" err="1" smtClean="0"/>
              <a:t>georgeslegros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43119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832" y="4869160"/>
            <a:ext cx="5770984" cy="1143000"/>
          </a:xfrm>
        </p:spPr>
        <p:txBody>
          <a:bodyPr>
            <a:noAutofit/>
          </a:bodyPr>
          <a:lstStyle/>
          <a:p>
            <a:r>
              <a:rPr lang="fr-BE" sz="9600" dirty="0" smtClean="0"/>
              <a:t>DEMO 02</a:t>
            </a:r>
            <a:endParaRPr lang="en-GB" sz="9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1520" y="42210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BE" sz="3600" dirty="0" err="1" smtClean="0"/>
              <a:t>Managed</a:t>
            </a:r>
            <a:r>
              <a:rPr lang="fr-BE" sz="3600" dirty="0" smtClean="0"/>
              <a:t> </a:t>
            </a:r>
            <a:r>
              <a:rPr lang="fr-BE" sz="3600" dirty="0" err="1" smtClean="0"/>
              <a:t>Extensibility</a:t>
            </a:r>
            <a:r>
              <a:rPr lang="fr-BE" sz="3600" dirty="0" smtClean="0"/>
              <a:t> Framework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79566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Instance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Lazy</a:t>
            </a:r>
            <a:r>
              <a:rPr lang="fr-BE" dirty="0" smtClean="0"/>
              <a:t>&lt;T&gt;</a:t>
            </a:r>
          </a:p>
          <a:p>
            <a:pPr lvl="1"/>
            <a:r>
              <a:rPr lang="fr-BE" dirty="0" smtClean="0"/>
              <a:t>Instance </a:t>
            </a:r>
            <a:r>
              <a:rPr lang="fr-BE" dirty="0" err="1" smtClean="0"/>
              <a:t>created</a:t>
            </a:r>
            <a:r>
              <a:rPr lang="fr-BE" dirty="0" smtClean="0"/>
              <a:t> on </a:t>
            </a:r>
            <a:r>
              <a:rPr lang="fr-BE" dirty="0" err="1" smtClean="0"/>
              <a:t>demand</a:t>
            </a:r>
            <a:endParaRPr lang="fr-BE" dirty="0" smtClean="0"/>
          </a:p>
          <a:p>
            <a:pPr lvl="1"/>
            <a:endParaRPr lang="fr-BE" dirty="0" smtClean="0"/>
          </a:p>
          <a:p>
            <a:r>
              <a:rPr lang="fr-BE" dirty="0" err="1" smtClean="0"/>
              <a:t>ExportFactory</a:t>
            </a:r>
            <a:r>
              <a:rPr lang="fr-BE" dirty="0" smtClean="0"/>
              <a:t>&lt;T&gt;</a:t>
            </a:r>
          </a:p>
          <a:p>
            <a:pPr lvl="1"/>
            <a:r>
              <a:rPr lang="fr-BE" dirty="0" err="1" smtClean="0"/>
              <a:t>Creation</a:t>
            </a:r>
            <a:r>
              <a:rPr lang="fr-BE" dirty="0" smtClean="0"/>
              <a:t> of a </a:t>
            </a:r>
            <a:r>
              <a:rPr lang="fr-BE" dirty="0" err="1" smtClean="0"/>
              <a:t>fresh</a:t>
            </a:r>
            <a:r>
              <a:rPr lang="fr-BE" dirty="0" smtClean="0"/>
              <a:t> instance </a:t>
            </a:r>
            <a:r>
              <a:rPr lang="fr-BE" dirty="0" err="1" smtClean="0"/>
              <a:t>each</a:t>
            </a:r>
            <a:r>
              <a:rPr lang="fr-BE" dirty="0" smtClean="0"/>
              <a:t> time</a:t>
            </a:r>
          </a:p>
          <a:p>
            <a:pPr lvl="1"/>
            <a:r>
              <a:rPr lang="fr-BE" dirty="0" smtClean="0"/>
              <a:t>Silverlight </a:t>
            </a:r>
            <a:r>
              <a:rPr lang="fr-BE" dirty="0" err="1" smtClean="0"/>
              <a:t>only</a:t>
            </a:r>
            <a:endParaRPr lang="fr-BE" dirty="0"/>
          </a:p>
          <a:p>
            <a:pPr lvl="1"/>
            <a:r>
              <a:rPr lang="fr-BE" dirty="0" smtClean="0"/>
              <a:t>Will </a:t>
            </a:r>
            <a:r>
              <a:rPr lang="fr-BE" dirty="0" err="1" smtClean="0"/>
              <a:t>integrate</a:t>
            </a:r>
            <a:r>
              <a:rPr lang="fr-BE" dirty="0" smtClean="0"/>
              <a:t> desktop in V2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704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832" y="4869160"/>
            <a:ext cx="5770984" cy="1143000"/>
          </a:xfrm>
        </p:spPr>
        <p:txBody>
          <a:bodyPr>
            <a:noAutofit/>
          </a:bodyPr>
          <a:lstStyle/>
          <a:p>
            <a:r>
              <a:rPr lang="fr-BE" sz="9600" dirty="0" smtClean="0"/>
              <a:t>DEMO 03</a:t>
            </a:r>
            <a:endParaRPr lang="en-GB" sz="9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1520" y="42210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BE" sz="3600" dirty="0" err="1" smtClean="0"/>
              <a:t>Managed</a:t>
            </a:r>
            <a:r>
              <a:rPr lang="fr-BE" sz="3600" dirty="0" smtClean="0"/>
              <a:t> </a:t>
            </a:r>
            <a:r>
              <a:rPr lang="fr-BE" sz="3600" dirty="0" err="1" smtClean="0"/>
              <a:t>Extensibility</a:t>
            </a:r>
            <a:r>
              <a:rPr lang="fr-BE" sz="3600" dirty="0" smtClean="0"/>
              <a:t> Framework</a:t>
            </a:r>
            <a:endParaRPr lang="en-GB" sz="36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452320" y="5661248"/>
            <a:ext cx="1511388" cy="7829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BE" sz="3600" dirty="0" smtClean="0"/>
              <a:t>&amp; 03_2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12527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Metadata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Lazy</a:t>
            </a:r>
            <a:r>
              <a:rPr lang="fr-BE" dirty="0" smtClean="0"/>
              <a:t>&lt;T&gt;</a:t>
            </a:r>
          </a:p>
          <a:p>
            <a:pPr lvl="1"/>
            <a:r>
              <a:rPr lang="fr-BE" dirty="0" smtClean="0"/>
              <a:t>Instance </a:t>
            </a:r>
            <a:r>
              <a:rPr lang="fr-BE" dirty="0" err="1" smtClean="0"/>
              <a:t>created</a:t>
            </a:r>
            <a:r>
              <a:rPr lang="fr-BE" dirty="0" smtClean="0"/>
              <a:t> on </a:t>
            </a:r>
            <a:r>
              <a:rPr lang="fr-BE" dirty="0" err="1" smtClean="0"/>
              <a:t>demand</a:t>
            </a:r>
            <a:endParaRPr lang="fr-BE" dirty="0" smtClean="0"/>
          </a:p>
          <a:p>
            <a:pPr lvl="1"/>
            <a:endParaRPr lang="fr-BE" dirty="0" smtClean="0"/>
          </a:p>
          <a:p>
            <a:r>
              <a:rPr lang="fr-BE" dirty="0" err="1" smtClean="0"/>
              <a:t>ExportFactory</a:t>
            </a:r>
            <a:r>
              <a:rPr lang="fr-BE" dirty="0" smtClean="0"/>
              <a:t>&lt;T&gt;</a:t>
            </a:r>
          </a:p>
          <a:p>
            <a:pPr lvl="1"/>
            <a:r>
              <a:rPr lang="fr-BE" dirty="0" err="1" smtClean="0"/>
              <a:t>Creation</a:t>
            </a:r>
            <a:r>
              <a:rPr lang="fr-BE" dirty="0" smtClean="0"/>
              <a:t> of a </a:t>
            </a:r>
            <a:r>
              <a:rPr lang="fr-BE" dirty="0" err="1" smtClean="0"/>
              <a:t>fresh</a:t>
            </a:r>
            <a:r>
              <a:rPr lang="fr-BE" dirty="0" smtClean="0"/>
              <a:t> instance </a:t>
            </a:r>
            <a:r>
              <a:rPr lang="fr-BE" dirty="0" err="1" smtClean="0"/>
              <a:t>each</a:t>
            </a:r>
            <a:r>
              <a:rPr lang="fr-BE" dirty="0" smtClean="0"/>
              <a:t> time</a:t>
            </a:r>
          </a:p>
          <a:p>
            <a:pPr lvl="1"/>
            <a:r>
              <a:rPr lang="fr-BE" dirty="0" smtClean="0"/>
              <a:t>Silverlight </a:t>
            </a:r>
            <a:r>
              <a:rPr lang="fr-BE" dirty="0" err="1" smtClean="0"/>
              <a:t>only</a:t>
            </a:r>
            <a:endParaRPr lang="fr-BE" dirty="0"/>
          </a:p>
          <a:p>
            <a:pPr lvl="1"/>
            <a:r>
              <a:rPr lang="fr-BE" dirty="0" smtClean="0"/>
              <a:t>Will </a:t>
            </a:r>
            <a:r>
              <a:rPr lang="fr-BE" dirty="0" err="1" smtClean="0"/>
              <a:t>integrate</a:t>
            </a:r>
            <a:r>
              <a:rPr lang="fr-BE" dirty="0" smtClean="0"/>
              <a:t> desktop in V2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40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832" y="4869160"/>
            <a:ext cx="5770984" cy="1143000"/>
          </a:xfrm>
        </p:spPr>
        <p:txBody>
          <a:bodyPr>
            <a:noAutofit/>
          </a:bodyPr>
          <a:lstStyle/>
          <a:p>
            <a:r>
              <a:rPr lang="fr-BE" sz="9600" dirty="0" smtClean="0"/>
              <a:t>DEMO 04</a:t>
            </a:r>
            <a:endParaRPr lang="en-GB" sz="9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1520" y="42210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BE" sz="3600" dirty="0" err="1" smtClean="0"/>
              <a:t>Managed</a:t>
            </a:r>
            <a:r>
              <a:rPr lang="fr-BE" sz="3600" dirty="0" smtClean="0"/>
              <a:t> </a:t>
            </a:r>
            <a:r>
              <a:rPr lang="fr-BE" sz="3600" dirty="0" err="1" smtClean="0"/>
              <a:t>Extensibility</a:t>
            </a:r>
            <a:r>
              <a:rPr lang="fr-BE" sz="3600" dirty="0" smtClean="0"/>
              <a:t> Framework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36513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Metadata</a:t>
            </a:r>
            <a:r>
              <a:rPr lang="fr-BE" dirty="0"/>
              <a:t> </a:t>
            </a:r>
            <a:r>
              <a:rPr lang="fr-BE" dirty="0" smtClean="0"/>
              <a:t>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Evil</a:t>
            </a:r>
            <a:r>
              <a:rPr lang="fr-BE" dirty="0" smtClean="0"/>
              <a:t> strings are </a:t>
            </a:r>
            <a:r>
              <a:rPr lang="fr-BE" dirty="0" err="1" smtClean="0"/>
              <a:t>EVIL</a:t>
            </a:r>
            <a:endParaRPr lang="fr-BE" dirty="0" smtClean="0"/>
          </a:p>
          <a:p>
            <a:r>
              <a:rPr lang="fr-BE" dirty="0" smtClean="0"/>
              <a:t>Solution -&gt; Custom Export</a:t>
            </a:r>
            <a:endParaRPr lang="en-GB" dirty="0" smtClean="0"/>
          </a:p>
          <a:p>
            <a:r>
              <a:rPr lang="fr-BE" dirty="0" err="1" smtClean="0"/>
              <a:t>Advantage</a:t>
            </a:r>
            <a:r>
              <a:rPr lang="fr-BE" dirty="0" smtClean="0"/>
              <a:t>:</a:t>
            </a:r>
          </a:p>
          <a:p>
            <a:pPr lvl="1"/>
            <a:r>
              <a:rPr lang="fr-BE" dirty="0" err="1" smtClean="0"/>
              <a:t>Strongly</a:t>
            </a:r>
            <a:r>
              <a:rPr lang="fr-BE" dirty="0" smtClean="0"/>
              <a:t> </a:t>
            </a:r>
            <a:r>
              <a:rPr lang="fr-BE" dirty="0" err="1" smtClean="0"/>
              <a:t>typed</a:t>
            </a:r>
            <a:endParaRPr lang="fr-BE" dirty="0" smtClean="0"/>
          </a:p>
          <a:p>
            <a:pPr lvl="1"/>
            <a:r>
              <a:rPr lang="fr-BE" dirty="0" err="1" smtClean="0"/>
              <a:t>Less</a:t>
            </a:r>
            <a:r>
              <a:rPr lang="fr-BE" dirty="0" smtClean="0"/>
              <a:t> </a:t>
            </a:r>
            <a:r>
              <a:rPr lang="fr-BE" dirty="0" err="1" smtClean="0"/>
              <a:t>error</a:t>
            </a:r>
            <a:r>
              <a:rPr lang="fr-BE" dirty="0" smtClean="0"/>
              <a:t> </a:t>
            </a:r>
            <a:r>
              <a:rPr lang="fr-BE" dirty="0" err="1" smtClean="0"/>
              <a:t>prone</a:t>
            </a:r>
            <a:endParaRPr lang="fr-BE" dirty="0" smtClean="0"/>
          </a:p>
          <a:p>
            <a:pPr lvl="1"/>
            <a:r>
              <a:rPr lang="fr-BE" dirty="0" err="1" smtClean="0"/>
              <a:t>Easy</a:t>
            </a:r>
            <a:r>
              <a:rPr lang="fr-BE" dirty="0" smtClean="0"/>
              <a:t> to </a:t>
            </a:r>
            <a:r>
              <a:rPr lang="fr-BE" dirty="0" err="1" smtClean="0"/>
              <a:t>discover</a:t>
            </a:r>
            <a:r>
              <a:rPr lang="fr-BE" dirty="0" smtClean="0"/>
              <a:t> all possible </a:t>
            </a:r>
            <a:r>
              <a:rPr lang="fr-BE" dirty="0" err="1" smtClean="0"/>
              <a:t>metadata</a:t>
            </a:r>
            <a:r>
              <a:rPr lang="fr-BE" dirty="0"/>
              <a:t> </a:t>
            </a:r>
            <a:r>
              <a:rPr lang="fr-BE" dirty="0" err="1" smtClean="0"/>
              <a:t>properties</a:t>
            </a:r>
            <a:endParaRPr lang="fr-BE" dirty="0"/>
          </a:p>
          <a:p>
            <a:r>
              <a:rPr lang="fr-BE" dirty="0" err="1" smtClean="0"/>
              <a:t>Disadvantage</a:t>
            </a:r>
            <a:endParaRPr lang="fr-BE" dirty="0" smtClean="0"/>
          </a:p>
          <a:p>
            <a:pPr lvl="1"/>
            <a:r>
              <a:rPr lang="fr-BE" dirty="0" smtClean="0"/>
              <a:t>Have to </a:t>
            </a:r>
            <a:r>
              <a:rPr lang="fr-BE" dirty="0" err="1" smtClean="0"/>
              <a:t>share</a:t>
            </a:r>
            <a:r>
              <a:rPr lang="fr-BE" dirty="0" smtClean="0"/>
              <a:t> </a:t>
            </a:r>
            <a:r>
              <a:rPr lang="fr-BE" dirty="0" err="1" smtClean="0"/>
              <a:t>some</a:t>
            </a:r>
            <a:r>
              <a:rPr lang="fr-BE" dirty="0" smtClean="0"/>
              <a:t> code </a:t>
            </a:r>
            <a:r>
              <a:rPr lang="fr-BE" dirty="0" err="1" smtClean="0"/>
              <a:t>with</a:t>
            </a:r>
            <a:r>
              <a:rPr lang="fr-BE" dirty="0" smtClean="0"/>
              <a:t> clients</a:t>
            </a:r>
          </a:p>
        </p:txBody>
      </p:sp>
    </p:spTree>
    <p:extLst>
      <p:ext uri="{BB962C8B-B14F-4D97-AF65-F5344CB8AC3E}">
        <p14:creationId xmlns:p14="http://schemas.microsoft.com/office/powerpoint/2010/main" val="42436971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4869160"/>
            <a:ext cx="6275040" cy="1143000"/>
          </a:xfrm>
        </p:spPr>
        <p:txBody>
          <a:bodyPr>
            <a:noAutofit/>
          </a:bodyPr>
          <a:lstStyle/>
          <a:p>
            <a:r>
              <a:rPr lang="fr-BE" sz="9600" dirty="0" smtClean="0"/>
              <a:t>DEMO 04_2</a:t>
            </a:r>
            <a:endParaRPr lang="en-GB" sz="9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1520" y="42210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BE" sz="3600" dirty="0" err="1" smtClean="0"/>
              <a:t>Managed</a:t>
            </a:r>
            <a:r>
              <a:rPr lang="fr-BE" sz="3600" dirty="0" smtClean="0"/>
              <a:t> </a:t>
            </a:r>
            <a:r>
              <a:rPr lang="fr-BE" sz="3600" dirty="0" err="1" smtClean="0"/>
              <a:t>Extensibility</a:t>
            </a:r>
            <a:r>
              <a:rPr lang="fr-BE" sz="3600" dirty="0" smtClean="0"/>
              <a:t> Framework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23706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Dynamic</a:t>
            </a:r>
            <a:r>
              <a:rPr lang="fr-BE" dirty="0" smtClean="0"/>
              <a:t> Composition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Desktop </a:t>
            </a:r>
            <a:r>
              <a:rPr lang="fr-BE" dirty="0" err="1" smtClean="0"/>
              <a:t>app</a:t>
            </a:r>
            <a:endParaRPr lang="fr-BE" dirty="0" smtClean="0"/>
          </a:p>
          <a:p>
            <a:pPr lvl="1"/>
            <a:r>
              <a:rPr lang="fr-BE" dirty="0" err="1" smtClean="0"/>
              <a:t>AssemblyCatalog</a:t>
            </a:r>
            <a:endParaRPr lang="fr-BE" dirty="0" smtClean="0"/>
          </a:p>
          <a:p>
            <a:pPr lvl="1"/>
            <a:r>
              <a:rPr lang="fr-BE" dirty="0" err="1" smtClean="0"/>
              <a:t>DirectoryCatalog</a:t>
            </a:r>
            <a:endParaRPr lang="fr-BE" dirty="0" smtClean="0"/>
          </a:p>
          <a:p>
            <a:pPr lvl="1"/>
            <a:endParaRPr lang="fr-BE" dirty="0"/>
          </a:p>
          <a:p>
            <a:pPr lvl="1"/>
            <a:r>
              <a:rPr lang="fr-BE" dirty="0" smtClean="0"/>
              <a:t>Can </a:t>
            </a:r>
            <a:r>
              <a:rPr lang="fr-BE" dirty="0" err="1" smtClean="0"/>
              <a:t>load</a:t>
            </a:r>
            <a:r>
              <a:rPr lang="fr-BE" dirty="0" smtClean="0"/>
              <a:t> multiple time</a:t>
            </a:r>
          </a:p>
          <a:p>
            <a:pPr lvl="1"/>
            <a:r>
              <a:rPr lang="fr-BE" dirty="0" smtClean="0"/>
              <a:t>Can </a:t>
            </a:r>
            <a:r>
              <a:rPr lang="fr-BE" dirty="0" err="1" smtClean="0"/>
              <a:t>unload</a:t>
            </a:r>
            <a:endParaRPr lang="fr-BE" dirty="0" smtClean="0"/>
          </a:p>
        </p:txBody>
      </p:sp>
    </p:spTree>
    <p:extLst>
      <p:ext uri="{BB962C8B-B14F-4D97-AF65-F5344CB8AC3E}">
        <p14:creationId xmlns:p14="http://schemas.microsoft.com/office/powerpoint/2010/main" val="4700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832" y="4869160"/>
            <a:ext cx="5770984" cy="1143000"/>
          </a:xfrm>
        </p:spPr>
        <p:txBody>
          <a:bodyPr>
            <a:noAutofit/>
          </a:bodyPr>
          <a:lstStyle/>
          <a:p>
            <a:r>
              <a:rPr lang="fr-BE" sz="9600" dirty="0" smtClean="0"/>
              <a:t>DEMO 05</a:t>
            </a:r>
            <a:endParaRPr lang="en-GB" sz="9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1520" y="42210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BE" sz="3600" dirty="0" err="1" smtClean="0"/>
              <a:t>Managed</a:t>
            </a:r>
            <a:r>
              <a:rPr lang="fr-BE" sz="3600" dirty="0" smtClean="0"/>
              <a:t> </a:t>
            </a:r>
            <a:r>
              <a:rPr lang="fr-BE" sz="3600" dirty="0" err="1" smtClean="0"/>
              <a:t>Extensibility</a:t>
            </a:r>
            <a:r>
              <a:rPr lang="fr-BE" sz="3600" dirty="0" smtClean="0"/>
              <a:t> Framework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26913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Dynamic</a:t>
            </a:r>
            <a:r>
              <a:rPr lang="fr-BE" dirty="0" smtClean="0"/>
              <a:t> Composition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Silverlight</a:t>
            </a:r>
          </a:p>
          <a:p>
            <a:pPr lvl="1"/>
            <a:r>
              <a:rPr lang="fr-BE" dirty="0" err="1" smtClean="0"/>
              <a:t>Deployment</a:t>
            </a:r>
            <a:r>
              <a:rPr lang="fr-BE" dirty="0" smtClean="0"/>
              <a:t> </a:t>
            </a:r>
            <a:r>
              <a:rPr lang="fr-BE" dirty="0" err="1" smtClean="0"/>
              <a:t>Catalog</a:t>
            </a:r>
            <a:endParaRPr lang="fr-BE" dirty="0" smtClean="0"/>
          </a:p>
          <a:p>
            <a:pPr lvl="1"/>
            <a:endParaRPr lang="fr-BE" dirty="0"/>
          </a:p>
          <a:p>
            <a:pPr lvl="1"/>
            <a:r>
              <a:rPr lang="fr-BE" dirty="0" err="1" smtClean="0"/>
              <a:t>Download</a:t>
            </a:r>
            <a:r>
              <a:rPr lang="fr-BE" dirty="0" smtClean="0"/>
              <a:t> Progress</a:t>
            </a:r>
          </a:p>
          <a:p>
            <a:pPr lvl="1"/>
            <a:r>
              <a:rPr lang="fr-BE" dirty="0" err="1" smtClean="0"/>
              <a:t>Download</a:t>
            </a:r>
            <a:r>
              <a:rPr lang="fr-BE" dirty="0" smtClean="0"/>
              <a:t> </a:t>
            </a:r>
            <a:r>
              <a:rPr lang="fr-BE" dirty="0" err="1" smtClean="0"/>
              <a:t>Completed</a:t>
            </a:r>
            <a:endParaRPr lang="fr-BE" dirty="0" smtClean="0"/>
          </a:p>
          <a:p>
            <a:pPr lvl="1"/>
            <a:r>
              <a:rPr lang="fr-BE" dirty="0" smtClean="0"/>
              <a:t>Auto </a:t>
            </a:r>
            <a:r>
              <a:rPr lang="fr-BE" dirty="0" err="1" smtClean="0"/>
              <a:t>download</a:t>
            </a:r>
            <a:endParaRPr lang="fr-BE" dirty="0" smtClean="0"/>
          </a:p>
          <a:p>
            <a:pPr lvl="1"/>
            <a:r>
              <a:rPr lang="fr-BE" dirty="0" smtClean="0"/>
              <a:t>Relative </a:t>
            </a:r>
            <a:r>
              <a:rPr lang="fr-BE" dirty="0" err="1" smtClean="0"/>
              <a:t>path</a:t>
            </a:r>
            <a:endParaRPr lang="fr-BE" dirty="0" smtClean="0"/>
          </a:p>
        </p:txBody>
      </p:sp>
    </p:spTree>
    <p:extLst>
      <p:ext uri="{BB962C8B-B14F-4D97-AF65-F5344CB8AC3E}">
        <p14:creationId xmlns:p14="http://schemas.microsoft.com/office/powerpoint/2010/main" val="3945337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Introduction</a:t>
            </a:r>
          </a:p>
          <a:p>
            <a:r>
              <a:rPr lang="fr-BE" dirty="0" err="1" smtClean="0"/>
              <a:t>MEF</a:t>
            </a:r>
            <a:r>
              <a:rPr lang="fr-BE" dirty="0" smtClean="0"/>
              <a:t> vs DI</a:t>
            </a:r>
          </a:p>
          <a:p>
            <a:r>
              <a:rPr lang="fr-BE" dirty="0" smtClean="0"/>
              <a:t>Basic Import / Export</a:t>
            </a:r>
            <a:endParaRPr lang="en-GB" dirty="0" smtClean="0"/>
          </a:p>
          <a:p>
            <a:r>
              <a:rPr lang="fr-BE" dirty="0" smtClean="0"/>
              <a:t>Instance management</a:t>
            </a:r>
          </a:p>
          <a:p>
            <a:r>
              <a:rPr lang="fr-BE" dirty="0" err="1" smtClean="0"/>
              <a:t>Metadata</a:t>
            </a:r>
            <a:endParaRPr lang="fr-BE" dirty="0" smtClean="0"/>
          </a:p>
          <a:p>
            <a:r>
              <a:rPr lang="fr-BE" dirty="0" err="1" smtClean="0"/>
              <a:t>Dynamic</a:t>
            </a:r>
            <a:r>
              <a:rPr lang="fr-BE" dirty="0" smtClean="0"/>
              <a:t> Composition</a:t>
            </a:r>
            <a:endParaRPr lang="fr-BE" dirty="0"/>
          </a:p>
          <a:p>
            <a:r>
              <a:rPr lang="fr-BE" dirty="0" err="1" smtClean="0"/>
              <a:t>Extensibility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9799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832" y="4869160"/>
            <a:ext cx="5770984" cy="1143000"/>
          </a:xfrm>
        </p:spPr>
        <p:txBody>
          <a:bodyPr>
            <a:noAutofit/>
          </a:bodyPr>
          <a:lstStyle/>
          <a:p>
            <a:r>
              <a:rPr lang="fr-BE" sz="9600" dirty="0" smtClean="0"/>
              <a:t>DEMO 06</a:t>
            </a:r>
            <a:endParaRPr lang="en-GB" sz="9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1520" y="42210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BE" sz="3600" dirty="0" err="1" smtClean="0"/>
              <a:t>Managed</a:t>
            </a:r>
            <a:r>
              <a:rPr lang="fr-BE" sz="3600" dirty="0" smtClean="0"/>
              <a:t> </a:t>
            </a:r>
            <a:r>
              <a:rPr lang="fr-BE" sz="3600" dirty="0" err="1" smtClean="0"/>
              <a:t>Extensibility</a:t>
            </a:r>
            <a:r>
              <a:rPr lang="fr-BE" sz="3600" dirty="0" smtClean="0"/>
              <a:t> Framework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46139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Extensibility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2 </a:t>
            </a:r>
            <a:r>
              <a:rPr lang="fr-BE" dirty="0" err="1" smtClean="0"/>
              <a:t>ways</a:t>
            </a:r>
            <a:r>
              <a:rPr lang="fr-BE" dirty="0" smtClean="0"/>
              <a:t> to </a:t>
            </a:r>
            <a:r>
              <a:rPr lang="fr-BE" dirty="0" err="1" smtClean="0"/>
              <a:t>extend</a:t>
            </a:r>
            <a:r>
              <a:rPr lang="fr-BE" dirty="0" smtClean="0"/>
              <a:t> </a:t>
            </a:r>
            <a:r>
              <a:rPr lang="fr-BE" dirty="0" err="1" smtClean="0"/>
              <a:t>MEF</a:t>
            </a:r>
            <a:endParaRPr lang="fr-BE" dirty="0" smtClean="0"/>
          </a:p>
          <a:p>
            <a:pPr lvl="1"/>
            <a:r>
              <a:rPr lang="fr-BE" dirty="0" err="1" smtClean="0"/>
              <a:t>ExportProvider</a:t>
            </a:r>
            <a:endParaRPr lang="fr-BE" dirty="0" smtClean="0"/>
          </a:p>
          <a:p>
            <a:pPr lvl="1"/>
            <a:r>
              <a:rPr lang="fr-BE" dirty="0" err="1" smtClean="0"/>
              <a:t>Create</a:t>
            </a:r>
            <a:r>
              <a:rPr lang="fr-BE" dirty="0" smtClean="0"/>
              <a:t> </a:t>
            </a:r>
            <a:r>
              <a:rPr lang="fr-BE" dirty="0" err="1" smtClean="0"/>
              <a:t>your</a:t>
            </a:r>
            <a:r>
              <a:rPr lang="fr-BE" dirty="0" smtClean="0"/>
              <a:t> </a:t>
            </a:r>
            <a:r>
              <a:rPr lang="fr-BE" dirty="0" err="1" smtClean="0"/>
              <a:t>own</a:t>
            </a:r>
            <a:r>
              <a:rPr lang="fr-BE" dirty="0" smtClean="0"/>
              <a:t> </a:t>
            </a:r>
            <a:r>
              <a:rPr lang="fr-BE" dirty="0" err="1" smtClean="0"/>
              <a:t>Catalog</a:t>
            </a:r>
            <a:r>
              <a:rPr lang="fr-BE" dirty="0" smtClean="0"/>
              <a:t> &amp; </a:t>
            </a:r>
            <a:r>
              <a:rPr lang="fr-BE" dirty="0" err="1" smtClean="0"/>
              <a:t>co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2766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1800" y="4869160"/>
            <a:ext cx="6059016" cy="1143000"/>
          </a:xfrm>
        </p:spPr>
        <p:txBody>
          <a:bodyPr>
            <a:noAutofit/>
          </a:bodyPr>
          <a:lstStyle/>
          <a:p>
            <a:r>
              <a:rPr lang="fr-BE" sz="9600" dirty="0" smtClean="0"/>
              <a:t>LAST DEMO</a:t>
            </a:r>
            <a:endParaRPr lang="en-GB" sz="9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1520" y="42210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BE" sz="3600" dirty="0" err="1" smtClean="0"/>
              <a:t>Managed</a:t>
            </a:r>
            <a:r>
              <a:rPr lang="fr-BE" sz="3600" dirty="0" smtClean="0"/>
              <a:t> </a:t>
            </a:r>
            <a:r>
              <a:rPr lang="fr-BE" sz="3600" dirty="0" err="1" smtClean="0"/>
              <a:t>Extensibility</a:t>
            </a:r>
            <a:r>
              <a:rPr lang="fr-BE" sz="3600" dirty="0" smtClean="0"/>
              <a:t> Framework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5545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58008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/>
              <a:t>Any questions ?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11290752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58008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/>
              <a:t>Thank you!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5884522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Sources &amp; </a:t>
            </a:r>
            <a:r>
              <a:rPr lang="fr-BE" dirty="0" err="1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http://mef.codeplex.com</a:t>
            </a:r>
          </a:p>
          <a:p>
            <a:r>
              <a:rPr lang="en-GB" dirty="0" smtClean="0"/>
              <a:t>http</a:t>
            </a:r>
            <a:r>
              <a:rPr lang="en-GB" dirty="0"/>
              <a:t>://</a:t>
            </a:r>
            <a:r>
              <a:rPr lang="en-GB" dirty="0" smtClean="0"/>
              <a:t>ayende.com/blog/3611/the-managed-extensibility-framework</a:t>
            </a:r>
          </a:p>
          <a:p>
            <a:r>
              <a:rPr lang="en-GB" dirty="0"/>
              <a:t>http://code.dortikum.net/2011/01/05/extending-mef</a:t>
            </a:r>
            <a:r>
              <a:rPr lang="en-GB" dirty="0" smtClean="0"/>
              <a:t>/</a:t>
            </a:r>
          </a:p>
          <a:p>
            <a:r>
              <a:rPr lang="fr-BE" dirty="0"/>
              <a:t>http://</a:t>
            </a:r>
            <a:r>
              <a:rPr lang="fr-BE" dirty="0" smtClean="0"/>
              <a:t>codepaste.net/yadusn  (Glenn Block)</a:t>
            </a:r>
            <a:endParaRPr lang="fr-B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9574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3448" y="836712"/>
            <a:ext cx="1340552" cy="16600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Managed</a:t>
            </a:r>
            <a:r>
              <a:rPr lang="fr-BE" dirty="0" smtClean="0"/>
              <a:t> </a:t>
            </a:r>
            <a:r>
              <a:rPr lang="fr-BE" dirty="0" err="1" smtClean="0"/>
              <a:t>Extensibility</a:t>
            </a:r>
            <a:r>
              <a:rPr lang="fr-BE" dirty="0" smtClean="0"/>
              <a:t> Framework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The </a:t>
            </a:r>
            <a:r>
              <a:rPr lang="en-GB" b="1" dirty="0"/>
              <a:t>Managed Extensibility Framework</a:t>
            </a:r>
            <a:r>
              <a:rPr lang="en-GB" dirty="0"/>
              <a:t> (or </a:t>
            </a:r>
            <a:r>
              <a:rPr lang="en-GB" b="1" dirty="0" err="1"/>
              <a:t>MEF</a:t>
            </a:r>
            <a:r>
              <a:rPr lang="en-GB" dirty="0"/>
              <a:t> for short) simplifies the creation of extensible applications. </a:t>
            </a:r>
            <a:r>
              <a:rPr lang="en-GB" dirty="0" err="1"/>
              <a:t>MEF</a:t>
            </a:r>
            <a:r>
              <a:rPr lang="en-GB" dirty="0"/>
              <a:t> offers discovery and composition capabilities that you can leverage to load application extensions.</a:t>
            </a:r>
            <a:endParaRPr lang="fr-BE" dirty="0" smtClean="0"/>
          </a:p>
          <a:p>
            <a:pPr marL="0" indent="0" algn="r">
              <a:buNone/>
            </a:pPr>
            <a:r>
              <a:rPr lang="fr-BE" sz="2400" dirty="0" smtClean="0"/>
              <a:t>http://mef.codeplex.com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998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156" y="1053117"/>
            <a:ext cx="6335688" cy="4751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143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MEF</a:t>
            </a:r>
            <a:r>
              <a:rPr lang="fr-BE" dirty="0" smtClean="0"/>
              <a:t> vs DI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Extensibility / plug-in</a:t>
            </a:r>
          </a:p>
          <a:p>
            <a:r>
              <a:rPr lang="en-GB" dirty="0"/>
              <a:t>Discovery</a:t>
            </a:r>
          </a:p>
          <a:p>
            <a:r>
              <a:rPr lang="en-GB" dirty="0"/>
              <a:t>Metadata for querying and </a:t>
            </a:r>
            <a:r>
              <a:rPr lang="en-GB" dirty="0" smtClean="0"/>
              <a:t>filtering</a:t>
            </a:r>
          </a:p>
          <a:p>
            <a:r>
              <a:rPr lang="fr-BE" dirty="0" smtClean="0"/>
              <a:t>Recomposition</a:t>
            </a:r>
          </a:p>
        </p:txBody>
      </p:sp>
    </p:spTree>
    <p:extLst>
      <p:ext uri="{BB962C8B-B14F-4D97-AF65-F5344CB8AC3E}">
        <p14:creationId xmlns:p14="http://schemas.microsoft.com/office/powerpoint/2010/main" val="630277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MEF</a:t>
            </a:r>
            <a:r>
              <a:rPr lang="fr-BE" dirty="0" smtClean="0"/>
              <a:t> vs DI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b="1" dirty="0"/>
              <a:t>DI/</a:t>
            </a:r>
            <a:r>
              <a:rPr lang="en-GB" b="1" dirty="0" err="1"/>
              <a:t>IoC</a:t>
            </a:r>
            <a:r>
              <a:rPr lang="en-GB" b="1" dirty="0"/>
              <a:t> containers focus on those things you know where </a:t>
            </a:r>
            <a:r>
              <a:rPr lang="en-GB" b="1" dirty="0" err="1"/>
              <a:t>MEF</a:t>
            </a:r>
            <a:r>
              <a:rPr lang="en-GB" b="1" dirty="0"/>
              <a:t> focuses on those things you don't</a:t>
            </a:r>
            <a:r>
              <a:rPr lang="en-GB" b="1" dirty="0" smtClean="0"/>
              <a:t>…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2800" dirty="0" smtClean="0"/>
              <a:t>I know </a:t>
            </a:r>
            <a:r>
              <a:rPr lang="en-GB" sz="2800" dirty="0"/>
              <a:t>I will use one logger in a Unit Test, and a different Logger in my </a:t>
            </a:r>
            <a:r>
              <a:rPr lang="en-GB" sz="2800" dirty="0" smtClean="0"/>
              <a:t>app</a:t>
            </a:r>
          </a:p>
          <a:p>
            <a:pPr marL="0" indent="0" algn="ctr">
              <a:buNone/>
            </a:pPr>
            <a:r>
              <a:rPr lang="fr-BE" dirty="0" smtClean="0"/>
              <a:t>Vs</a:t>
            </a:r>
          </a:p>
          <a:p>
            <a:pPr marL="0" indent="0" algn="ctr">
              <a:buNone/>
            </a:pPr>
            <a:r>
              <a:rPr lang="en-US" sz="2800" dirty="0" smtClean="0"/>
              <a:t>There </a:t>
            </a:r>
            <a:r>
              <a:rPr lang="en-US" sz="2800" dirty="0"/>
              <a:t>are 1 to n loggers that may appear in my system</a:t>
            </a:r>
            <a:endParaRPr lang="fr-BE" sz="2800" dirty="0" smtClean="0"/>
          </a:p>
        </p:txBody>
      </p:sp>
    </p:spTree>
    <p:extLst>
      <p:ext uri="{BB962C8B-B14F-4D97-AF65-F5344CB8AC3E}">
        <p14:creationId xmlns:p14="http://schemas.microsoft.com/office/powerpoint/2010/main" val="3593762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Basic Import / Export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Step</a:t>
            </a:r>
            <a:r>
              <a:rPr lang="fr-BE" dirty="0" smtClean="0"/>
              <a:t> 1: </a:t>
            </a:r>
            <a:r>
              <a:rPr lang="fr-BE" dirty="0" err="1" smtClean="0"/>
              <a:t>Declare</a:t>
            </a:r>
            <a:r>
              <a:rPr lang="fr-BE" dirty="0" smtClean="0"/>
              <a:t> a « </a:t>
            </a:r>
            <a:r>
              <a:rPr lang="fr-BE" dirty="0" err="1" smtClean="0"/>
              <a:t>Contract</a:t>
            </a:r>
            <a:r>
              <a:rPr lang="fr-BE" dirty="0" smtClean="0"/>
              <a:t> »</a:t>
            </a:r>
          </a:p>
          <a:p>
            <a:pPr lvl="1"/>
            <a:r>
              <a:rPr lang="fr-BE" dirty="0" smtClean="0"/>
              <a:t>Interface</a:t>
            </a:r>
          </a:p>
          <a:p>
            <a:pPr lvl="1"/>
            <a:r>
              <a:rPr lang="fr-BE" dirty="0" smtClean="0"/>
              <a:t>String</a:t>
            </a:r>
          </a:p>
          <a:p>
            <a:pPr lvl="1"/>
            <a:r>
              <a:rPr lang="fr-BE" dirty="0" err="1" smtClean="0"/>
              <a:t>Both</a:t>
            </a:r>
            <a:endParaRPr lang="fr-BE" dirty="0"/>
          </a:p>
          <a:p>
            <a:r>
              <a:rPr lang="fr-BE" dirty="0" err="1" smtClean="0"/>
              <a:t>Step</a:t>
            </a:r>
            <a:r>
              <a:rPr lang="fr-BE" dirty="0" smtClean="0"/>
              <a:t> 2: Import / </a:t>
            </a:r>
            <a:r>
              <a:rPr lang="fr-BE" dirty="0" err="1" smtClean="0"/>
              <a:t>ImportMany</a:t>
            </a:r>
            <a:endParaRPr lang="fr-BE" dirty="0" smtClean="0"/>
          </a:p>
          <a:p>
            <a:r>
              <a:rPr lang="fr-BE" dirty="0" err="1" smtClean="0"/>
              <a:t>Step</a:t>
            </a:r>
            <a:r>
              <a:rPr lang="fr-BE" dirty="0" smtClean="0"/>
              <a:t> 3: </a:t>
            </a:r>
            <a:r>
              <a:rPr lang="fr-BE" dirty="0" err="1" smtClean="0"/>
              <a:t>guess</a:t>
            </a:r>
            <a:r>
              <a:rPr lang="fr-BE" dirty="0"/>
              <a:t> </a:t>
            </a:r>
            <a:r>
              <a:rPr lang="fr-BE" dirty="0" err="1" smtClean="0"/>
              <a:t>what</a:t>
            </a:r>
            <a:r>
              <a:rPr lang="fr-BE" dirty="0" smtClean="0"/>
              <a:t>… Export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866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832" y="4869160"/>
            <a:ext cx="5770984" cy="1143000"/>
          </a:xfrm>
        </p:spPr>
        <p:txBody>
          <a:bodyPr>
            <a:noAutofit/>
          </a:bodyPr>
          <a:lstStyle/>
          <a:p>
            <a:r>
              <a:rPr lang="fr-BE" sz="9600" dirty="0" smtClean="0"/>
              <a:t>DEMO 01</a:t>
            </a:r>
            <a:endParaRPr lang="en-GB" sz="96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1520" y="42210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BE" sz="3600" dirty="0" err="1" smtClean="0"/>
              <a:t>Managed</a:t>
            </a:r>
            <a:r>
              <a:rPr lang="fr-BE" sz="3600" dirty="0" smtClean="0"/>
              <a:t> </a:t>
            </a:r>
            <a:r>
              <a:rPr lang="fr-BE" sz="3600" dirty="0" err="1" smtClean="0"/>
              <a:t>Extensibility</a:t>
            </a:r>
            <a:r>
              <a:rPr lang="fr-BE" sz="3600" dirty="0" smtClean="0"/>
              <a:t> Framework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444805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Instance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err="1" smtClean="0"/>
              <a:t>PartCreationPolicy</a:t>
            </a:r>
            <a:endParaRPr lang="fr-BE" dirty="0" smtClean="0"/>
          </a:p>
          <a:p>
            <a:pPr lvl="1"/>
            <a:r>
              <a:rPr lang="fr-BE" dirty="0" err="1" smtClean="0"/>
              <a:t>Shared</a:t>
            </a:r>
            <a:endParaRPr lang="fr-BE" dirty="0" smtClean="0"/>
          </a:p>
          <a:p>
            <a:pPr lvl="1"/>
            <a:r>
              <a:rPr lang="fr-BE" dirty="0" err="1" smtClean="0"/>
              <a:t>NonShared</a:t>
            </a:r>
            <a:endParaRPr lang="fr-BE" dirty="0" smtClean="0"/>
          </a:p>
          <a:p>
            <a:pPr lvl="1"/>
            <a:r>
              <a:rPr lang="fr-BE" dirty="0" err="1" smtClean="0"/>
              <a:t>Any</a:t>
            </a:r>
            <a:r>
              <a:rPr lang="fr-BE" dirty="0" smtClean="0"/>
              <a:t> (</a:t>
            </a:r>
            <a:r>
              <a:rPr lang="fr-BE" dirty="0" err="1" smtClean="0"/>
              <a:t>WTF</a:t>
            </a:r>
            <a:r>
              <a:rPr lang="fr-BE" dirty="0" smtClean="0"/>
              <a:t> ???)</a:t>
            </a:r>
          </a:p>
          <a:p>
            <a:pPr lvl="2"/>
            <a:r>
              <a:rPr lang="fr-BE" dirty="0" smtClean="0"/>
              <a:t>Default: </a:t>
            </a:r>
            <a:r>
              <a:rPr lang="fr-BE" dirty="0" err="1" smtClean="0"/>
              <a:t>Shared</a:t>
            </a:r>
            <a:endParaRPr lang="fr-BE" dirty="0" smtClean="0"/>
          </a:p>
          <a:p>
            <a:pPr marL="114300" indent="0">
              <a:buNone/>
            </a:pPr>
            <a:r>
              <a:rPr lang="fr-BE" dirty="0" smtClean="0"/>
              <a:t>				</a:t>
            </a:r>
            <a:r>
              <a:rPr lang="en-GB" sz="2300" dirty="0" smtClean="0">
                <a:latin typeface="Consolas" pitchFamily="49" charset="0"/>
                <a:cs typeface="Consolas" pitchFamily="49" charset="0"/>
              </a:rPr>
              <a:t>[</a:t>
            </a:r>
            <a:r>
              <a:rPr lang="en-GB" sz="2300" dirty="0" err="1" smtClean="0">
                <a:solidFill>
                  <a:srgbClr val="2B91AF"/>
                </a:solidFill>
                <a:effectLst/>
                <a:latin typeface="Consolas" pitchFamily="49" charset="0"/>
                <a:cs typeface="Consolas" pitchFamily="49" charset="0"/>
              </a:rPr>
              <a:t>PartCreationPolicy</a:t>
            </a:r>
            <a:r>
              <a:rPr lang="en-GB" sz="23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GB" sz="2300" dirty="0" err="1" smtClean="0">
                <a:solidFill>
                  <a:srgbClr val="2B91AF"/>
                </a:solidFill>
                <a:effectLst/>
                <a:latin typeface="Consolas" pitchFamily="49" charset="0"/>
                <a:cs typeface="Consolas" pitchFamily="49" charset="0"/>
              </a:rPr>
              <a:t>CreationPolicy</a:t>
            </a:r>
            <a:r>
              <a:rPr lang="en-GB" sz="2300" dirty="0" err="1" smtClean="0">
                <a:latin typeface="Consolas" pitchFamily="49" charset="0"/>
                <a:cs typeface="Consolas" pitchFamily="49" charset="0"/>
              </a:rPr>
              <a:t>.Shared</a:t>
            </a:r>
            <a:r>
              <a:rPr lang="en-GB" sz="2300" dirty="0" smtClean="0">
                <a:latin typeface="Consolas" pitchFamily="49" charset="0"/>
                <a:cs typeface="Consolas" pitchFamily="49" charset="0"/>
              </a:rPr>
              <a:t>)] </a:t>
            </a:r>
            <a:endParaRPr lang="fr-BE" sz="2300" dirty="0" smtClean="0">
              <a:latin typeface="Consolas" pitchFamily="49" charset="0"/>
              <a:cs typeface="Consolas" pitchFamily="49" charset="0"/>
            </a:endParaRPr>
          </a:p>
          <a:p>
            <a:endParaRPr lang="fr-BE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63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3250</TotalTime>
  <Words>334</Words>
  <Application>Microsoft Office PowerPoint</Application>
  <PresentationFormat>On-screen Show (4:3)</PresentationFormat>
  <Paragraphs>108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Managed Extensibility Framework</vt:lpstr>
      <vt:lpstr>Agenda</vt:lpstr>
      <vt:lpstr>Managed Extensibility Framework</vt:lpstr>
      <vt:lpstr>PowerPoint Presentation</vt:lpstr>
      <vt:lpstr>MEF vs DI</vt:lpstr>
      <vt:lpstr>MEF vs DI</vt:lpstr>
      <vt:lpstr>Basic Import / Export</vt:lpstr>
      <vt:lpstr>DEMO 01</vt:lpstr>
      <vt:lpstr>Instance Management</vt:lpstr>
      <vt:lpstr>DEMO 02</vt:lpstr>
      <vt:lpstr>Instance Management</vt:lpstr>
      <vt:lpstr>DEMO 03</vt:lpstr>
      <vt:lpstr>Metadata</vt:lpstr>
      <vt:lpstr>DEMO 04</vt:lpstr>
      <vt:lpstr>Metadata (2)</vt:lpstr>
      <vt:lpstr>DEMO 04_2</vt:lpstr>
      <vt:lpstr>Dynamic Composition</vt:lpstr>
      <vt:lpstr>DEMO 05</vt:lpstr>
      <vt:lpstr>Dynamic Composition</vt:lpstr>
      <vt:lpstr>DEMO 06</vt:lpstr>
      <vt:lpstr>Extensibility</vt:lpstr>
      <vt:lpstr>LAST DEMO</vt:lpstr>
      <vt:lpstr>Any questions ?</vt:lpstr>
      <vt:lpstr>Thank you!</vt:lpstr>
      <vt:lpstr>Sources &amp; 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Managed Extensibility Framework</dc:title>
  <dc:creator>McK</dc:creator>
  <cp:lastModifiedBy>McK</cp:lastModifiedBy>
  <cp:revision>60</cp:revision>
  <dcterms:created xsi:type="dcterms:W3CDTF">2011-10-09T08:50:22Z</dcterms:created>
  <dcterms:modified xsi:type="dcterms:W3CDTF">2011-10-27T14:12:17Z</dcterms:modified>
</cp:coreProperties>
</file>