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4" r:id="rId3"/>
    <p:sldId id="257" r:id="rId4"/>
    <p:sldId id="258" r:id="rId5"/>
    <p:sldId id="259" r:id="rId6"/>
    <p:sldId id="261" r:id="rId7"/>
    <p:sldId id="260" r:id="rId8"/>
    <p:sldId id="264" r:id="rId9"/>
    <p:sldId id="262" r:id="rId10"/>
    <p:sldId id="263" r:id="rId11"/>
    <p:sldId id="265" r:id="rId12"/>
    <p:sldId id="266" r:id="rId13"/>
    <p:sldId id="27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6" r:id="rId22"/>
    <p:sldId id="279" r:id="rId23"/>
    <p:sldId id="277" r:id="rId24"/>
    <p:sldId id="278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859" autoAdjust="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FDF25E-1DA9-4E4E-984C-A8EFFEDFF70D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518749-C04F-4E26-8C55-F560BD9D60F1}">
      <dgm:prSet phldrT="[Text]"/>
      <dgm:spPr/>
      <dgm:t>
        <a:bodyPr/>
        <a:lstStyle/>
        <a:p>
          <a:r>
            <a:rPr lang="en-US" dirty="0" smtClean="0"/>
            <a:t>February 2007</a:t>
          </a:r>
          <a:endParaRPr lang="en-US" dirty="0"/>
        </a:p>
      </dgm:t>
    </dgm:pt>
    <dgm:pt modelId="{E606F89E-C7E2-46CA-AB43-4C1E4628A717}" type="parTrans" cxnId="{EE2E84B1-8D4C-4771-8D5D-352298A31848}">
      <dgm:prSet/>
      <dgm:spPr/>
      <dgm:t>
        <a:bodyPr/>
        <a:lstStyle/>
        <a:p>
          <a:endParaRPr lang="en-US"/>
        </a:p>
      </dgm:t>
    </dgm:pt>
    <dgm:pt modelId="{98A8F88A-DFD5-42CA-B0C7-AAD753D745B0}" type="sibTrans" cxnId="{EE2E84B1-8D4C-4771-8D5D-352298A31848}">
      <dgm:prSet/>
      <dgm:spPr/>
      <dgm:t>
        <a:bodyPr/>
        <a:lstStyle/>
        <a:p>
          <a:endParaRPr lang="en-US"/>
        </a:p>
      </dgm:t>
    </dgm:pt>
    <dgm:pt modelId="{843A161C-5CDD-4639-8ED7-F75A5C0062F4}">
      <dgm:prSet phldrT="[Text]" custT="1"/>
      <dgm:spPr/>
      <dgm:t>
        <a:bodyPr/>
        <a:lstStyle/>
        <a:p>
          <a:r>
            <a:rPr lang="en-US" sz="800" dirty="0" err="1" smtClean="0"/>
            <a:t>ScottGu</a:t>
          </a:r>
          <a:r>
            <a:rPr lang="en-US" sz="800" dirty="0" smtClean="0"/>
            <a:t> sketched out the core of ASP.NET MVC (~100 lines of code)</a:t>
          </a:r>
          <a:endParaRPr lang="en-US" sz="800" dirty="0"/>
        </a:p>
      </dgm:t>
    </dgm:pt>
    <dgm:pt modelId="{55B490A8-C6C9-4791-920E-D33DEB848B0B}" type="parTrans" cxnId="{28BA5F33-2199-4541-958A-DF69155F13EB}">
      <dgm:prSet/>
      <dgm:spPr/>
      <dgm:t>
        <a:bodyPr/>
        <a:lstStyle/>
        <a:p>
          <a:endParaRPr lang="en-US"/>
        </a:p>
      </dgm:t>
    </dgm:pt>
    <dgm:pt modelId="{F181C9AB-E57C-428E-A203-A6AE71E0B4E1}" type="sibTrans" cxnId="{28BA5F33-2199-4541-958A-DF69155F13EB}">
      <dgm:prSet/>
      <dgm:spPr/>
      <dgm:t>
        <a:bodyPr/>
        <a:lstStyle/>
        <a:p>
          <a:endParaRPr lang="en-US"/>
        </a:p>
      </dgm:t>
    </dgm:pt>
    <dgm:pt modelId="{E04DFF96-B03A-42DC-B2E3-B55B289E0F3F}">
      <dgm:prSet phldrT="[Text]"/>
      <dgm:spPr/>
      <dgm:t>
        <a:bodyPr/>
        <a:lstStyle/>
        <a:p>
          <a:r>
            <a:rPr lang="en-US" dirty="0" smtClean="0"/>
            <a:t>September 2007</a:t>
          </a:r>
          <a:endParaRPr lang="en-US" dirty="0"/>
        </a:p>
      </dgm:t>
    </dgm:pt>
    <dgm:pt modelId="{DCB0384C-D0AE-4AF2-AFD9-26391B1534A6}" type="parTrans" cxnId="{9665ADF6-64E5-4AA6-A30F-A0E575E1F413}">
      <dgm:prSet/>
      <dgm:spPr/>
      <dgm:t>
        <a:bodyPr/>
        <a:lstStyle/>
        <a:p>
          <a:endParaRPr lang="en-US"/>
        </a:p>
      </dgm:t>
    </dgm:pt>
    <dgm:pt modelId="{CC64A51D-DC23-4F2E-A6B2-EA937CA28C8D}" type="sibTrans" cxnId="{9665ADF6-64E5-4AA6-A30F-A0E575E1F413}">
      <dgm:prSet/>
      <dgm:spPr/>
      <dgm:t>
        <a:bodyPr/>
        <a:lstStyle/>
        <a:p>
          <a:endParaRPr lang="en-US"/>
        </a:p>
      </dgm:t>
    </dgm:pt>
    <dgm:pt modelId="{2A15D432-8946-4FB9-B16C-D56675D80360}">
      <dgm:prSet phldrT="[Text]"/>
      <dgm:spPr/>
      <dgm:t>
        <a:bodyPr/>
        <a:lstStyle/>
        <a:p>
          <a:r>
            <a:rPr lang="fr-BE" dirty="0" err="1" smtClean="0"/>
            <a:t>Presenstation</a:t>
          </a:r>
          <a:r>
            <a:rPr lang="fr-BE" dirty="0" smtClean="0"/>
            <a:t> of </a:t>
          </a:r>
          <a:r>
            <a:rPr lang="fr-BE" i="1" dirty="0" err="1" smtClean="0"/>
            <a:t>Scalene</a:t>
          </a:r>
          <a:r>
            <a:rPr lang="fr-BE" i="0" dirty="0" smtClean="0"/>
            <a:t> </a:t>
          </a:r>
          <a:r>
            <a:rPr lang="fr-BE" i="0" dirty="0" err="1" smtClean="0"/>
            <a:t>at</a:t>
          </a:r>
          <a:r>
            <a:rPr lang="fr-BE" i="0" dirty="0" smtClean="0"/>
            <a:t> the Austin ALT.NET </a:t>
          </a:r>
          <a:r>
            <a:rPr lang="fr-BE" i="0" dirty="0" err="1" smtClean="0"/>
            <a:t>conference</a:t>
          </a:r>
          <a:endParaRPr lang="en-US" i="1" dirty="0"/>
        </a:p>
      </dgm:t>
    </dgm:pt>
    <dgm:pt modelId="{293FB776-2E70-4FBE-BBCC-208A044ABB15}" type="parTrans" cxnId="{9F5AD1A0-6A15-41AC-BFB3-9567C4B54939}">
      <dgm:prSet/>
      <dgm:spPr/>
      <dgm:t>
        <a:bodyPr/>
        <a:lstStyle/>
        <a:p>
          <a:endParaRPr lang="en-US"/>
        </a:p>
      </dgm:t>
    </dgm:pt>
    <dgm:pt modelId="{C672EE6C-5F56-4DF3-99BA-851FCA289C60}" type="sibTrans" cxnId="{9F5AD1A0-6A15-41AC-BFB3-9567C4B54939}">
      <dgm:prSet/>
      <dgm:spPr/>
      <dgm:t>
        <a:bodyPr/>
        <a:lstStyle/>
        <a:p>
          <a:endParaRPr lang="en-US"/>
        </a:p>
      </dgm:t>
    </dgm:pt>
    <dgm:pt modelId="{9DAD0552-FA1E-44D2-BC70-C9D8D2766EBA}">
      <dgm:prSet phldrT="[Text]"/>
      <dgm:spPr/>
      <dgm:t>
        <a:bodyPr/>
        <a:lstStyle/>
        <a:p>
          <a:r>
            <a:rPr lang="en-US" dirty="0" smtClean="0"/>
            <a:t>December 2007</a:t>
          </a:r>
          <a:endParaRPr lang="en-US" dirty="0"/>
        </a:p>
      </dgm:t>
    </dgm:pt>
    <dgm:pt modelId="{93D5FD20-EAAF-4411-9146-D0A5DF6E4022}" type="parTrans" cxnId="{65B3457D-A229-4DA9-8E1A-BE9B1ED016B2}">
      <dgm:prSet/>
      <dgm:spPr/>
      <dgm:t>
        <a:bodyPr/>
        <a:lstStyle/>
        <a:p>
          <a:endParaRPr lang="en-US"/>
        </a:p>
      </dgm:t>
    </dgm:pt>
    <dgm:pt modelId="{468EC35D-9C77-443D-8E94-2463607880E8}" type="sibTrans" cxnId="{65B3457D-A229-4DA9-8E1A-BE9B1ED016B2}">
      <dgm:prSet/>
      <dgm:spPr/>
      <dgm:t>
        <a:bodyPr/>
        <a:lstStyle/>
        <a:p>
          <a:endParaRPr lang="en-US"/>
        </a:p>
      </dgm:t>
    </dgm:pt>
    <dgm:pt modelId="{490E3C72-AA97-4017-8F32-28BE7FA35D11}">
      <dgm:prSet phldrT="[Text]"/>
      <dgm:spPr/>
      <dgm:t>
        <a:bodyPr/>
        <a:lstStyle/>
        <a:p>
          <a:r>
            <a:rPr lang="en-US" dirty="0" smtClean="0"/>
            <a:t>First Community Technology Preview</a:t>
          </a:r>
          <a:endParaRPr lang="en-US" dirty="0"/>
        </a:p>
      </dgm:t>
    </dgm:pt>
    <dgm:pt modelId="{85B90B9C-CD20-4F9B-B53A-8356DCCDF72C}" type="parTrans" cxnId="{BA31F203-3578-4208-8BC1-540090B650E5}">
      <dgm:prSet/>
      <dgm:spPr/>
      <dgm:t>
        <a:bodyPr/>
        <a:lstStyle/>
        <a:p>
          <a:endParaRPr lang="en-US"/>
        </a:p>
      </dgm:t>
    </dgm:pt>
    <dgm:pt modelId="{69745644-725C-4DFE-B294-45CA95C26A5E}" type="sibTrans" cxnId="{BA31F203-3578-4208-8BC1-540090B650E5}">
      <dgm:prSet/>
      <dgm:spPr/>
      <dgm:t>
        <a:bodyPr/>
        <a:lstStyle/>
        <a:p>
          <a:endParaRPr lang="en-US"/>
        </a:p>
      </dgm:t>
    </dgm:pt>
    <dgm:pt modelId="{8F598D80-723F-4363-BE17-9FA895B3A6DA}">
      <dgm:prSet phldrT="[Text]"/>
      <dgm:spPr/>
      <dgm:t>
        <a:bodyPr/>
        <a:lstStyle/>
        <a:p>
          <a:r>
            <a:rPr lang="en-US" dirty="0" smtClean="0"/>
            <a:t>March 2009</a:t>
          </a:r>
        </a:p>
      </dgm:t>
    </dgm:pt>
    <dgm:pt modelId="{D27CD855-D301-41D4-AB5D-39AA686927FD}" type="parTrans" cxnId="{D2B8DF75-23DC-437A-B960-152D52FD5A93}">
      <dgm:prSet/>
      <dgm:spPr/>
      <dgm:t>
        <a:bodyPr/>
        <a:lstStyle/>
        <a:p>
          <a:endParaRPr lang="en-US"/>
        </a:p>
      </dgm:t>
    </dgm:pt>
    <dgm:pt modelId="{ABE50AE5-0181-4AE1-8898-91B5FEDFCFB4}" type="sibTrans" cxnId="{D2B8DF75-23DC-437A-B960-152D52FD5A93}">
      <dgm:prSet/>
      <dgm:spPr/>
      <dgm:t>
        <a:bodyPr/>
        <a:lstStyle/>
        <a:p>
          <a:endParaRPr lang="en-US"/>
        </a:p>
      </dgm:t>
    </dgm:pt>
    <dgm:pt modelId="{3FA8771F-78B6-4AA5-A5C4-9F24FB24126B}">
      <dgm:prSet phldrT="[Text]"/>
      <dgm:spPr/>
      <dgm:t>
        <a:bodyPr/>
        <a:lstStyle/>
        <a:p>
          <a:r>
            <a:rPr lang="en-US" dirty="0" smtClean="0"/>
            <a:t>ASP.NET MVC 1.0</a:t>
          </a:r>
        </a:p>
      </dgm:t>
    </dgm:pt>
    <dgm:pt modelId="{E433FF50-B11A-4100-B15A-6D9DB11AAB7E}" type="parTrans" cxnId="{78110C76-6157-450E-B0CD-7D4CA683F05F}">
      <dgm:prSet/>
      <dgm:spPr/>
      <dgm:t>
        <a:bodyPr/>
        <a:lstStyle/>
        <a:p>
          <a:endParaRPr lang="en-US"/>
        </a:p>
      </dgm:t>
    </dgm:pt>
    <dgm:pt modelId="{94BCFBE3-AE1D-4792-86F5-BF23145505A1}" type="sibTrans" cxnId="{78110C76-6157-450E-B0CD-7D4CA683F05F}">
      <dgm:prSet/>
      <dgm:spPr/>
      <dgm:t>
        <a:bodyPr/>
        <a:lstStyle/>
        <a:p>
          <a:endParaRPr lang="en-US"/>
        </a:p>
      </dgm:t>
    </dgm:pt>
    <dgm:pt modelId="{BD11538D-2AD9-4293-9C8C-88FA262DF70F}">
      <dgm:prSet phldrT="[Text]"/>
      <dgm:spPr/>
      <dgm:t>
        <a:bodyPr/>
        <a:lstStyle/>
        <a:p>
          <a:r>
            <a:rPr lang="en-US" dirty="0" smtClean="0"/>
            <a:t>March 2010</a:t>
          </a:r>
        </a:p>
      </dgm:t>
    </dgm:pt>
    <dgm:pt modelId="{B7C4345C-A903-4856-8944-456CEF83DA23}" type="parTrans" cxnId="{DECDB6BD-F5D9-47BE-BF05-3DCC48D94109}">
      <dgm:prSet/>
      <dgm:spPr/>
      <dgm:t>
        <a:bodyPr/>
        <a:lstStyle/>
        <a:p>
          <a:endParaRPr lang="en-US"/>
        </a:p>
      </dgm:t>
    </dgm:pt>
    <dgm:pt modelId="{0FB15C19-DBB1-4065-BEDD-4468752F48D6}" type="sibTrans" cxnId="{DECDB6BD-F5D9-47BE-BF05-3DCC48D94109}">
      <dgm:prSet/>
      <dgm:spPr/>
      <dgm:t>
        <a:bodyPr/>
        <a:lstStyle/>
        <a:p>
          <a:endParaRPr lang="en-US"/>
        </a:p>
      </dgm:t>
    </dgm:pt>
    <dgm:pt modelId="{AB889710-0747-4EFA-AAF0-2B0608E2BED4}">
      <dgm:prSet phldrT="[Text]"/>
      <dgm:spPr/>
      <dgm:t>
        <a:bodyPr/>
        <a:lstStyle/>
        <a:p>
          <a:r>
            <a:rPr lang="en-US" dirty="0" smtClean="0"/>
            <a:t>ASP.NET MVC 2.0</a:t>
          </a:r>
        </a:p>
      </dgm:t>
    </dgm:pt>
    <dgm:pt modelId="{C898E102-F446-48DA-88AE-D0F8816122A6}" type="parTrans" cxnId="{A93A9DF7-092E-440F-899D-0726CEC3A947}">
      <dgm:prSet/>
      <dgm:spPr/>
      <dgm:t>
        <a:bodyPr/>
        <a:lstStyle/>
        <a:p>
          <a:endParaRPr lang="en-US"/>
        </a:p>
      </dgm:t>
    </dgm:pt>
    <dgm:pt modelId="{C10509D6-CD2E-4E29-8141-0FE917C032BE}" type="sibTrans" cxnId="{A93A9DF7-092E-440F-899D-0726CEC3A947}">
      <dgm:prSet/>
      <dgm:spPr/>
      <dgm:t>
        <a:bodyPr/>
        <a:lstStyle/>
        <a:p>
          <a:endParaRPr lang="en-US"/>
        </a:p>
      </dgm:t>
    </dgm:pt>
    <dgm:pt modelId="{2A5D41F2-6C21-48C1-9A18-5C73AFD55A53}">
      <dgm:prSet phldrT="[Text]"/>
      <dgm:spPr/>
      <dgm:t>
        <a:bodyPr/>
        <a:lstStyle/>
        <a:p>
          <a:r>
            <a:rPr lang="en-US" dirty="0" smtClean="0"/>
            <a:t>January 2011</a:t>
          </a:r>
        </a:p>
      </dgm:t>
    </dgm:pt>
    <dgm:pt modelId="{63F20A22-C950-4AF2-AA49-904B8632A40B}" type="parTrans" cxnId="{5E3DD74E-E97D-42FA-A842-DAA84772F176}">
      <dgm:prSet/>
      <dgm:spPr/>
      <dgm:t>
        <a:bodyPr/>
        <a:lstStyle/>
        <a:p>
          <a:endParaRPr lang="en-US"/>
        </a:p>
      </dgm:t>
    </dgm:pt>
    <dgm:pt modelId="{1446D0EB-9427-4F27-BDE3-8B7F2BECB65C}" type="sibTrans" cxnId="{5E3DD74E-E97D-42FA-A842-DAA84772F176}">
      <dgm:prSet/>
      <dgm:spPr/>
      <dgm:t>
        <a:bodyPr/>
        <a:lstStyle/>
        <a:p>
          <a:endParaRPr lang="en-US"/>
        </a:p>
      </dgm:t>
    </dgm:pt>
    <dgm:pt modelId="{C1672F21-5BFD-4BDD-93C9-E1E522B4BC1B}">
      <dgm:prSet phldrT="[Text]"/>
      <dgm:spPr/>
      <dgm:t>
        <a:bodyPr/>
        <a:lstStyle/>
        <a:p>
          <a:r>
            <a:rPr lang="en-US" dirty="0" smtClean="0"/>
            <a:t>ASP.NET MVC 3.0</a:t>
          </a:r>
        </a:p>
      </dgm:t>
    </dgm:pt>
    <dgm:pt modelId="{5BF9C1C7-84A2-4479-9158-F1120A9C46FD}" type="parTrans" cxnId="{711C9E58-26B6-46E4-98D2-C8988A1F675B}">
      <dgm:prSet/>
      <dgm:spPr/>
      <dgm:t>
        <a:bodyPr/>
        <a:lstStyle/>
        <a:p>
          <a:endParaRPr lang="en-US"/>
        </a:p>
      </dgm:t>
    </dgm:pt>
    <dgm:pt modelId="{C41E33D1-35EB-4C13-8800-422AEF407387}" type="sibTrans" cxnId="{711C9E58-26B6-46E4-98D2-C8988A1F675B}">
      <dgm:prSet/>
      <dgm:spPr/>
      <dgm:t>
        <a:bodyPr/>
        <a:lstStyle/>
        <a:p>
          <a:endParaRPr lang="en-US"/>
        </a:p>
      </dgm:t>
    </dgm:pt>
    <dgm:pt modelId="{9B0848A8-4BBD-4D7F-9B63-EAD28639D884}">
      <dgm:prSet phldrT="[Text]"/>
      <dgm:spPr/>
      <dgm:t>
        <a:bodyPr/>
        <a:lstStyle/>
        <a:p>
          <a:r>
            <a:rPr lang="en-US" dirty="0" smtClean="0"/>
            <a:t>Shipped with Visual Studio 2010</a:t>
          </a:r>
        </a:p>
      </dgm:t>
    </dgm:pt>
    <dgm:pt modelId="{BBFE2BBB-2EF9-471D-BA26-CCEB94E7D6D7}" type="parTrans" cxnId="{FFD6AB99-9352-4B69-A1AD-8FB40CAD986B}">
      <dgm:prSet/>
      <dgm:spPr/>
      <dgm:t>
        <a:bodyPr/>
        <a:lstStyle/>
        <a:p>
          <a:endParaRPr lang="en-US"/>
        </a:p>
      </dgm:t>
    </dgm:pt>
    <dgm:pt modelId="{1E71204B-9D3D-408B-A969-B8FDB00130CB}" type="sibTrans" cxnId="{FFD6AB99-9352-4B69-A1AD-8FB40CAD986B}">
      <dgm:prSet/>
      <dgm:spPr/>
      <dgm:t>
        <a:bodyPr/>
        <a:lstStyle/>
        <a:p>
          <a:endParaRPr lang="en-US"/>
        </a:p>
      </dgm:t>
    </dgm:pt>
    <dgm:pt modelId="{C4C881DB-E1A8-430E-A691-2BB60B0A9E8C}">
      <dgm:prSet phldrT="[Text]"/>
      <dgm:spPr/>
      <dgm:t>
        <a:bodyPr/>
        <a:lstStyle/>
        <a:p>
          <a:r>
            <a:rPr lang="en-US" dirty="0" smtClean="0"/>
            <a:t>April 2009</a:t>
          </a:r>
        </a:p>
      </dgm:t>
    </dgm:pt>
    <dgm:pt modelId="{157E570B-9F8D-4E71-A03F-0AF29FE03C06}" type="parTrans" cxnId="{3622D4B6-D478-4F4C-A577-40CC96C13665}">
      <dgm:prSet/>
      <dgm:spPr/>
      <dgm:t>
        <a:bodyPr/>
        <a:lstStyle/>
        <a:p>
          <a:endParaRPr lang="en-US"/>
        </a:p>
      </dgm:t>
    </dgm:pt>
    <dgm:pt modelId="{9D30F635-A349-46B0-9C36-D2E879DF7865}" type="sibTrans" cxnId="{3622D4B6-D478-4F4C-A577-40CC96C13665}">
      <dgm:prSet/>
      <dgm:spPr/>
      <dgm:t>
        <a:bodyPr/>
        <a:lstStyle/>
        <a:p>
          <a:endParaRPr lang="en-US"/>
        </a:p>
      </dgm:t>
    </dgm:pt>
    <dgm:pt modelId="{72E044FA-B7B7-4FB4-B93A-BC69674F9DAD}">
      <dgm:prSet phldrT="[Text]"/>
      <dgm:spPr/>
      <dgm:t>
        <a:bodyPr/>
        <a:lstStyle/>
        <a:p>
          <a:r>
            <a:rPr lang="en-US" dirty="0" smtClean="0"/>
            <a:t>ASP.NET MVC source code was released under the MS-PL</a:t>
          </a:r>
        </a:p>
      </dgm:t>
    </dgm:pt>
    <dgm:pt modelId="{72A06E71-FDEF-4AD0-AF71-7C935F6AC37D}" type="parTrans" cxnId="{2D1DC4B4-19FD-4061-8DD6-8D36DF35BC3E}">
      <dgm:prSet/>
      <dgm:spPr/>
      <dgm:t>
        <a:bodyPr/>
        <a:lstStyle/>
        <a:p>
          <a:endParaRPr lang="en-US"/>
        </a:p>
      </dgm:t>
    </dgm:pt>
    <dgm:pt modelId="{1D3E9FEA-B64D-469B-AEF6-20CE860DED2A}" type="sibTrans" cxnId="{2D1DC4B4-19FD-4061-8DD6-8D36DF35BC3E}">
      <dgm:prSet/>
      <dgm:spPr/>
      <dgm:t>
        <a:bodyPr/>
        <a:lstStyle/>
        <a:p>
          <a:endParaRPr lang="en-US"/>
        </a:p>
      </dgm:t>
    </dgm:pt>
    <dgm:pt modelId="{5BF4398B-6F40-485E-8662-FBF101323F69}">
      <dgm:prSet phldrT="[Text]"/>
      <dgm:spPr/>
      <dgm:t>
        <a:bodyPr/>
        <a:lstStyle/>
        <a:p>
          <a:r>
            <a:rPr lang="en-US" dirty="0" smtClean="0"/>
            <a:t>Shipped with Visual Studio 2010</a:t>
          </a:r>
        </a:p>
      </dgm:t>
    </dgm:pt>
    <dgm:pt modelId="{7A416591-BE29-4979-8E3D-F11363AE6D0D}" type="parTrans" cxnId="{CC86C14B-C5F7-40C2-8D7E-2E9C0DCC9BFF}">
      <dgm:prSet/>
      <dgm:spPr/>
      <dgm:t>
        <a:bodyPr/>
        <a:lstStyle/>
        <a:p>
          <a:endParaRPr lang="en-US"/>
        </a:p>
      </dgm:t>
    </dgm:pt>
    <dgm:pt modelId="{09F5FA43-1B81-43FC-80C3-FE0AA8FCE310}" type="sibTrans" cxnId="{CC86C14B-C5F7-40C2-8D7E-2E9C0DCC9BFF}">
      <dgm:prSet/>
      <dgm:spPr/>
      <dgm:t>
        <a:bodyPr/>
        <a:lstStyle/>
        <a:p>
          <a:endParaRPr lang="en-US"/>
        </a:p>
      </dgm:t>
    </dgm:pt>
    <dgm:pt modelId="{B593C981-6862-461E-BC09-BAB651899F2E}" type="pres">
      <dgm:prSet presAssocID="{95FDF25E-1DA9-4E4E-984C-A8EFFEDFF7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7582B5-1AF6-4C93-BAE9-1274C94481AE}" type="pres">
      <dgm:prSet presAssocID="{95FDF25E-1DA9-4E4E-984C-A8EFFEDFF70D}" presName="tSp" presStyleCnt="0"/>
      <dgm:spPr/>
    </dgm:pt>
    <dgm:pt modelId="{41827FA9-03D0-473A-AB36-2A4B2D35E02A}" type="pres">
      <dgm:prSet presAssocID="{95FDF25E-1DA9-4E4E-984C-A8EFFEDFF70D}" presName="bSp" presStyleCnt="0"/>
      <dgm:spPr/>
    </dgm:pt>
    <dgm:pt modelId="{292CB0A0-7252-464D-93F3-AFFB17880311}" type="pres">
      <dgm:prSet presAssocID="{95FDF25E-1DA9-4E4E-984C-A8EFFEDFF70D}" presName="process" presStyleCnt="0"/>
      <dgm:spPr/>
    </dgm:pt>
    <dgm:pt modelId="{4B1E57A4-E9B9-44AD-ADC4-D4EB6160582A}" type="pres">
      <dgm:prSet presAssocID="{DC518749-C04F-4E26-8C55-F560BD9D60F1}" presName="composite1" presStyleCnt="0"/>
      <dgm:spPr/>
    </dgm:pt>
    <dgm:pt modelId="{FAEF49B2-491A-43DB-B752-31DF99864D5C}" type="pres">
      <dgm:prSet presAssocID="{DC518749-C04F-4E26-8C55-F560BD9D60F1}" presName="dummyNode1" presStyleLbl="node1" presStyleIdx="0" presStyleCnt="7"/>
      <dgm:spPr/>
    </dgm:pt>
    <dgm:pt modelId="{2CBA7AB2-E1A7-4395-B19D-9748DA44BF78}" type="pres">
      <dgm:prSet presAssocID="{DC518749-C04F-4E26-8C55-F560BD9D60F1}" presName="childNode1" presStyleLbl="bg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434FCD-037A-4317-91D8-7C39E226C8BE}" type="pres">
      <dgm:prSet presAssocID="{DC518749-C04F-4E26-8C55-F560BD9D60F1}" presName="childNode1tx" presStyleLbl="bg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8D6922-B160-4B09-9CD3-D0828DC49E55}" type="pres">
      <dgm:prSet presAssocID="{DC518749-C04F-4E26-8C55-F560BD9D60F1}" presName="parentNode1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5B1757-9ED9-43A1-9A04-75C678AEE214}" type="pres">
      <dgm:prSet presAssocID="{DC518749-C04F-4E26-8C55-F560BD9D60F1}" presName="connSite1" presStyleCnt="0"/>
      <dgm:spPr/>
    </dgm:pt>
    <dgm:pt modelId="{D736D808-3FDE-4323-A517-889C44C1B68F}" type="pres">
      <dgm:prSet presAssocID="{98A8F88A-DFD5-42CA-B0C7-AAD753D745B0}" presName="Name9" presStyleLbl="sibTrans2D1" presStyleIdx="0" presStyleCnt="6"/>
      <dgm:spPr/>
      <dgm:t>
        <a:bodyPr/>
        <a:lstStyle/>
        <a:p>
          <a:endParaRPr lang="en-US"/>
        </a:p>
      </dgm:t>
    </dgm:pt>
    <dgm:pt modelId="{42A53868-1F25-4FA8-A570-CE6361CB8072}" type="pres">
      <dgm:prSet presAssocID="{E04DFF96-B03A-42DC-B2E3-B55B289E0F3F}" presName="composite2" presStyleCnt="0"/>
      <dgm:spPr/>
    </dgm:pt>
    <dgm:pt modelId="{F861B729-0A87-4895-8816-AF2DA05482A3}" type="pres">
      <dgm:prSet presAssocID="{E04DFF96-B03A-42DC-B2E3-B55B289E0F3F}" presName="dummyNode2" presStyleLbl="node1" presStyleIdx="0" presStyleCnt="7"/>
      <dgm:spPr/>
    </dgm:pt>
    <dgm:pt modelId="{B6884110-7DA7-4EA7-ACDB-DBC96B4B054C}" type="pres">
      <dgm:prSet presAssocID="{E04DFF96-B03A-42DC-B2E3-B55B289E0F3F}" presName="childNode2" presStyleLbl="bgAcc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8D02C-B44E-4ABE-9424-686D231D9314}" type="pres">
      <dgm:prSet presAssocID="{E04DFF96-B03A-42DC-B2E3-B55B289E0F3F}" presName="childNode2tx" presStyleLbl="bgAcc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F4C945-083E-4596-8858-62EF879B76FB}" type="pres">
      <dgm:prSet presAssocID="{E04DFF96-B03A-42DC-B2E3-B55B289E0F3F}" presName="parentNode2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328FDF-EFAD-4BFD-B317-58DCE9EC4AFE}" type="pres">
      <dgm:prSet presAssocID="{E04DFF96-B03A-42DC-B2E3-B55B289E0F3F}" presName="connSite2" presStyleCnt="0"/>
      <dgm:spPr/>
    </dgm:pt>
    <dgm:pt modelId="{B78809C7-F83F-4ADA-BEE2-13518824CA0B}" type="pres">
      <dgm:prSet presAssocID="{CC64A51D-DC23-4F2E-A6B2-EA937CA28C8D}" presName="Name18" presStyleLbl="sibTrans2D1" presStyleIdx="1" presStyleCnt="6"/>
      <dgm:spPr/>
      <dgm:t>
        <a:bodyPr/>
        <a:lstStyle/>
        <a:p>
          <a:endParaRPr lang="en-US"/>
        </a:p>
      </dgm:t>
    </dgm:pt>
    <dgm:pt modelId="{EAD4EF51-EFBC-4599-B02B-B14B91EDD53E}" type="pres">
      <dgm:prSet presAssocID="{9DAD0552-FA1E-44D2-BC70-C9D8D2766EBA}" presName="composite1" presStyleCnt="0"/>
      <dgm:spPr/>
    </dgm:pt>
    <dgm:pt modelId="{13D54C6C-46BD-43C2-AE04-E2F8C2B38D08}" type="pres">
      <dgm:prSet presAssocID="{9DAD0552-FA1E-44D2-BC70-C9D8D2766EBA}" presName="dummyNode1" presStyleLbl="node1" presStyleIdx="1" presStyleCnt="7"/>
      <dgm:spPr/>
    </dgm:pt>
    <dgm:pt modelId="{C2238114-95CB-4AE0-B4A2-25F1AEF79533}" type="pres">
      <dgm:prSet presAssocID="{9DAD0552-FA1E-44D2-BC70-C9D8D2766EBA}" presName="childNode1" presStyleLbl="bgAcc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DEFF70-4ACD-4732-A639-E57D23720814}" type="pres">
      <dgm:prSet presAssocID="{9DAD0552-FA1E-44D2-BC70-C9D8D2766EBA}" presName="childNode1tx" presStyleLbl="bgAcc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5156AC-B79A-4241-8175-B08F9123E046}" type="pres">
      <dgm:prSet presAssocID="{9DAD0552-FA1E-44D2-BC70-C9D8D2766EBA}" presName="parentNode1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8EE667-EAEA-4B48-9DBD-60EB01330ABC}" type="pres">
      <dgm:prSet presAssocID="{9DAD0552-FA1E-44D2-BC70-C9D8D2766EBA}" presName="connSite1" presStyleCnt="0"/>
      <dgm:spPr/>
    </dgm:pt>
    <dgm:pt modelId="{DE8D0FDD-D954-42D3-9F75-43456124D46C}" type="pres">
      <dgm:prSet presAssocID="{468EC35D-9C77-443D-8E94-2463607880E8}" presName="Name9" presStyleLbl="sibTrans2D1" presStyleIdx="2" presStyleCnt="6"/>
      <dgm:spPr/>
      <dgm:t>
        <a:bodyPr/>
        <a:lstStyle/>
        <a:p>
          <a:endParaRPr lang="en-US"/>
        </a:p>
      </dgm:t>
    </dgm:pt>
    <dgm:pt modelId="{38B4F44A-ECA7-4061-A0B9-3491BEA767DB}" type="pres">
      <dgm:prSet presAssocID="{8F598D80-723F-4363-BE17-9FA895B3A6DA}" presName="composite2" presStyleCnt="0"/>
      <dgm:spPr/>
    </dgm:pt>
    <dgm:pt modelId="{C3C2AB1A-29BA-4CC0-BE90-1AB4F84BE7FD}" type="pres">
      <dgm:prSet presAssocID="{8F598D80-723F-4363-BE17-9FA895B3A6DA}" presName="dummyNode2" presStyleLbl="node1" presStyleIdx="2" presStyleCnt="7"/>
      <dgm:spPr/>
    </dgm:pt>
    <dgm:pt modelId="{DEB3D516-E8F2-4806-9C1A-63A366E36ECF}" type="pres">
      <dgm:prSet presAssocID="{8F598D80-723F-4363-BE17-9FA895B3A6DA}" presName="childNode2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A61BAF-C554-4737-8E5A-D7C20B31F41F}" type="pres">
      <dgm:prSet presAssocID="{8F598D80-723F-4363-BE17-9FA895B3A6DA}" presName="childNode2tx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F9DD6D-96BB-4A58-91F3-4F1DF27F2A2C}" type="pres">
      <dgm:prSet presAssocID="{8F598D80-723F-4363-BE17-9FA895B3A6DA}" presName="parentNode2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645364-A248-4275-8E6C-9504EDFB682E}" type="pres">
      <dgm:prSet presAssocID="{8F598D80-723F-4363-BE17-9FA895B3A6DA}" presName="connSite2" presStyleCnt="0"/>
      <dgm:spPr/>
    </dgm:pt>
    <dgm:pt modelId="{6CB21C65-2E2D-491A-8F58-5C792EDA75B2}" type="pres">
      <dgm:prSet presAssocID="{ABE50AE5-0181-4AE1-8898-91B5FEDFCFB4}" presName="Name18" presStyleLbl="sibTrans2D1" presStyleIdx="3" presStyleCnt="6"/>
      <dgm:spPr/>
      <dgm:t>
        <a:bodyPr/>
        <a:lstStyle/>
        <a:p>
          <a:endParaRPr lang="en-US"/>
        </a:p>
      </dgm:t>
    </dgm:pt>
    <dgm:pt modelId="{E655275C-0414-4F49-8237-C06812BDA251}" type="pres">
      <dgm:prSet presAssocID="{C4C881DB-E1A8-430E-A691-2BB60B0A9E8C}" presName="composite1" presStyleCnt="0"/>
      <dgm:spPr/>
    </dgm:pt>
    <dgm:pt modelId="{AE7B134D-3F23-4A52-8EEE-E0C11C907C3D}" type="pres">
      <dgm:prSet presAssocID="{C4C881DB-E1A8-430E-A691-2BB60B0A9E8C}" presName="dummyNode1" presStyleLbl="node1" presStyleIdx="3" presStyleCnt="7"/>
      <dgm:spPr/>
    </dgm:pt>
    <dgm:pt modelId="{13D78A00-9F32-4FB5-BA75-17641CE3D5C2}" type="pres">
      <dgm:prSet presAssocID="{C4C881DB-E1A8-430E-A691-2BB60B0A9E8C}" presName="childNode1" presStyleLbl="bg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232D05-11FD-412B-B1B8-B58E2106A381}" type="pres">
      <dgm:prSet presAssocID="{C4C881DB-E1A8-430E-A691-2BB60B0A9E8C}" presName="childNode1tx" presStyleLbl="bg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DC8DB-0631-4828-84FB-593C31EAF6B8}" type="pres">
      <dgm:prSet presAssocID="{C4C881DB-E1A8-430E-A691-2BB60B0A9E8C}" presName="parentNode1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C8F8C6-6446-4F59-895D-4C4FC1F6F8C0}" type="pres">
      <dgm:prSet presAssocID="{C4C881DB-E1A8-430E-A691-2BB60B0A9E8C}" presName="connSite1" presStyleCnt="0"/>
      <dgm:spPr/>
    </dgm:pt>
    <dgm:pt modelId="{F5ECF990-7E4E-46CF-8B79-038B9D13D7B8}" type="pres">
      <dgm:prSet presAssocID="{9D30F635-A349-46B0-9C36-D2E879DF7865}" presName="Name9" presStyleLbl="sibTrans2D1" presStyleIdx="4" presStyleCnt="6"/>
      <dgm:spPr/>
      <dgm:t>
        <a:bodyPr/>
        <a:lstStyle/>
        <a:p>
          <a:endParaRPr lang="en-US"/>
        </a:p>
      </dgm:t>
    </dgm:pt>
    <dgm:pt modelId="{472D2085-1AFA-454B-A0AD-164F822447DF}" type="pres">
      <dgm:prSet presAssocID="{BD11538D-2AD9-4293-9C8C-88FA262DF70F}" presName="composite2" presStyleCnt="0"/>
      <dgm:spPr/>
    </dgm:pt>
    <dgm:pt modelId="{AC2C13B3-91AF-4A22-9222-F74AACE6A2CA}" type="pres">
      <dgm:prSet presAssocID="{BD11538D-2AD9-4293-9C8C-88FA262DF70F}" presName="dummyNode2" presStyleLbl="node1" presStyleIdx="4" presStyleCnt="7"/>
      <dgm:spPr/>
    </dgm:pt>
    <dgm:pt modelId="{60160C2A-91A1-4717-9765-42E1EA48A0A6}" type="pres">
      <dgm:prSet presAssocID="{BD11538D-2AD9-4293-9C8C-88FA262DF70F}" presName="childNode2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E61F2-B4BD-474E-8C3D-32C69718767A}" type="pres">
      <dgm:prSet presAssocID="{BD11538D-2AD9-4293-9C8C-88FA262DF70F}" presName="childNode2tx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1D9576-AFB2-4A4C-A4EB-92A1E2716482}" type="pres">
      <dgm:prSet presAssocID="{BD11538D-2AD9-4293-9C8C-88FA262DF70F}" presName="parentNode2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D5ECB2-AAF2-4167-AE8A-B27521C383B8}" type="pres">
      <dgm:prSet presAssocID="{BD11538D-2AD9-4293-9C8C-88FA262DF70F}" presName="connSite2" presStyleCnt="0"/>
      <dgm:spPr/>
    </dgm:pt>
    <dgm:pt modelId="{9D0857E8-671E-4500-A6F4-F5BC177109B5}" type="pres">
      <dgm:prSet presAssocID="{0FB15C19-DBB1-4065-BEDD-4468752F48D6}" presName="Name18" presStyleLbl="sibTrans2D1" presStyleIdx="5" presStyleCnt="6"/>
      <dgm:spPr/>
      <dgm:t>
        <a:bodyPr/>
        <a:lstStyle/>
        <a:p>
          <a:endParaRPr lang="en-US"/>
        </a:p>
      </dgm:t>
    </dgm:pt>
    <dgm:pt modelId="{3108A351-56F3-49F9-9AEA-41B6B675A22C}" type="pres">
      <dgm:prSet presAssocID="{2A5D41F2-6C21-48C1-9A18-5C73AFD55A53}" presName="composite1" presStyleCnt="0"/>
      <dgm:spPr/>
    </dgm:pt>
    <dgm:pt modelId="{55CA0570-A0DE-4C91-B4C3-AF7D087865DE}" type="pres">
      <dgm:prSet presAssocID="{2A5D41F2-6C21-48C1-9A18-5C73AFD55A53}" presName="dummyNode1" presStyleLbl="node1" presStyleIdx="5" presStyleCnt="7"/>
      <dgm:spPr/>
    </dgm:pt>
    <dgm:pt modelId="{C853803F-6331-4648-8533-1E31A9560E8C}" type="pres">
      <dgm:prSet presAssocID="{2A5D41F2-6C21-48C1-9A18-5C73AFD55A53}" presName="childNode1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652F0E-0ACA-4660-8925-43236C23BB53}" type="pres">
      <dgm:prSet presAssocID="{2A5D41F2-6C21-48C1-9A18-5C73AFD55A53}" presName="childNode1tx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F9A3D2-0A6C-475D-BFF2-01DE4686C06F}" type="pres">
      <dgm:prSet presAssocID="{2A5D41F2-6C21-48C1-9A18-5C73AFD55A53}" presName="parentNode1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CD6C47-0E62-4831-B6DC-FC4017F8D3CF}" type="pres">
      <dgm:prSet presAssocID="{2A5D41F2-6C21-48C1-9A18-5C73AFD55A53}" presName="connSite1" presStyleCnt="0"/>
      <dgm:spPr/>
    </dgm:pt>
  </dgm:ptLst>
  <dgm:cxnLst>
    <dgm:cxn modelId="{9CD5BBB7-D47F-4DEB-8832-549AB8EDF88D}" type="presOf" srcId="{2A15D432-8946-4FB9-B16C-D56675D80360}" destId="{B6884110-7DA7-4EA7-ACDB-DBC96B4B054C}" srcOrd="0" destOrd="0" presId="urn:microsoft.com/office/officeart/2005/8/layout/hProcess4"/>
    <dgm:cxn modelId="{8B74ABC6-3487-4952-88D3-531527A3BE66}" type="presOf" srcId="{72E044FA-B7B7-4FB4-B93A-BC69674F9DAD}" destId="{0D232D05-11FD-412B-B1B8-B58E2106A381}" srcOrd="1" destOrd="0" presId="urn:microsoft.com/office/officeart/2005/8/layout/hProcess4"/>
    <dgm:cxn modelId="{4EEF2733-0C8F-4BF3-9094-AECB3E3B319B}" type="presOf" srcId="{E04DFF96-B03A-42DC-B2E3-B55B289E0F3F}" destId="{7BF4C945-083E-4596-8858-62EF879B76FB}" srcOrd="0" destOrd="0" presId="urn:microsoft.com/office/officeart/2005/8/layout/hProcess4"/>
    <dgm:cxn modelId="{B067C6C3-FE26-44DF-86BB-72E9E7A0116C}" type="presOf" srcId="{843A161C-5CDD-4639-8ED7-F75A5C0062F4}" destId="{2CBA7AB2-E1A7-4395-B19D-9748DA44BF78}" srcOrd="0" destOrd="0" presId="urn:microsoft.com/office/officeart/2005/8/layout/hProcess4"/>
    <dgm:cxn modelId="{C16716A4-F02D-49FF-B9FC-BC3069451136}" type="presOf" srcId="{CC64A51D-DC23-4F2E-A6B2-EA937CA28C8D}" destId="{B78809C7-F83F-4ADA-BEE2-13518824CA0B}" srcOrd="0" destOrd="0" presId="urn:microsoft.com/office/officeart/2005/8/layout/hProcess4"/>
    <dgm:cxn modelId="{3622D4B6-D478-4F4C-A577-40CC96C13665}" srcId="{95FDF25E-1DA9-4E4E-984C-A8EFFEDFF70D}" destId="{C4C881DB-E1A8-430E-A691-2BB60B0A9E8C}" srcOrd="4" destOrd="0" parTransId="{157E570B-9F8D-4E71-A03F-0AF29FE03C06}" sibTransId="{9D30F635-A349-46B0-9C36-D2E879DF7865}"/>
    <dgm:cxn modelId="{CC86C14B-C5F7-40C2-8D7E-2E9C0DCC9BFF}" srcId="{BD11538D-2AD9-4293-9C8C-88FA262DF70F}" destId="{5BF4398B-6F40-485E-8662-FBF101323F69}" srcOrd="1" destOrd="0" parTransId="{7A416591-BE29-4979-8E3D-F11363AE6D0D}" sibTransId="{09F5FA43-1B81-43FC-80C3-FE0AA8FCE310}"/>
    <dgm:cxn modelId="{611FB46B-1995-4D16-B078-9B1F2C0C89E5}" type="presOf" srcId="{9D30F635-A349-46B0-9C36-D2E879DF7865}" destId="{F5ECF990-7E4E-46CF-8B79-038B9D13D7B8}" srcOrd="0" destOrd="0" presId="urn:microsoft.com/office/officeart/2005/8/layout/hProcess4"/>
    <dgm:cxn modelId="{204543B3-214E-4C97-AA92-1C19B4CF66E5}" type="presOf" srcId="{0FB15C19-DBB1-4065-BEDD-4468752F48D6}" destId="{9D0857E8-671E-4500-A6F4-F5BC177109B5}" srcOrd="0" destOrd="0" presId="urn:microsoft.com/office/officeart/2005/8/layout/hProcess4"/>
    <dgm:cxn modelId="{EFB59B62-44CF-4145-8D62-055EEA7E6137}" type="presOf" srcId="{490E3C72-AA97-4017-8F32-28BE7FA35D11}" destId="{95DEFF70-4ACD-4732-A639-E57D23720814}" srcOrd="1" destOrd="0" presId="urn:microsoft.com/office/officeart/2005/8/layout/hProcess4"/>
    <dgm:cxn modelId="{78110C76-6157-450E-B0CD-7D4CA683F05F}" srcId="{8F598D80-723F-4363-BE17-9FA895B3A6DA}" destId="{3FA8771F-78B6-4AA5-A5C4-9F24FB24126B}" srcOrd="0" destOrd="0" parTransId="{E433FF50-B11A-4100-B15A-6D9DB11AAB7E}" sibTransId="{94BCFBE3-AE1D-4792-86F5-BF23145505A1}"/>
    <dgm:cxn modelId="{096AABD7-C214-48D7-B2B4-22C0DC50814B}" type="presOf" srcId="{5BF4398B-6F40-485E-8662-FBF101323F69}" destId="{DD1E61F2-B4BD-474E-8C3D-32C69718767A}" srcOrd="1" destOrd="1" presId="urn:microsoft.com/office/officeart/2005/8/layout/hProcess4"/>
    <dgm:cxn modelId="{DECDB6BD-F5D9-47BE-BF05-3DCC48D94109}" srcId="{95FDF25E-1DA9-4E4E-984C-A8EFFEDFF70D}" destId="{BD11538D-2AD9-4293-9C8C-88FA262DF70F}" srcOrd="5" destOrd="0" parTransId="{B7C4345C-A903-4856-8944-456CEF83DA23}" sibTransId="{0FB15C19-DBB1-4065-BEDD-4468752F48D6}"/>
    <dgm:cxn modelId="{9D36F291-F4F0-48ED-9773-95D623F0D887}" type="presOf" srcId="{9DAD0552-FA1E-44D2-BC70-C9D8D2766EBA}" destId="{765156AC-B79A-4241-8175-B08F9123E046}" srcOrd="0" destOrd="0" presId="urn:microsoft.com/office/officeart/2005/8/layout/hProcess4"/>
    <dgm:cxn modelId="{B8618B49-2B07-45FF-9986-9DFDCDC3C783}" type="presOf" srcId="{C1672F21-5BFD-4BDD-93C9-E1E522B4BC1B}" destId="{72652F0E-0ACA-4660-8925-43236C23BB53}" srcOrd="1" destOrd="0" presId="urn:microsoft.com/office/officeart/2005/8/layout/hProcess4"/>
    <dgm:cxn modelId="{217F1E86-95E4-44A8-A49D-C2B07796EC3D}" type="presOf" srcId="{2A5D41F2-6C21-48C1-9A18-5C73AFD55A53}" destId="{74F9A3D2-0A6C-475D-BFF2-01DE4686C06F}" srcOrd="0" destOrd="0" presId="urn:microsoft.com/office/officeart/2005/8/layout/hProcess4"/>
    <dgm:cxn modelId="{D2B8DF75-23DC-437A-B960-152D52FD5A93}" srcId="{95FDF25E-1DA9-4E4E-984C-A8EFFEDFF70D}" destId="{8F598D80-723F-4363-BE17-9FA895B3A6DA}" srcOrd="3" destOrd="0" parTransId="{D27CD855-D301-41D4-AB5D-39AA686927FD}" sibTransId="{ABE50AE5-0181-4AE1-8898-91B5FEDFCFB4}"/>
    <dgm:cxn modelId="{7F8A07A0-1578-4C4F-A662-3BC9D7377680}" type="presOf" srcId="{DC518749-C04F-4E26-8C55-F560BD9D60F1}" destId="{BB8D6922-B160-4B09-9CD3-D0828DC49E55}" srcOrd="0" destOrd="0" presId="urn:microsoft.com/office/officeart/2005/8/layout/hProcess4"/>
    <dgm:cxn modelId="{FFD6AB99-9352-4B69-A1AD-8FB40CAD986B}" srcId="{2A5D41F2-6C21-48C1-9A18-5C73AFD55A53}" destId="{9B0848A8-4BBD-4D7F-9B63-EAD28639D884}" srcOrd="1" destOrd="0" parTransId="{BBFE2BBB-2EF9-471D-BA26-CCEB94E7D6D7}" sibTransId="{1E71204B-9D3D-408B-A969-B8FDB00130CB}"/>
    <dgm:cxn modelId="{8FA6C2D8-9D53-4346-AF2D-6CBA7EA07774}" type="presOf" srcId="{98A8F88A-DFD5-42CA-B0C7-AAD753D745B0}" destId="{D736D808-3FDE-4323-A517-889C44C1B68F}" srcOrd="0" destOrd="0" presId="urn:microsoft.com/office/officeart/2005/8/layout/hProcess4"/>
    <dgm:cxn modelId="{64DDEE8B-38F7-4B90-B9EF-0B5F9AFB64FC}" type="presOf" srcId="{95FDF25E-1DA9-4E4E-984C-A8EFFEDFF70D}" destId="{B593C981-6862-461E-BC09-BAB651899F2E}" srcOrd="0" destOrd="0" presId="urn:microsoft.com/office/officeart/2005/8/layout/hProcess4"/>
    <dgm:cxn modelId="{2D1DC4B4-19FD-4061-8DD6-8D36DF35BC3E}" srcId="{C4C881DB-E1A8-430E-A691-2BB60B0A9E8C}" destId="{72E044FA-B7B7-4FB4-B93A-BC69674F9DAD}" srcOrd="0" destOrd="0" parTransId="{72A06E71-FDEF-4AD0-AF71-7C935F6AC37D}" sibTransId="{1D3E9FEA-B64D-469B-AEF6-20CE860DED2A}"/>
    <dgm:cxn modelId="{5070B3BC-A2BE-4468-9DCA-72E55B86FF59}" type="presOf" srcId="{5BF4398B-6F40-485E-8662-FBF101323F69}" destId="{60160C2A-91A1-4717-9765-42E1EA48A0A6}" srcOrd="0" destOrd="1" presId="urn:microsoft.com/office/officeart/2005/8/layout/hProcess4"/>
    <dgm:cxn modelId="{071055D7-FAEE-4175-B10D-7B1571D7D9EC}" type="presOf" srcId="{3FA8771F-78B6-4AA5-A5C4-9F24FB24126B}" destId="{DEB3D516-E8F2-4806-9C1A-63A366E36ECF}" srcOrd="0" destOrd="0" presId="urn:microsoft.com/office/officeart/2005/8/layout/hProcess4"/>
    <dgm:cxn modelId="{6024075F-5C86-4D6C-87CF-A8EDD9074C47}" type="presOf" srcId="{C1672F21-5BFD-4BDD-93C9-E1E522B4BC1B}" destId="{C853803F-6331-4648-8533-1E31A9560E8C}" srcOrd="0" destOrd="0" presId="urn:microsoft.com/office/officeart/2005/8/layout/hProcess4"/>
    <dgm:cxn modelId="{28BA5F33-2199-4541-958A-DF69155F13EB}" srcId="{DC518749-C04F-4E26-8C55-F560BD9D60F1}" destId="{843A161C-5CDD-4639-8ED7-F75A5C0062F4}" srcOrd="0" destOrd="0" parTransId="{55B490A8-C6C9-4791-920E-D33DEB848B0B}" sibTransId="{F181C9AB-E57C-428E-A203-A6AE71E0B4E1}"/>
    <dgm:cxn modelId="{9896A4A4-7C8C-44CB-9AEF-9F1B8FA9761F}" type="presOf" srcId="{BD11538D-2AD9-4293-9C8C-88FA262DF70F}" destId="{FE1D9576-AFB2-4A4C-A4EB-92A1E2716482}" srcOrd="0" destOrd="0" presId="urn:microsoft.com/office/officeart/2005/8/layout/hProcess4"/>
    <dgm:cxn modelId="{3BA60EEC-BC7F-43B4-BE7E-687815CDB432}" type="presOf" srcId="{AB889710-0747-4EFA-AAF0-2B0608E2BED4}" destId="{60160C2A-91A1-4717-9765-42E1EA48A0A6}" srcOrd="0" destOrd="0" presId="urn:microsoft.com/office/officeart/2005/8/layout/hProcess4"/>
    <dgm:cxn modelId="{5E3DD74E-E97D-42FA-A842-DAA84772F176}" srcId="{95FDF25E-1DA9-4E4E-984C-A8EFFEDFF70D}" destId="{2A5D41F2-6C21-48C1-9A18-5C73AFD55A53}" srcOrd="6" destOrd="0" parTransId="{63F20A22-C950-4AF2-AA49-904B8632A40B}" sibTransId="{1446D0EB-9427-4F27-BDE3-8B7F2BECB65C}"/>
    <dgm:cxn modelId="{EE2E84B1-8D4C-4771-8D5D-352298A31848}" srcId="{95FDF25E-1DA9-4E4E-984C-A8EFFEDFF70D}" destId="{DC518749-C04F-4E26-8C55-F560BD9D60F1}" srcOrd="0" destOrd="0" parTransId="{E606F89E-C7E2-46CA-AB43-4C1E4628A717}" sibTransId="{98A8F88A-DFD5-42CA-B0C7-AAD753D745B0}"/>
    <dgm:cxn modelId="{DF050F8F-F3CA-45C0-BF50-431B457C96B4}" type="presOf" srcId="{AB889710-0747-4EFA-AAF0-2B0608E2BED4}" destId="{DD1E61F2-B4BD-474E-8C3D-32C69718767A}" srcOrd="1" destOrd="0" presId="urn:microsoft.com/office/officeart/2005/8/layout/hProcess4"/>
    <dgm:cxn modelId="{73300F58-6BF0-4FEF-AB18-E6FAE9A21907}" type="presOf" srcId="{3FA8771F-78B6-4AA5-A5C4-9F24FB24126B}" destId="{98A61BAF-C554-4737-8E5A-D7C20B31F41F}" srcOrd="1" destOrd="0" presId="urn:microsoft.com/office/officeart/2005/8/layout/hProcess4"/>
    <dgm:cxn modelId="{A93A9DF7-092E-440F-899D-0726CEC3A947}" srcId="{BD11538D-2AD9-4293-9C8C-88FA262DF70F}" destId="{AB889710-0747-4EFA-AAF0-2B0608E2BED4}" srcOrd="0" destOrd="0" parTransId="{C898E102-F446-48DA-88AE-D0F8816122A6}" sibTransId="{C10509D6-CD2E-4E29-8141-0FE917C032BE}"/>
    <dgm:cxn modelId="{BA31F203-3578-4208-8BC1-540090B650E5}" srcId="{9DAD0552-FA1E-44D2-BC70-C9D8D2766EBA}" destId="{490E3C72-AA97-4017-8F32-28BE7FA35D11}" srcOrd="0" destOrd="0" parTransId="{85B90B9C-CD20-4F9B-B53A-8356DCCDF72C}" sibTransId="{69745644-725C-4DFE-B294-45CA95C26A5E}"/>
    <dgm:cxn modelId="{03A880B9-F496-4619-959F-95DDBDA24FE2}" type="presOf" srcId="{9B0848A8-4BBD-4D7F-9B63-EAD28639D884}" destId="{72652F0E-0ACA-4660-8925-43236C23BB53}" srcOrd="1" destOrd="1" presId="urn:microsoft.com/office/officeart/2005/8/layout/hProcess4"/>
    <dgm:cxn modelId="{65B3457D-A229-4DA9-8E1A-BE9B1ED016B2}" srcId="{95FDF25E-1DA9-4E4E-984C-A8EFFEDFF70D}" destId="{9DAD0552-FA1E-44D2-BC70-C9D8D2766EBA}" srcOrd="2" destOrd="0" parTransId="{93D5FD20-EAAF-4411-9146-D0A5DF6E4022}" sibTransId="{468EC35D-9C77-443D-8E94-2463607880E8}"/>
    <dgm:cxn modelId="{9F5AD1A0-6A15-41AC-BFB3-9567C4B54939}" srcId="{E04DFF96-B03A-42DC-B2E3-B55B289E0F3F}" destId="{2A15D432-8946-4FB9-B16C-D56675D80360}" srcOrd="0" destOrd="0" parTransId="{293FB776-2E70-4FBE-BBCC-208A044ABB15}" sibTransId="{C672EE6C-5F56-4DF3-99BA-851FCA289C60}"/>
    <dgm:cxn modelId="{AA6CC1FC-4FBC-4DE1-A9FE-BFD669CBA55E}" type="presOf" srcId="{2A15D432-8946-4FB9-B16C-D56675D80360}" destId="{D0B8D02C-B44E-4ABE-9424-686D231D9314}" srcOrd="1" destOrd="0" presId="urn:microsoft.com/office/officeart/2005/8/layout/hProcess4"/>
    <dgm:cxn modelId="{4A1582AF-22C2-48BD-A67B-F7D50945C899}" type="presOf" srcId="{8F598D80-723F-4363-BE17-9FA895B3A6DA}" destId="{9BF9DD6D-96BB-4A58-91F3-4F1DF27F2A2C}" srcOrd="0" destOrd="0" presId="urn:microsoft.com/office/officeart/2005/8/layout/hProcess4"/>
    <dgm:cxn modelId="{C7230F17-4D99-40BC-AF8C-0985364E9EE4}" type="presOf" srcId="{843A161C-5CDD-4639-8ED7-F75A5C0062F4}" destId="{06434FCD-037A-4317-91D8-7C39E226C8BE}" srcOrd="1" destOrd="0" presId="urn:microsoft.com/office/officeart/2005/8/layout/hProcess4"/>
    <dgm:cxn modelId="{47C2A4DE-B5AB-4DA7-94A9-AA53909147F6}" type="presOf" srcId="{ABE50AE5-0181-4AE1-8898-91B5FEDFCFB4}" destId="{6CB21C65-2E2D-491A-8F58-5C792EDA75B2}" srcOrd="0" destOrd="0" presId="urn:microsoft.com/office/officeart/2005/8/layout/hProcess4"/>
    <dgm:cxn modelId="{F5A988C3-0FFE-47FE-AB12-E223BC875F15}" type="presOf" srcId="{72E044FA-B7B7-4FB4-B93A-BC69674F9DAD}" destId="{13D78A00-9F32-4FB5-BA75-17641CE3D5C2}" srcOrd="0" destOrd="0" presId="urn:microsoft.com/office/officeart/2005/8/layout/hProcess4"/>
    <dgm:cxn modelId="{2BD89F5F-DA8B-4292-9304-E8E512D683E4}" type="presOf" srcId="{490E3C72-AA97-4017-8F32-28BE7FA35D11}" destId="{C2238114-95CB-4AE0-B4A2-25F1AEF79533}" srcOrd="0" destOrd="0" presId="urn:microsoft.com/office/officeart/2005/8/layout/hProcess4"/>
    <dgm:cxn modelId="{9665ADF6-64E5-4AA6-A30F-A0E575E1F413}" srcId="{95FDF25E-1DA9-4E4E-984C-A8EFFEDFF70D}" destId="{E04DFF96-B03A-42DC-B2E3-B55B289E0F3F}" srcOrd="1" destOrd="0" parTransId="{DCB0384C-D0AE-4AF2-AFD9-26391B1534A6}" sibTransId="{CC64A51D-DC23-4F2E-A6B2-EA937CA28C8D}"/>
    <dgm:cxn modelId="{7FE52EBB-C15A-4B3F-97A3-B77D0ED3417E}" type="presOf" srcId="{468EC35D-9C77-443D-8E94-2463607880E8}" destId="{DE8D0FDD-D954-42D3-9F75-43456124D46C}" srcOrd="0" destOrd="0" presId="urn:microsoft.com/office/officeart/2005/8/layout/hProcess4"/>
    <dgm:cxn modelId="{01DF859F-4A63-4E2B-B688-D15DC97B7CD3}" type="presOf" srcId="{9B0848A8-4BBD-4D7F-9B63-EAD28639D884}" destId="{C853803F-6331-4648-8533-1E31A9560E8C}" srcOrd="0" destOrd="1" presId="urn:microsoft.com/office/officeart/2005/8/layout/hProcess4"/>
    <dgm:cxn modelId="{4EEA956F-57DC-42B6-A8EC-7E7EA429A96E}" type="presOf" srcId="{C4C881DB-E1A8-430E-A691-2BB60B0A9E8C}" destId="{10CDC8DB-0631-4828-84FB-593C31EAF6B8}" srcOrd="0" destOrd="0" presId="urn:microsoft.com/office/officeart/2005/8/layout/hProcess4"/>
    <dgm:cxn modelId="{711C9E58-26B6-46E4-98D2-C8988A1F675B}" srcId="{2A5D41F2-6C21-48C1-9A18-5C73AFD55A53}" destId="{C1672F21-5BFD-4BDD-93C9-E1E522B4BC1B}" srcOrd="0" destOrd="0" parTransId="{5BF9C1C7-84A2-4479-9158-F1120A9C46FD}" sibTransId="{C41E33D1-35EB-4C13-8800-422AEF407387}"/>
    <dgm:cxn modelId="{ED39465D-1051-48BA-B4D5-C2374D3441EC}" type="presParOf" srcId="{B593C981-6862-461E-BC09-BAB651899F2E}" destId="{C37582B5-1AF6-4C93-BAE9-1274C94481AE}" srcOrd="0" destOrd="0" presId="urn:microsoft.com/office/officeart/2005/8/layout/hProcess4"/>
    <dgm:cxn modelId="{60BAD37F-6595-440A-A293-2F79D14E5863}" type="presParOf" srcId="{B593C981-6862-461E-BC09-BAB651899F2E}" destId="{41827FA9-03D0-473A-AB36-2A4B2D35E02A}" srcOrd="1" destOrd="0" presId="urn:microsoft.com/office/officeart/2005/8/layout/hProcess4"/>
    <dgm:cxn modelId="{D85EEFC1-315D-49ED-99F4-885AF64F2BAA}" type="presParOf" srcId="{B593C981-6862-461E-BC09-BAB651899F2E}" destId="{292CB0A0-7252-464D-93F3-AFFB17880311}" srcOrd="2" destOrd="0" presId="urn:microsoft.com/office/officeart/2005/8/layout/hProcess4"/>
    <dgm:cxn modelId="{426EDD1E-B02A-4060-83DC-FE55D67B575D}" type="presParOf" srcId="{292CB0A0-7252-464D-93F3-AFFB17880311}" destId="{4B1E57A4-E9B9-44AD-ADC4-D4EB6160582A}" srcOrd="0" destOrd="0" presId="urn:microsoft.com/office/officeart/2005/8/layout/hProcess4"/>
    <dgm:cxn modelId="{1DFDF8EE-237E-4CC7-AFF0-2897325E98AE}" type="presParOf" srcId="{4B1E57A4-E9B9-44AD-ADC4-D4EB6160582A}" destId="{FAEF49B2-491A-43DB-B752-31DF99864D5C}" srcOrd="0" destOrd="0" presId="urn:microsoft.com/office/officeart/2005/8/layout/hProcess4"/>
    <dgm:cxn modelId="{45275408-1E4E-461E-A4AE-984CC2C50660}" type="presParOf" srcId="{4B1E57A4-E9B9-44AD-ADC4-D4EB6160582A}" destId="{2CBA7AB2-E1A7-4395-B19D-9748DA44BF78}" srcOrd="1" destOrd="0" presId="urn:microsoft.com/office/officeart/2005/8/layout/hProcess4"/>
    <dgm:cxn modelId="{C99D3913-EACD-44D9-ABA9-ACD4A589F6C4}" type="presParOf" srcId="{4B1E57A4-E9B9-44AD-ADC4-D4EB6160582A}" destId="{06434FCD-037A-4317-91D8-7C39E226C8BE}" srcOrd="2" destOrd="0" presId="urn:microsoft.com/office/officeart/2005/8/layout/hProcess4"/>
    <dgm:cxn modelId="{93E1BB93-72E1-459C-89BE-13D40B85FACA}" type="presParOf" srcId="{4B1E57A4-E9B9-44AD-ADC4-D4EB6160582A}" destId="{BB8D6922-B160-4B09-9CD3-D0828DC49E55}" srcOrd="3" destOrd="0" presId="urn:microsoft.com/office/officeart/2005/8/layout/hProcess4"/>
    <dgm:cxn modelId="{893B2C9F-5F6E-4D7E-BEFB-4D6B58677104}" type="presParOf" srcId="{4B1E57A4-E9B9-44AD-ADC4-D4EB6160582A}" destId="{DB5B1757-9ED9-43A1-9A04-75C678AEE214}" srcOrd="4" destOrd="0" presId="urn:microsoft.com/office/officeart/2005/8/layout/hProcess4"/>
    <dgm:cxn modelId="{F3E98BF7-71E8-4FB8-9C56-3B4F11034BF6}" type="presParOf" srcId="{292CB0A0-7252-464D-93F3-AFFB17880311}" destId="{D736D808-3FDE-4323-A517-889C44C1B68F}" srcOrd="1" destOrd="0" presId="urn:microsoft.com/office/officeart/2005/8/layout/hProcess4"/>
    <dgm:cxn modelId="{72DAF035-A931-4961-883E-5F9E2745F758}" type="presParOf" srcId="{292CB0A0-7252-464D-93F3-AFFB17880311}" destId="{42A53868-1F25-4FA8-A570-CE6361CB8072}" srcOrd="2" destOrd="0" presId="urn:microsoft.com/office/officeart/2005/8/layout/hProcess4"/>
    <dgm:cxn modelId="{391FC60E-F408-4AA2-8221-211698CC5E37}" type="presParOf" srcId="{42A53868-1F25-4FA8-A570-CE6361CB8072}" destId="{F861B729-0A87-4895-8816-AF2DA05482A3}" srcOrd="0" destOrd="0" presId="urn:microsoft.com/office/officeart/2005/8/layout/hProcess4"/>
    <dgm:cxn modelId="{6C63DFEE-BE97-4D63-B67E-66866FF3E233}" type="presParOf" srcId="{42A53868-1F25-4FA8-A570-CE6361CB8072}" destId="{B6884110-7DA7-4EA7-ACDB-DBC96B4B054C}" srcOrd="1" destOrd="0" presId="urn:microsoft.com/office/officeart/2005/8/layout/hProcess4"/>
    <dgm:cxn modelId="{8020A9FF-BF1B-4D24-8DAC-778D52F99278}" type="presParOf" srcId="{42A53868-1F25-4FA8-A570-CE6361CB8072}" destId="{D0B8D02C-B44E-4ABE-9424-686D231D9314}" srcOrd="2" destOrd="0" presId="urn:microsoft.com/office/officeart/2005/8/layout/hProcess4"/>
    <dgm:cxn modelId="{62F0CB21-6FFF-4693-8E14-033956BEC78A}" type="presParOf" srcId="{42A53868-1F25-4FA8-A570-CE6361CB8072}" destId="{7BF4C945-083E-4596-8858-62EF879B76FB}" srcOrd="3" destOrd="0" presId="urn:microsoft.com/office/officeart/2005/8/layout/hProcess4"/>
    <dgm:cxn modelId="{3D5F4064-02A5-4A22-B4CB-AB47D59B3F8B}" type="presParOf" srcId="{42A53868-1F25-4FA8-A570-CE6361CB8072}" destId="{61328FDF-EFAD-4BFD-B317-58DCE9EC4AFE}" srcOrd="4" destOrd="0" presId="urn:microsoft.com/office/officeart/2005/8/layout/hProcess4"/>
    <dgm:cxn modelId="{B9C6C39F-A750-41DE-95D6-A411F104F918}" type="presParOf" srcId="{292CB0A0-7252-464D-93F3-AFFB17880311}" destId="{B78809C7-F83F-4ADA-BEE2-13518824CA0B}" srcOrd="3" destOrd="0" presId="urn:microsoft.com/office/officeart/2005/8/layout/hProcess4"/>
    <dgm:cxn modelId="{FCC7C6F2-8955-43F4-89C6-C3E5C2FFE164}" type="presParOf" srcId="{292CB0A0-7252-464D-93F3-AFFB17880311}" destId="{EAD4EF51-EFBC-4599-B02B-B14B91EDD53E}" srcOrd="4" destOrd="0" presId="urn:microsoft.com/office/officeart/2005/8/layout/hProcess4"/>
    <dgm:cxn modelId="{5709005D-ACFE-48A7-9023-EAA6823A4ED6}" type="presParOf" srcId="{EAD4EF51-EFBC-4599-B02B-B14B91EDD53E}" destId="{13D54C6C-46BD-43C2-AE04-E2F8C2B38D08}" srcOrd="0" destOrd="0" presId="urn:microsoft.com/office/officeart/2005/8/layout/hProcess4"/>
    <dgm:cxn modelId="{1B4E1131-ABF4-445E-9A3B-383F86AE01A1}" type="presParOf" srcId="{EAD4EF51-EFBC-4599-B02B-B14B91EDD53E}" destId="{C2238114-95CB-4AE0-B4A2-25F1AEF79533}" srcOrd="1" destOrd="0" presId="urn:microsoft.com/office/officeart/2005/8/layout/hProcess4"/>
    <dgm:cxn modelId="{8B4244F9-FE85-4517-9248-8513BC7039B9}" type="presParOf" srcId="{EAD4EF51-EFBC-4599-B02B-B14B91EDD53E}" destId="{95DEFF70-4ACD-4732-A639-E57D23720814}" srcOrd="2" destOrd="0" presId="urn:microsoft.com/office/officeart/2005/8/layout/hProcess4"/>
    <dgm:cxn modelId="{77BDBE0D-8C9F-4F0E-96EA-00FA8DEBD9AD}" type="presParOf" srcId="{EAD4EF51-EFBC-4599-B02B-B14B91EDD53E}" destId="{765156AC-B79A-4241-8175-B08F9123E046}" srcOrd="3" destOrd="0" presId="urn:microsoft.com/office/officeart/2005/8/layout/hProcess4"/>
    <dgm:cxn modelId="{90D404F8-5164-4A9F-9790-41FB21DE793D}" type="presParOf" srcId="{EAD4EF51-EFBC-4599-B02B-B14B91EDD53E}" destId="{B88EE667-EAEA-4B48-9DBD-60EB01330ABC}" srcOrd="4" destOrd="0" presId="urn:microsoft.com/office/officeart/2005/8/layout/hProcess4"/>
    <dgm:cxn modelId="{C446B72C-EDE2-4FD7-80A8-D4BAB4F9BA3B}" type="presParOf" srcId="{292CB0A0-7252-464D-93F3-AFFB17880311}" destId="{DE8D0FDD-D954-42D3-9F75-43456124D46C}" srcOrd="5" destOrd="0" presId="urn:microsoft.com/office/officeart/2005/8/layout/hProcess4"/>
    <dgm:cxn modelId="{B5998AC2-78FB-47B8-A70F-16F755348C3E}" type="presParOf" srcId="{292CB0A0-7252-464D-93F3-AFFB17880311}" destId="{38B4F44A-ECA7-4061-A0B9-3491BEA767DB}" srcOrd="6" destOrd="0" presId="urn:microsoft.com/office/officeart/2005/8/layout/hProcess4"/>
    <dgm:cxn modelId="{21F1DAA2-EE23-4A64-8495-91962BE8B062}" type="presParOf" srcId="{38B4F44A-ECA7-4061-A0B9-3491BEA767DB}" destId="{C3C2AB1A-29BA-4CC0-BE90-1AB4F84BE7FD}" srcOrd="0" destOrd="0" presId="urn:microsoft.com/office/officeart/2005/8/layout/hProcess4"/>
    <dgm:cxn modelId="{1555F689-B9A0-46EE-952C-85556382734C}" type="presParOf" srcId="{38B4F44A-ECA7-4061-A0B9-3491BEA767DB}" destId="{DEB3D516-E8F2-4806-9C1A-63A366E36ECF}" srcOrd="1" destOrd="0" presId="urn:microsoft.com/office/officeart/2005/8/layout/hProcess4"/>
    <dgm:cxn modelId="{759721FC-576F-4916-ADDC-0507A4C2CD3D}" type="presParOf" srcId="{38B4F44A-ECA7-4061-A0B9-3491BEA767DB}" destId="{98A61BAF-C554-4737-8E5A-D7C20B31F41F}" srcOrd="2" destOrd="0" presId="urn:microsoft.com/office/officeart/2005/8/layout/hProcess4"/>
    <dgm:cxn modelId="{65542923-7831-403C-B420-6E89DCE5D4DE}" type="presParOf" srcId="{38B4F44A-ECA7-4061-A0B9-3491BEA767DB}" destId="{9BF9DD6D-96BB-4A58-91F3-4F1DF27F2A2C}" srcOrd="3" destOrd="0" presId="urn:microsoft.com/office/officeart/2005/8/layout/hProcess4"/>
    <dgm:cxn modelId="{222B8BBA-117E-44C9-B36F-68538F20D29C}" type="presParOf" srcId="{38B4F44A-ECA7-4061-A0B9-3491BEA767DB}" destId="{AA645364-A248-4275-8E6C-9504EDFB682E}" srcOrd="4" destOrd="0" presId="urn:microsoft.com/office/officeart/2005/8/layout/hProcess4"/>
    <dgm:cxn modelId="{1C27E5AD-5385-4C65-B9A5-145228B93116}" type="presParOf" srcId="{292CB0A0-7252-464D-93F3-AFFB17880311}" destId="{6CB21C65-2E2D-491A-8F58-5C792EDA75B2}" srcOrd="7" destOrd="0" presId="urn:microsoft.com/office/officeart/2005/8/layout/hProcess4"/>
    <dgm:cxn modelId="{F6E8E145-30C1-4995-81F2-092F0E6CC0DC}" type="presParOf" srcId="{292CB0A0-7252-464D-93F3-AFFB17880311}" destId="{E655275C-0414-4F49-8237-C06812BDA251}" srcOrd="8" destOrd="0" presId="urn:microsoft.com/office/officeart/2005/8/layout/hProcess4"/>
    <dgm:cxn modelId="{31181802-13E9-43AC-9831-7EE5A812DBB2}" type="presParOf" srcId="{E655275C-0414-4F49-8237-C06812BDA251}" destId="{AE7B134D-3F23-4A52-8EEE-E0C11C907C3D}" srcOrd="0" destOrd="0" presId="urn:microsoft.com/office/officeart/2005/8/layout/hProcess4"/>
    <dgm:cxn modelId="{F5D56A7E-36E1-40C3-A2C4-C55E22CD5367}" type="presParOf" srcId="{E655275C-0414-4F49-8237-C06812BDA251}" destId="{13D78A00-9F32-4FB5-BA75-17641CE3D5C2}" srcOrd="1" destOrd="0" presId="urn:microsoft.com/office/officeart/2005/8/layout/hProcess4"/>
    <dgm:cxn modelId="{893AF7D1-8B4E-4D06-B60D-9BE2034170E6}" type="presParOf" srcId="{E655275C-0414-4F49-8237-C06812BDA251}" destId="{0D232D05-11FD-412B-B1B8-B58E2106A381}" srcOrd="2" destOrd="0" presId="urn:microsoft.com/office/officeart/2005/8/layout/hProcess4"/>
    <dgm:cxn modelId="{37AACA4A-31D0-4789-8810-B9616D462512}" type="presParOf" srcId="{E655275C-0414-4F49-8237-C06812BDA251}" destId="{10CDC8DB-0631-4828-84FB-593C31EAF6B8}" srcOrd="3" destOrd="0" presId="urn:microsoft.com/office/officeart/2005/8/layout/hProcess4"/>
    <dgm:cxn modelId="{EB2F1145-395E-4679-ACCB-54C42F86D987}" type="presParOf" srcId="{E655275C-0414-4F49-8237-C06812BDA251}" destId="{3FC8F8C6-6446-4F59-895D-4C4FC1F6F8C0}" srcOrd="4" destOrd="0" presId="urn:microsoft.com/office/officeart/2005/8/layout/hProcess4"/>
    <dgm:cxn modelId="{91EB5B42-7AE3-415B-A61B-6652EDD22CF1}" type="presParOf" srcId="{292CB0A0-7252-464D-93F3-AFFB17880311}" destId="{F5ECF990-7E4E-46CF-8B79-038B9D13D7B8}" srcOrd="9" destOrd="0" presId="urn:microsoft.com/office/officeart/2005/8/layout/hProcess4"/>
    <dgm:cxn modelId="{FE600719-A39D-4FAC-B69E-559A1D160338}" type="presParOf" srcId="{292CB0A0-7252-464D-93F3-AFFB17880311}" destId="{472D2085-1AFA-454B-A0AD-164F822447DF}" srcOrd="10" destOrd="0" presId="urn:microsoft.com/office/officeart/2005/8/layout/hProcess4"/>
    <dgm:cxn modelId="{F8284AF0-C363-4A9E-AA83-28D488571749}" type="presParOf" srcId="{472D2085-1AFA-454B-A0AD-164F822447DF}" destId="{AC2C13B3-91AF-4A22-9222-F74AACE6A2CA}" srcOrd="0" destOrd="0" presId="urn:microsoft.com/office/officeart/2005/8/layout/hProcess4"/>
    <dgm:cxn modelId="{E86FC64B-09AE-427B-A19D-EC88ADFD3F17}" type="presParOf" srcId="{472D2085-1AFA-454B-A0AD-164F822447DF}" destId="{60160C2A-91A1-4717-9765-42E1EA48A0A6}" srcOrd="1" destOrd="0" presId="urn:microsoft.com/office/officeart/2005/8/layout/hProcess4"/>
    <dgm:cxn modelId="{3083D83E-31AB-4744-A3B8-5A20AB18CA07}" type="presParOf" srcId="{472D2085-1AFA-454B-A0AD-164F822447DF}" destId="{DD1E61F2-B4BD-474E-8C3D-32C69718767A}" srcOrd="2" destOrd="0" presId="urn:microsoft.com/office/officeart/2005/8/layout/hProcess4"/>
    <dgm:cxn modelId="{FB8BC518-2C84-45B0-A418-397B57553BA2}" type="presParOf" srcId="{472D2085-1AFA-454B-A0AD-164F822447DF}" destId="{FE1D9576-AFB2-4A4C-A4EB-92A1E2716482}" srcOrd="3" destOrd="0" presId="urn:microsoft.com/office/officeart/2005/8/layout/hProcess4"/>
    <dgm:cxn modelId="{9B076CC2-B63B-4A82-8303-0767A438E79C}" type="presParOf" srcId="{472D2085-1AFA-454B-A0AD-164F822447DF}" destId="{D1D5ECB2-AAF2-4167-AE8A-B27521C383B8}" srcOrd="4" destOrd="0" presId="urn:microsoft.com/office/officeart/2005/8/layout/hProcess4"/>
    <dgm:cxn modelId="{A96E7E56-2B30-40CB-BF8F-83F694D0349D}" type="presParOf" srcId="{292CB0A0-7252-464D-93F3-AFFB17880311}" destId="{9D0857E8-671E-4500-A6F4-F5BC177109B5}" srcOrd="11" destOrd="0" presId="urn:microsoft.com/office/officeart/2005/8/layout/hProcess4"/>
    <dgm:cxn modelId="{66BA7CB1-4910-4FEE-9A25-0DBA42880F2C}" type="presParOf" srcId="{292CB0A0-7252-464D-93F3-AFFB17880311}" destId="{3108A351-56F3-49F9-9AEA-41B6B675A22C}" srcOrd="12" destOrd="0" presId="urn:microsoft.com/office/officeart/2005/8/layout/hProcess4"/>
    <dgm:cxn modelId="{51C7EECB-6D0E-4A57-B331-2CE23A286071}" type="presParOf" srcId="{3108A351-56F3-49F9-9AEA-41B6B675A22C}" destId="{55CA0570-A0DE-4C91-B4C3-AF7D087865DE}" srcOrd="0" destOrd="0" presId="urn:microsoft.com/office/officeart/2005/8/layout/hProcess4"/>
    <dgm:cxn modelId="{686A0AFE-4FC2-4178-B5BD-77B7B304715B}" type="presParOf" srcId="{3108A351-56F3-49F9-9AEA-41B6B675A22C}" destId="{C853803F-6331-4648-8533-1E31A9560E8C}" srcOrd="1" destOrd="0" presId="urn:microsoft.com/office/officeart/2005/8/layout/hProcess4"/>
    <dgm:cxn modelId="{EC2C7F84-400E-4D84-BE20-3EA83A915F61}" type="presParOf" srcId="{3108A351-56F3-49F9-9AEA-41B6B675A22C}" destId="{72652F0E-0ACA-4660-8925-43236C23BB53}" srcOrd="2" destOrd="0" presId="urn:microsoft.com/office/officeart/2005/8/layout/hProcess4"/>
    <dgm:cxn modelId="{CFAC12DD-5DA8-45E7-BE1F-93DA5B11D72F}" type="presParOf" srcId="{3108A351-56F3-49F9-9AEA-41B6B675A22C}" destId="{74F9A3D2-0A6C-475D-BFF2-01DE4686C06F}" srcOrd="3" destOrd="0" presId="urn:microsoft.com/office/officeart/2005/8/layout/hProcess4"/>
    <dgm:cxn modelId="{75BD4945-C02D-4EC0-9541-8C54C1BF9050}" type="presParOf" srcId="{3108A351-56F3-49F9-9AEA-41B6B675A22C}" destId="{55CD6C47-0E62-4831-B6DC-FC4017F8D3CF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BA7AB2-E1A7-4395-B19D-9748DA44BF78}">
      <dsp:nvSpPr>
        <dsp:cNvPr id="0" name=""/>
        <dsp:cNvSpPr/>
      </dsp:nvSpPr>
      <dsp:spPr>
        <a:xfrm>
          <a:off x="2123" y="1807001"/>
          <a:ext cx="961331" cy="7928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err="1" smtClean="0"/>
            <a:t>ScottGu</a:t>
          </a:r>
          <a:r>
            <a:rPr lang="en-US" sz="800" kern="1200" dirty="0" smtClean="0"/>
            <a:t> sketched out the core of ASP.NET MVC (~100 lines of code)</a:t>
          </a:r>
          <a:endParaRPr lang="en-US" sz="800" kern="1200" dirty="0"/>
        </a:p>
      </dsp:txBody>
      <dsp:txXfrm>
        <a:off x="20370" y="1825248"/>
        <a:ext cx="924837" cy="586497"/>
      </dsp:txXfrm>
    </dsp:sp>
    <dsp:sp modelId="{D736D808-3FDE-4323-A517-889C44C1B68F}">
      <dsp:nvSpPr>
        <dsp:cNvPr id="0" name=""/>
        <dsp:cNvSpPr/>
      </dsp:nvSpPr>
      <dsp:spPr>
        <a:xfrm>
          <a:off x="543846" y="2001158"/>
          <a:ext cx="1052320" cy="1052320"/>
        </a:xfrm>
        <a:prstGeom prst="leftCircularArrow">
          <a:avLst>
            <a:gd name="adj1" fmla="val 3080"/>
            <a:gd name="adj2" fmla="val 378408"/>
            <a:gd name="adj3" fmla="val 2153918"/>
            <a:gd name="adj4" fmla="val 9024489"/>
            <a:gd name="adj5" fmla="val 359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8D6922-B160-4B09-9CD3-D0828DC49E55}">
      <dsp:nvSpPr>
        <dsp:cNvPr id="0" name=""/>
        <dsp:cNvSpPr/>
      </dsp:nvSpPr>
      <dsp:spPr>
        <a:xfrm>
          <a:off x="215752" y="2429992"/>
          <a:ext cx="854517" cy="339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February 2007</a:t>
          </a:r>
          <a:endParaRPr lang="en-US" sz="900" kern="1200" dirty="0"/>
        </a:p>
      </dsp:txBody>
      <dsp:txXfrm>
        <a:off x="225705" y="2439945"/>
        <a:ext cx="834611" cy="319907"/>
      </dsp:txXfrm>
    </dsp:sp>
    <dsp:sp modelId="{B6884110-7DA7-4EA7-ACDB-DBC96B4B054C}">
      <dsp:nvSpPr>
        <dsp:cNvPr id="0" name=""/>
        <dsp:cNvSpPr/>
      </dsp:nvSpPr>
      <dsp:spPr>
        <a:xfrm>
          <a:off x="1224624" y="1807001"/>
          <a:ext cx="961331" cy="7928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800" kern="1200" dirty="0" err="1" smtClean="0"/>
            <a:t>Presenstation</a:t>
          </a:r>
          <a:r>
            <a:rPr lang="fr-BE" sz="800" kern="1200" dirty="0" smtClean="0"/>
            <a:t> of </a:t>
          </a:r>
          <a:r>
            <a:rPr lang="fr-BE" sz="800" i="1" kern="1200" dirty="0" err="1" smtClean="0"/>
            <a:t>Scalene</a:t>
          </a:r>
          <a:r>
            <a:rPr lang="fr-BE" sz="800" i="0" kern="1200" dirty="0" smtClean="0"/>
            <a:t> </a:t>
          </a:r>
          <a:r>
            <a:rPr lang="fr-BE" sz="800" i="0" kern="1200" dirty="0" err="1" smtClean="0"/>
            <a:t>at</a:t>
          </a:r>
          <a:r>
            <a:rPr lang="fr-BE" sz="800" i="0" kern="1200" dirty="0" smtClean="0"/>
            <a:t> the Austin ALT.NET </a:t>
          </a:r>
          <a:r>
            <a:rPr lang="fr-BE" sz="800" i="0" kern="1200" dirty="0" err="1" smtClean="0"/>
            <a:t>conference</a:t>
          </a:r>
          <a:endParaRPr lang="en-US" sz="800" i="1" kern="1200" dirty="0"/>
        </a:p>
      </dsp:txBody>
      <dsp:txXfrm>
        <a:off x="1242871" y="1995154"/>
        <a:ext cx="924837" cy="586497"/>
      </dsp:txXfrm>
    </dsp:sp>
    <dsp:sp modelId="{B78809C7-F83F-4ADA-BEE2-13518824CA0B}">
      <dsp:nvSpPr>
        <dsp:cNvPr id="0" name=""/>
        <dsp:cNvSpPr/>
      </dsp:nvSpPr>
      <dsp:spPr>
        <a:xfrm>
          <a:off x="1758336" y="1322332"/>
          <a:ext cx="1175157" cy="1175157"/>
        </a:xfrm>
        <a:prstGeom prst="circularArrow">
          <a:avLst>
            <a:gd name="adj1" fmla="val 2758"/>
            <a:gd name="adj2" fmla="val 336304"/>
            <a:gd name="adj3" fmla="val 19488186"/>
            <a:gd name="adj4" fmla="val 12575511"/>
            <a:gd name="adj5" fmla="val 321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F4C945-083E-4596-8858-62EF879B76FB}">
      <dsp:nvSpPr>
        <dsp:cNvPr id="0" name=""/>
        <dsp:cNvSpPr/>
      </dsp:nvSpPr>
      <dsp:spPr>
        <a:xfrm>
          <a:off x="1438253" y="1637094"/>
          <a:ext cx="854517" cy="339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September 2007</a:t>
          </a:r>
          <a:endParaRPr lang="en-US" sz="900" kern="1200" dirty="0"/>
        </a:p>
      </dsp:txBody>
      <dsp:txXfrm>
        <a:off x="1448206" y="1647047"/>
        <a:ext cx="834611" cy="319907"/>
      </dsp:txXfrm>
    </dsp:sp>
    <dsp:sp modelId="{C2238114-95CB-4AE0-B4A2-25F1AEF79533}">
      <dsp:nvSpPr>
        <dsp:cNvPr id="0" name=""/>
        <dsp:cNvSpPr/>
      </dsp:nvSpPr>
      <dsp:spPr>
        <a:xfrm>
          <a:off x="2447125" y="1807001"/>
          <a:ext cx="961331" cy="7928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First Community Technology Preview</a:t>
          </a:r>
          <a:endParaRPr lang="en-US" sz="800" kern="1200" dirty="0"/>
        </a:p>
      </dsp:txBody>
      <dsp:txXfrm>
        <a:off x="2465372" y="1825248"/>
        <a:ext cx="924837" cy="586497"/>
      </dsp:txXfrm>
    </dsp:sp>
    <dsp:sp modelId="{DE8D0FDD-D954-42D3-9F75-43456124D46C}">
      <dsp:nvSpPr>
        <dsp:cNvPr id="0" name=""/>
        <dsp:cNvSpPr/>
      </dsp:nvSpPr>
      <dsp:spPr>
        <a:xfrm>
          <a:off x="2988848" y="2001158"/>
          <a:ext cx="1052320" cy="1052320"/>
        </a:xfrm>
        <a:prstGeom prst="leftCircularArrow">
          <a:avLst>
            <a:gd name="adj1" fmla="val 3080"/>
            <a:gd name="adj2" fmla="val 378408"/>
            <a:gd name="adj3" fmla="val 2153918"/>
            <a:gd name="adj4" fmla="val 9024489"/>
            <a:gd name="adj5" fmla="val 359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5156AC-B79A-4241-8175-B08F9123E046}">
      <dsp:nvSpPr>
        <dsp:cNvPr id="0" name=""/>
        <dsp:cNvSpPr/>
      </dsp:nvSpPr>
      <dsp:spPr>
        <a:xfrm>
          <a:off x="2660754" y="2429992"/>
          <a:ext cx="854517" cy="339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December 2007</a:t>
          </a:r>
          <a:endParaRPr lang="en-US" sz="900" kern="1200" dirty="0"/>
        </a:p>
      </dsp:txBody>
      <dsp:txXfrm>
        <a:off x="2670707" y="2439945"/>
        <a:ext cx="834611" cy="319907"/>
      </dsp:txXfrm>
    </dsp:sp>
    <dsp:sp modelId="{DEB3D516-E8F2-4806-9C1A-63A366E36ECF}">
      <dsp:nvSpPr>
        <dsp:cNvPr id="0" name=""/>
        <dsp:cNvSpPr/>
      </dsp:nvSpPr>
      <dsp:spPr>
        <a:xfrm>
          <a:off x="3669626" y="1807001"/>
          <a:ext cx="961331" cy="7928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ASP.NET MVC 1.0</a:t>
          </a:r>
        </a:p>
      </dsp:txBody>
      <dsp:txXfrm>
        <a:off x="3687873" y="1995154"/>
        <a:ext cx="924837" cy="586497"/>
      </dsp:txXfrm>
    </dsp:sp>
    <dsp:sp modelId="{6CB21C65-2E2D-491A-8F58-5C792EDA75B2}">
      <dsp:nvSpPr>
        <dsp:cNvPr id="0" name=""/>
        <dsp:cNvSpPr/>
      </dsp:nvSpPr>
      <dsp:spPr>
        <a:xfrm>
          <a:off x="4203338" y="1322332"/>
          <a:ext cx="1175157" cy="1175157"/>
        </a:xfrm>
        <a:prstGeom prst="circularArrow">
          <a:avLst>
            <a:gd name="adj1" fmla="val 2758"/>
            <a:gd name="adj2" fmla="val 336304"/>
            <a:gd name="adj3" fmla="val 19488186"/>
            <a:gd name="adj4" fmla="val 12575511"/>
            <a:gd name="adj5" fmla="val 321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F9DD6D-96BB-4A58-91F3-4F1DF27F2A2C}">
      <dsp:nvSpPr>
        <dsp:cNvPr id="0" name=""/>
        <dsp:cNvSpPr/>
      </dsp:nvSpPr>
      <dsp:spPr>
        <a:xfrm>
          <a:off x="3883256" y="1637094"/>
          <a:ext cx="854517" cy="339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March 2009</a:t>
          </a:r>
        </a:p>
      </dsp:txBody>
      <dsp:txXfrm>
        <a:off x="3893209" y="1647047"/>
        <a:ext cx="834611" cy="319907"/>
      </dsp:txXfrm>
    </dsp:sp>
    <dsp:sp modelId="{13D78A00-9F32-4FB5-BA75-17641CE3D5C2}">
      <dsp:nvSpPr>
        <dsp:cNvPr id="0" name=""/>
        <dsp:cNvSpPr/>
      </dsp:nvSpPr>
      <dsp:spPr>
        <a:xfrm>
          <a:off x="4892127" y="1807001"/>
          <a:ext cx="961331" cy="7928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ASP.NET MVC source code was released under the MS-PL</a:t>
          </a:r>
        </a:p>
      </dsp:txBody>
      <dsp:txXfrm>
        <a:off x="4910374" y="1825248"/>
        <a:ext cx="924837" cy="586497"/>
      </dsp:txXfrm>
    </dsp:sp>
    <dsp:sp modelId="{F5ECF990-7E4E-46CF-8B79-038B9D13D7B8}">
      <dsp:nvSpPr>
        <dsp:cNvPr id="0" name=""/>
        <dsp:cNvSpPr/>
      </dsp:nvSpPr>
      <dsp:spPr>
        <a:xfrm>
          <a:off x="5433850" y="2001158"/>
          <a:ext cx="1052320" cy="1052320"/>
        </a:xfrm>
        <a:prstGeom prst="leftCircularArrow">
          <a:avLst>
            <a:gd name="adj1" fmla="val 3080"/>
            <a:gd name="adj2" fmla="val 378408"/>
            <a:gd name="adj3" fmla="val 2153918"/>
            <a:gd name="adj4" fmla="val 9024489"/>
            <a:gd name="adj5" fmla="val 359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CDC8DB-0631-4828-84FB-593C31EAF6B8}">
      <dsp:nvSpPr>
        <dsp:cNvPr id="0" name=""/>
        <dsp:cNvSpPr/>
      </dsp:nvSpPr>
      <dsp:spPr>
        <a:xfrm>
          <a:off x="5105757" y="2429992"/>
          <a:ext cx="854517" cy="339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April 2009</a:t>
          </a:r>
        </a:p>
      </dsp:txBody>
      <dsp:txXfrm>
        <a:off x="5115710" y="2439945"/>
        <a:ext cx="834611" cy="319907"/>
      </dsp:txXfrm>
    </dsp:sp>
    <dsp:sp modelId="{60160C2A-91A1-4717-9765-42E1EA48A0A6}">
      <dsp:nvSpPr>
        <dsp:cNvPr id="0" name=""/>
        <dsp:cNvSpPr/>
      </dsp:nvSpPr>
      <dsp:spPr>
        <a:xfrm>
          <a:off x="6114628" y="1807001"/>
          <a:ext cx="961331" cy="7928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ASP.NET MVC 2.0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Shipped with Visual Studio 2010</a:t>
          </a:r>
        </a:p>
      </dsp:txBody>
      <dsp:txXfrm>
        <a:off x="6132875" y="1995154"/>
        <a:ext cx="924837" cy="586497"/>
      </dsp:txXfrm>
    </dsp:sp>
    <dsp:sp modelId="{9D0857E8-671E-4500-A6F4-F5BC177109B5}">
      <dsp:nvSpPr>
        <dsp:cNvPr id="0" name=""/>
        <dsp:cNvSpPr/>
      </dsp:nvSpPr>
      <dsp:spPr>
        <a:xfrm>
          <a:off x="6648340" y="1322332"/>
          <a:ext cx="1175157" cy="1175157"/>
        </a:xfrm>
        <a:prstGeom prst="circularArrow">
          <a:avLst>
            <a:gd name="adj1" fmla="val 2758"/>
            <a:gd name="adj2" fmla="val 336304"/>
            <a:gd name="adj3" fmla="val 19488186"/>
            <a:gd name="adj4" fmla="val 12575511"/>
            <a:gd name="adj5" fmla="val 321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1D9576-AFB2-4A4C-A4EB-92A1E2716482}">
      <dsp:nvSpPr>
        <dsp:cNvPr id="0" name=""/>
        <dsp:cNvSpPr/>
      </dsp:nvSpPr>
      <dsp:spPr>
        <a:xfrm>
          <a:off x="6328258" y="1637094"/>
          <a:ext cx="854517" cy="339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March 2010</a:t>
          </a:r>
        </a:p>
      </dsp:txBody>
      <dsp:txXfrm>
        <a:off x="6338211" y="1647047"/>
        <a:ext cx="834611" cy="319907"/>
      </dsp:txXfrm>
    </dsp:sp>
    <dsp:sp modelId="{C853803F-6331-4648-8533-1E31A9560E8C}">
      <dsp:nvSpPr>
        <dsp:cNvPr id="0" name=""/>
        <dsp:cNvSpPr/>
      </dsp:nvSpPr>
      <dsp:spPr>
        <a:xfrm>
          <a:off x="7337130" y="1807001"/>
          <a:ext cx="961331" cy="7928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ASP.NET MVC 3.0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Shipped with Visual Studio 2010</a:t>
          </a:r>
        </a:p>
      </dsp:txBody>
      <dsp:txXfrm>
        <a:off x="7355377" y="1825248"/>
        <a:ext cx="924837" cy="586497"/>
      </dsp:txXfrm>
    </dsp:sp>
    <dsp:sp modelId="{74F9A3D2-0A6C-475D-BFF2-01DE4686C06F}">
      <dsp:nvSpPr>
        <dsp:cNvPr id="0" name=""/>
        <dsp:cNvSpPr/>
      </dsp:nvSpPr>
      <dsp:spPr>
        <a:xfrm>
          <a:off x="7550759" y="2429992"/>
          <a:ext cx="854517" cy="339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January 2011</a:t>
          </a:r>
        </a:p>
      </dsp:txBody>
      <dsp:txXfrm>
        <a:off x="7560712" y="2439945"/>
        <a:ext cx="834611" cy="319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4FCE3-5588-49CD-A363-F99D39C3714F}" type="datetimeFigureOut">
              <a:rPr lang="fr-BE" smtClean="0"/>
              <a:t>20/09/2011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D783E-A79F-4CB9-A2BC-3624445B1CE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43068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ECE53-8AE9-457B-BC9B-8C6050508DF9}" type="datetimeFigureOut">
              <a:rPr lang="fr-BE" smtClean="0"/>
              <a:t>20/09/2011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D298B-A484-49DD-9B58-C8956E3882A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7132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D298B-A484-49DD-9B58-C8956E3882AD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07137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D298B-A484-49DD-9B58-C8956E3882AD}" type="slidenum">
              <a:rPr lang="fr-BE" smtClean="0"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792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1CB1492-25F3-4024-B7BE-2FEE4BFBD085}" type="datetime1">
              <a:rPr lang="fr-BE" smtClean="0"/>
              <a:t>20/09/2011</a:t>
            </a:fld>
            <a:endParaRPr lang="fr-B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9160B7-8611-4C71-8A3D-183BB206307C}" type="slidenum">
              <a:rPr lang="fr-BE" smtClean="0"/>
              <a:t>‹#›</a:t>
            </a:fld>
            <a:endParaRPr lang="fr-B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245914" y="812391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000" dirty="0" smtClean="0">
                <a:solidFill>
                  <a:schemeClr val="bg1"/>
                </a:solidFill>
              </a:rPr>
              <a:t>www.dev-one.com</a:t>
            </a:r>
            <a:endParaRPr lang="fr-BE" sz="1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323528" y="443711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0" dirty="0" smtClean="0">
                <a:solidFill>
                  <a:schemeClr val="bg1"/>
                </a:solidFill>
              </a:rPr>
              <a:t>Fabian </a:t>
            </a:r>
            <a:r>
              <a:rPr lang="fr-BE" sz="2400" b="0" dirty="0" err="1" smtClean="0">
                <a:solidFill>
                  <a:schemeClr val="bg1"/>
                </a:solidFill>
              </a:rPr>
              <a:t>Vilers</a:t>
            </a:r>
            <a:endParaRPr lang="fr-BE" sz="2400" b="0" dirty="0" smtClean="0">
              <a:solidFill>
                <a:schemeClr val="bg1"/>
              </a:solidFill>
            </a:endParaRPr>
          </a:p>
          <a:p>
            <a:r>
              <a:rPr lang="fr-BE" sz="1200" dirty="0" err="1" smtClean="0">
                <a:solidFill>
                  <a:schemeClr val="bg1"/>
                </a:solidFill>
              </a:rPr>
              <a:t>Twitter</a:t>
            </a:r>
            <a:r>
              <a:rPr lang="fr-BE" sz="1200" dirty="0" smtClean="0">
                <a:solidFill>
                  <a:schemeClr val="bg1"/>
                </a:solidFill>
              </a:rPr>
              <a:t>: @</a:t>
            </a:r>
            <a:r>
              <a:rPr lang="fr-BE" sz="1200" dirty="0" err="1" smtClean="0">
                <a:solidFill>
                  <a:schemeClr val="bg1"/>
                </a:solidFill>
              </a:rPr>
              <a:t>fvilers</a:t>
            </a:r>
            <a:endParaRPr lang="fr-BE" sz="1200" dirty="0" smtClean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320017"/>
            <a:ext cx="1428950" cy="414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6EAD-DEAB-4C81-B507-9B2554119DAF}" type="datetime1">
              <a:rPr lang="fr-BE" smtClean="0"/>
              <a:t>20/09/2011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‹#›</a:t>
            </a:fld>
            <a:endParaRPr lang="fr-B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DFBF-F918-4329-B435-061F6BD0BE3E}" type="datetime1">
              <a:rPr lang="fr-BE" smtClean="0"/>
              <a:t>20/09/2011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041B-28DA-4FA9-8095-8DA9323F8A3B}" type="datetime1">
              <a:rPr lang="fr-BE" smtClean="0"/>
              <a:t>20/09/2011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09160B7-8611-4C71-8A3D-183BB206307C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A5D6-64CD-407F-9537-6946627EC4A6}" type="datetime1">
              <a:rPr lang="fr-BE" smtClean="0"/>
              <a:t>20/09/2011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‹#›</a:t>
            </a:fld>
            <a:endParaRPr lang="fr-B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F9CD1F-F586-4BDE-969F-AE5FCD4A6158}" type="datetime1">
              <a:rPr lang="fr-BE" smtClean="0"/>
              <a:t>20/09/2011</a:t>
            </a:fld>
            <a:endParaRPr lang="fr-B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09160B7-8611-4C71-8A3D-183BB206307C}" type="slidenum">
              <a:rPr lang="fr-BE" smtClean="0"/>
              <a:t>‹#›</a:t>
            </a:fld>
            <a:endParaRPr lang="fr-B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C021-1853-442B-BBF2-A875C2BBFAF4}" type="datetime1">
              <a:rPr lang="fr-BE" smtClean="0"/>
              <a:t>20/09/2011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‹#›</a:t>
            </a:fld>
            <a:endParaRPr lang="fr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72B9-D52E-43B9-8991-9429D0023C47}" type="datetime1">
              <a:rPr lang="fr-BE" smtClean="0"/>
              <a:t>20/09/2011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‹#›</a:t>
            </a:fld>
            <a:endParaRPr lang="fr-B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A0CD-5320-471F-B4B3-67A833679749}" type="datetime1">
              <a:rPr lang="fr-BE" smtClean="0"/>
              <a:t>20/09/2011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‹#›</a:t>
            </a:fld>
            <a:endParaRPr lang="fr-B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D8A78-99BF-448C-856F-E0A50310BC2A}" type="datetime1">
              <a:rPr lang="fr-BE" smtClean="0"/>
              <a:t>20/09/2011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7341A0E-3DEE-4986-9381-13116FEC1FE6}" type="datetime1">
              <a:rPr lang="fr-BE" smtClean="0"/>
              <a:t>20/09/2011</a:t>
            </a:fld>
            <a:endParaRPr lang="fr-B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BE" smtClean="0"/>
              <a:t>ASP.NET MVC – Hands on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9160B7-8611-4C71-8A3D-183BB206307C}" type="slidenum">
              <a:rPr lang="fr-BE" smtClean="0"/>
              <a:pPr/>
              <a:t>‹#›</a:t>
            </a:fld>
            <a:endParaRPr lang="fr-BE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554" y="2554453"/>
            <a:ext cx="1851494" cy="174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93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C26-88B8-430B-A511-32F5081623FA}" type="datetime1">
              <a:rPr lang="fr-BE" smtClean="0"/>
              <a:t>20/09/2011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9160B7-8611-4C71-8A3D-183BB206307C}" type="slidenum">
              <a:rPr lang="fr-BE" smtClean="0"/>
              <a:t>‹#›</a:t>
            </a:fld>
            <a:endParaRPr lang="fr-B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6C4F0AC-4C30-431A-9F01-5CE149865CF7}" type="datetime1">
              <a:rPr lang="fr-BE" smtClean="0"/>
              <a:t>20/09/2011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r>
              <a:rPr lang="fr-BE" dirty="0" smtClean="0"/>
              <a:t>ASP.NET MVC – Hands on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C09160B7-8611-4C71-8A3D-183BB206307C}" type="slidenum">
              <a:rPr lang="fr-BE" smtClean="0"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dev-one.com/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vil.rs/qK3rM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smtClean="0"/>
              <a:t>Hands on</a:t>
            </a:r>
            <a:endParaRPr lang="fr-BE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ASP.NET MVC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065293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 a Page as control tree</a:t>
            </a:r>
          </a:p>
          <a:p>
            <a:r>
              <a:rPr lang="en-US" dirty="0" smtClean="0"/>
              <a:t>Give these server-side controls events like their desktop counterparts</a:t>
            </a:r>
          </a:p>
          <a:p>
            <a:r>
              <a:rPr lang="en-US" dirty="0" smtClean="0"/>
              <a:t>Hide as much HTTP and HTML as is reasonable</a:t>
            </a:r>
          </a:p>
          <a:p>
            <a:r>
              <a:rPr lang="en-US" dirty="0" smtClean="0"/>
              <a:t>Make state management as transparent as possible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ASP.NET MVC – Hands 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en-US" smtClean="0"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web forms does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5917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ViewState</a:t>
            </a:r>
            <a:r>
              <a:rPr lang="en-US" dirty="0" smtClean="0"/>
              <a:t> is powerful, but it has its drawbacks (weight,…)</a:t>
            </a:r>
          </a:p>
          <a:p>
            <a:r>
              <a:rPr lang="en-US" dirty="0" smtClean="0"/>
              <a:t>Page life cycle can be a nightmare</a:t>
            </a:r>
          </a:p>
          <a:p>
            <a:r>
              <a:rPr lang="en-US" dirty="0" smtClean="0"/>
              <a:t>Limited control over HTML</a:t>
            </a:r>
          </a:p>
          <a:p>
            <a:r>
              <a:rPr lang="en-US" dirty="0" smtClean="0"/>
              <a:t>Client IDs and the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ctl00$ContentPlaceHolder1$UserControl1$TextBox1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It’s nearly impossible to run a Web Form through its life cycle outside IIS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ASP.NET MVC – Hands 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en-US" smtClean="0"/>
              <a:t>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web forms doesn’t fit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5079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Guiding tenets:</a:t>
            </a:r>
          </a:p>
          <a:p>
            <a:pPr lvl="1"/>
            <a:r>
              <a:rPr lang="en-US" dirty="0" smtClean="0"/>
              <a:t>Be extensible, maintainable, and flexible</a:t>
            </a:r>
          </a:p>
          <a:p>
            <a:pPr lvl="1"/>
            <a:r>
              <a:rPr lang="en-US" dirty="0" smtClean="0"/>
              <a:t>Be testable</a:t>
            </a:r>
          </a:p>
          <a:p>
            <a:pPr lvl="1"/>
            <a:r>
              <a:rPr lang="en-US" dirty="0" smtClean="0"/>
              <a:t>Get out of the user’s way when necessary</a:t>
            </a:r>
          </a:p>
          <a:p>
            <a:r>
              <a:rPr lang="en-US" dirty="0" smtClean="0"/>
              <a:t>Serving methods, not files</a:t>
            </a:r>
          </a:p>
          <a:p>
            <a:r>
              <a:rPr lang="en-US" dirty="0" smtClean="0"/>
              <a:t>Separation of concerns</a:t>
            </a:r>
          </a:p>
          <a:p>
            <a:r>
              <a:rPr lang="en-US" dirty="0" err="1" smtClean="0"/>
              <a:t>ScottHa</a:t>
            </a:r>
            <a:r>
              <a:rPr lang="en-US" dirty="0" smtClean="0"/>
              <a:t> said: « </a:t>
            </a:r>
            <a:r>
              <a:rPr lang="en-US" i="1" dirty="0" smtClean="0"/>
              <a:t>ASP.NET MVC is Web Forms unplugged</a:t>
            </a:r>
            <a:r>
              <a:rPr lang="en-US" dirty="0" smtClean="0"/>
              <a:t> »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ASP.NET MVC – Hands 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en-US" smtClean="0"/>
              <a:t>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ASP.NET MVC believes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473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ASP.NET MVC is built on top of ASP.NET</a:t>
            </a:r>
          </a:p>
          <a:p>
            <a:r>
              <a:rPr lang="en-US" smtClean="0"/>
              <a:t>ASP.NET MVC is not a replacement for anything</a:t>
            </a:r>
          </a:p>
          <a:p>
            <a:r>
              <a:rPr lang="en-US" smtClean="0"/>
              <a:t>It is just an alternative</a:t>
            </a:r>
          </a:p>
          <a:p>
            <a:r>
              <a:rPr lang="en-US" smtClean="0"/>
              <a:t>It’s a totally different approach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you fear ASP.NET MVC?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083233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14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MVC pattern</a:t>
            </a:r>
          </a:p>
        </p:txBody>
      </p:sp>
    </p:spTree>
    <p:extLst>
      <p:ext uri="{BB962C8B-B14F-4D97-AF65-F5344CB8AC3E}">
        <p14:creationId xmlns:p14="http://schemas.microsoft.com/office/powerpoint/2010/main" val="28266716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objects are the parts of the application that implement the logic for the application’s data domain</a:t>
            </a:r>
          </a:p>
          <a:p>
            <a:r>
              <a:rPr lang="en-US" dirty="0" smtClean="0"/>
              <a:t>View</a:t>
            </a:r>
          </a:p>
          <a:p>
            <a:pPr lvl="1"/>
            <a:r>
              <a:rPr lang="en-US" dirty="0" smtClean="0"/>
              <a:t>components that display </a:t>
            </a:r>
            <a:r>
              <a:rPr lang="en-US" smtClean="0"/>
              <a:t>the application’s </a:t>
            </a:r>
            <a:r>
              <a:rPr lang="en-US" dirty="0" smtClean="0"/>
              <a:t>user interface</a:t>
            </a:r>
          </a:p>
          <a:p>
            <a:r>
              <a:rPr lang="en-US" dirty="0" smtClean="0"/>
              <a:t>Controller</a:t>
            </a:r>
          </a:p>
          <a:p>
            <a:pPr lvl="1"/>
            <a:r>
              <a:rPr lang="en-US" dirty="0" smtClean="0"/>
              <a:t>components that handle user interaction, work with the model, and ultimately select a view to render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575" y="2786856"/>
            <a:ext cx="3114675" cy="2990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ASP.NET MVC – Hands 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en-US" smtClean="0"/>
              <a:t>15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MVC pattern</a:t>
            </a:r>
          </a:p>
        </p:txBody>
      </p:sp>
    </p:spTree>
    <p:extLst>
      <p:ext uri="{BB962C8B-B14F-4D97-AF65-F5344CB8AC3E}">
        <p14:creationId xmlns:p14="http://schemas.microsoft.com/office/powerpoint/2010/main" val="3654403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Business logic and validation of the application’s data domain</a:t>
            </a:r>
          </a:p>
          <a:p>
            <a:r>
              <a:rPr lang="en-US" smtClean="0"/>
              <a:t>Totally independant from the views or the controllers</a:t>
            </a:r>
          </a:p>
          <a:p>
            <a:r>
              <a:rPr lang="en-US" smtClean="0"/>
              <a:t>Model state can be stored in memory, database, XML files,…</a:t>
            </a:r>
          </a:p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ASP.NET MVC – Hands 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en-US" smtClean="0"/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875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Application’s user interface using data from the model</a:t>
            </a:r>
          </a:p>
          <a:p>
            <a:r>
              <a:rPr lang="en-US" dirty="0" smtClean="0"/>
              <a:t>No interaction with the models or the controllers</a:t>
            </a:r>
          </a:p>
          <a:p>
            <a:r>
              <a:rPr lang="en-US" dirty="0" smtClean="0"/>
              <a:t>Views can be strongly typed</a:t>
            </a:r>
          </a:p>
          <a:p>
            <a:r>
              <a:rPr lang="en-US" dirty="0" smtClean="0"/>
              <a:t>Almost no code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ASP.NET MVC – Hands 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en-US" smtClean="0"/>
              <a:t>17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0477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Handle user interaction</a:t>
            </a:r>
          </a:p>
          <a:p>
            <a:r>
              <a:rPr lang="en-US" dirty="0" smtClean="0"/>
              <a:t>Query the model</a:t>
            </a:r>
          </a:p>
          <a:p>
            <a:r>
              <a:rPr lang="en-US" dirty="0" smtClean="0"/>
              <a:t>Select the right view to render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ASP.NET MVC – Hands 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en-US" smtClean="0"/>
              <a:t>18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348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19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new in ASP.NET MVC 3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951507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1600" b="1" dirty="0" err="1"/>
              <a:t>Dev</a:t>
            </a:r>
            <a:r>
              <a:rPr lang="en-US" sz="1600" b="1" dirty="0"/>
              <a:t> One</a:t>
            </a:r>
            <a:r>
              <a:rPr lang="en-US" sz="1600" dirty="0"/>
              <a:t> is your dedicated partner providing high quality experts on architecture, development, and testing roles on IT projects using Microsoft .NET technologies</a:t>
            </a:r>
            <a:r>
              <a:rPr lang="en-US" sz="1600" dirty="0" smtClean="0"/>
              <a:t>.</a:t>
            </a:r>
          </a:p>
          <a:p>
            <a:pPr marL="45720" indent="0">
              <a:buNone/>
            </a:pPr>
            <a:endParaRPr lang="en-US" sz="1600" dirty="0"/>
          </a:p>
          <a:p>
            <a:pPr marL="45720" indent="0">
              <a:buNone/>
            </a:pPr>
            <a:r>
              <a:rPr lang="en-US" sz="1600" dirty="0" smtClean="0"/>
              <a:t>Visit us on:</a:t>
            </a:r>
          </a:p>
          <a:p>
            <a:pPr marL="45720" indent="0">
              <a:buNone/>
            </a:pPr>
            <a:r>
              <a:rPr lang="en-US" sz="1600" dirty="0" smtClean="0">
                <a:hlinkClick r:id="rId2"/>
              </a:rPr>
              <a:t>http://www.dev-one.com</a:t>
            </a:r>
            <a:endParaRPr lang="en-US" sz="1600" dirty="0" smtClean="0"/>
          </a:p>
          <a:p>
            <a:pPr marL="45720" indent="0">
              <a:buNone/>
            </a:pPr>
            <a:endParaRPr lang="en-US" sz="20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1200" dirty="0" smtClean="0"/>
              <a:t>We </a:t>
            </a:r>
            <a:r>
              <a:rPr lang="en-US" sz="1200" dirty="0"/>
              <a:t>will help your enterprise to build a state of the art solution using the latest available technologies so you can rapidly deploy your applications and services. </a:t>
            </a:r>
          </a:p>
          <a:p>
            <a:pPr marL="45720" indent="0">
              <a:buNone/>
            </a:pPr>
            <a:endParaRPr lang="en-US" sz="1200" dirty="0"/>
          </a:p>
          <a:p>
            <a:pPr marL="45720" indent="0">
              <a:buNone/>
            </a:pPr>
            <a:r>
              <a:rPr lang="en-US" sz="1200" dirty="0"/>
              <a:t>Our proven experience, and a deep understanding of your business, will help us to you reduce your IT development costs and let your employees concentrate on your core business</a:t>
            </a:r>
            <a:r>
              <a:rPr lang="en-US" sz="1200" dirty="0" smtClean="0"/>
              <a:t>.</a:t>
            </a:r>
          </a:p>
          <a:p>
            <a:pPr marL="45720" indent="0">
              <a:buNone/>
            </a:pPr>
            <a:endParaRPr lang="en-US" sz="1200" dirty="0" smtClean="0"/>
          </a:p>
          <a:p>
            <a:pPr marL="45720" indent="0">
              <a:buNone/>
            </a:pPr>
            <a:r>
              <a:rPr lang="en-US" sz="1200" dirty="0" smtClean="0"/>
              <a:t>We are </a:t>
            </a:r>
            <a:r>
              <a:rPr lang="en-US" sz="1200" dirty="0"/>
              <a:t>aimed at providing consultancy experts on architecture, development, and testing roles, especially using the .NET technologies and the Microsoft ecosystem. </a:t>
            </a:r>
          </a:p>
          <a:p>
            <a:pPr marL="45720" indent="0">
              <a:buNone/>
            </a:pPr>
            <a:endParaRPr lang="en-US" sz="1200" dirty="0"/>
          </a:p>
          <a:p>
            <a:pPr marL="45720" indent="0">
              <a:buNone/>
            </a:pPr>
            <a:r>
              <a:rPr lang="en-US" sz="1200" dirty="0"/>
              <a:t>With more than 10 years of multiple IT development experiences, </a:t>
            </a:r>
            <a:r>
              <a:rPr lang="en-US" sz="1200" dirty="0" smtClean="0"/>
              <a:t>we have </a:t>
            </a:r>
            <a:r>
              <a:rPr lang="en-US" sz="1200" dirty="0"/>
              <a:t>forged a set of skills through various project &amp; missions in several activity sectors that enables us to deliver you high quality services. </a:t>
            </a:r>
          </a:p>
          <a:p>
            <a:pPr marL="45720" indent="0">
              <a:buNone/>
            </a:pPr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About Dev One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2</a:t>
            </a:fld>
            <a:endParaRPr lang="fr-B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84" y="5020836"/>
            <a:ext cx="382557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7120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BE" dirty="0" err="1" smtClean="0"/>
              <a:t>Razor</a:t>
            </a:r>
            <a:r>
              <a:rPr lang="fr-BE" dirty="0" smtClean="0"/>
              <a:t> </a:t>
            </a:r>
            <a:r>
              <a:rPr lang="fr-BE" dirty="0" err="1"/>
              <a:t>View</a:t>
            </a:r>
            <a:r>
              <a:rPr lang="fr-BE" dirty="0"/>
              <a:t> </a:t>
            </a:r>
            <a:r>
              <a:rPr lang="fr-BE" dirty="0" err="1" smtClean="0"/>
              <a:t>Engine</a:t>
            </a:r>
            <a:endParaRPr lang="fr-BE" dirty="0" smtClean="0"/>
          </a:p>
          <a:p>
            <a:r>
              <a:rPr lang="fr-BE" dirty="0" smtClean="0"/>
              <a:t>Support for multiple </a:t>
            </a:r>
            <a:r>
              <a:rPr lang="fr-BE" dirty="0" err="1" smtClean="0"/>
              <a:t>view</a:t>
            </a:r>
            <a:r>
              <a:rPr lang="fr-BE" dirty="0" smtClean="0"/>
              <a:t> </a:t>
            </a:r>
            <a:r>
              <a:rPr lang="fr-BE" dirty="0" err="1" smtClean="0"/>
              <a:t>engine</a:t>
            </a:r>
            <a:endParaRPr lang="fr-BE" dirty="0" smtClean="0"/>
          </a:p>
          <a:p>
            <a:r>
              <a:rPr lang="fr-BE" dirty="0" smtClean="0"/>
              <a:t>Global action </a:t>
            </a:r>
            <a:r>
              <a:rPr lang="fr-BE" dirty="0" err="1" smtClean="0"/>
              <a:t>filters</a:t>
            </a:r>
            <a:endParaRPr lang="fr-BE" dirty="0" smtClean="0"/>
          </a:p>
          <a:p>
            <a:r>
              <a:rPr lang="fr-BE" dirty="0" smtClean="0"/>
              <a:t>« </a:t>
            </a:r>
            <a:r>
              <a:rPr lang="fr-BE" dirty="0" err="1" smtClean="0"/>
              <a:t>ViewBag</a:t>
            </a:r>
            <a:r>
              <a:rPr lang="fr-BE" dirty="0" smtClean="0"/>
              <a:t> » </a:t>
            </a:r>
            <a:r>
              <a:rPr lang="fr-BE" dirty="0" err="1" smtClean="0"/>
              <a:t>property</a:t>
            </a:r>
            <a:endParaRPr lang="fr-BE" dirty="0" smtClean="0"/>
          </a:p>
          <a:p>
            <a:r>
              <a:rPr lang="fr-BE" dirty="0" smtClean="0"/>
              <a:t>New « </a:t>
            </a:r>
            <a:r>
              <a:rPr lang="fr-BE" dirty="0" err="1" smtClean="0"/>
              <a:t>ActionResult</a:t>
            </a:r>
            <a:r>
              <a:rPr lang="fr-BE" dirty="0" smtClean="0"/>
              <a:t> » types</a:t>
            </a:r>
          </a:p>
          <a:p>
            <a:r>
              <a:rPr lang="fr-BE" dirty="0" smtClean="0"/>
              <a:t>JavaScript and AJAX </a:t>
            </a:r>
            <a:r>
              <a:rPr lang="fr-BE" dirty="0" err="1" smtClean="0"/>
              <a:t>improvements</a:t>
            </a:r>
            <a:endParaRPr lang="fr-BE" dirty="0" smtClean="0"/>
          </a:p>
          <a:p>
            <a:r>
              <a:rPr lang="fr-BE" dirty="0" smtClean="0"/>
              <a:t>Client-</a:t>
            </a:r>
            <a:r>
              <a:rPr lang="fr-BE" dirty="0" err="1" smtClean="0"/>
              <a:t>side</a:t>
            </a:r>
            <a:r>
              <a:rPr lang="fr-BE" dirty="0" smtClean="0"/>
              <a:t> validation </a:t>
            </a:r>
            <a:r>
              <a:rPr lang="fr-BE" dirty="0" err="1" smtClean="0"/>
              <a:t>enabled</a:t>
            </a:r>
            <a:r>
              <a:rPr lang="fr-BE" dirty="0" smtClean="0"/>
              <a:t> by default</a:t>
            </a:r>
          </a:p>
          <a:p>
            <a:r>
              <a:rPr lang="fr-BE" dirty="0" err="1" smtClean="0"/>
              <a:t>Remote</a:t>
            </a:r>
            <a:r>
              <a:rPr lang="fr-BE" dirty="0" smtClean="0"/>
              <a:t> </a:t>
            </a:r>
            <a:r>
              <a:rPr lang="fr-BE" dirty="0" err="1" smtClean="0"/>
              <a:t>validator</a:t>
            </a:r>
            <a:endParaRPr lang="fr-BE" dirty="0" smtClean="0"/>
          </a:p>
          <a:p>
            <a:r>
              <a:rPr lang="fr-BE" dirty="0" smtClean="0"/>
              <a:t>JSON </a:t>
            </a:r>
            <a:r>
              <a:rPr lang="fr-BE" dirty="0" err="1" smtClean="0"/>
              <a:t>binding</a:t>
            </a:r>
            <a:r>
              <a:rPr lang="fr-BE" dirty="0" smtClean="0"/>
              <a:t> support</a:t>
            </a:r>
          </a:p>
          <a:p>
            <a:r>
              <a:rPr lang="fr-BE" dirty="0" smtClean="0"/>
              <a:t>Data annotations </a:t>
            </a:r>
            <a:r>
              <a:rPr lang="fr-BE" dirty="0" err="1" smtClean="0"/>
              <a:t>metadata</a:t>
            </a:r>
            <a:r>
              <a:rPr lang="fr-BE" dirty="0" smtClean="0"/>
              <a:t> </a:t>
            </a:r>
            <a:r>
              <a:rPr lang="fr-BE" dirty="0" err="1" smtClean="0"/>
              <a:t>attributes</a:t>
            </a:r>
            <a:endParaRPr lang="fr-BE" dirty="0" smtClean="0"/>
          </a:p>
          <a:p>
            <a:r>
              <a:rPr lang="fr-BE" dirty="0" smtClean="0"/>
              <a:t>Validation interfaces</a:t>
            </a:r>
          </a:p>
          <a:p>
            <a:r>
              <a:rPr lang="fr-BE" dirty="0" err="1" smtClean="0"/>
              <a:t>Dependency</a:t>
            </a:r>
            <a:r>
              <a:rPr lang="fr-BE" dirty="0" smtClean="0"/>
              <a:t> injection </a:t>
            </a:r>
            <a:r>
              <a:rPr lang="fr-BE" dirty="0" err="1" smtClean="0"/>
              <a:t>improvements</a:t>
            </a:r>
            <a:endParaRPr lang="fr-BE" dirty="0" smtClean="0"/>
          </a:p>
          <a:p>
            <a:r>
              <a:rPr lang="fr-BE" dirty="0"/>
              <a:t>Partial-Page Output </a:t>
            </a:r>
            <a:r>
              <a:rPr lang="fr-BE" dirty="0" err="1" smtClean="0"/>
              <a:t>Caching</a:t>
            </a:r>
            <a:endParaRPr lang="fr-BE" dirty="0" smtClean="0"/>
          </a:p>
          <a:p>
            <a:r>
              <a:rPr lang="en-US" dirty="0"/>
              <a:t>Granular Control over Request </a:t>
            </a:r>
            <a:r>
              <a:rPr lang="en-US" dirty="0" smtClean="0"/>
              <a:t>Validation</a:t>
            </a:r>
          </a:p>
          <a:p>
            <a:r>
              <a:rPr lang="fr-BE" dirty="0" smtClean="0"/>
              <a:t>…</a:t>
            </a:r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20</a:t>
            </a:fld>
            <a:endParaRPr lang="fr-B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new in ASP.NET MVC 3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180735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21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3633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ASP.NET MVC 3 template and playing around with Razor</a:t>
            </a:r>
          </a:p>
          <a:p>
            <a:r>
              <a:rPr lang="en-US" dirty="0" smtClean="0"/>
              <a:t>First data access and display a list of authors</a:t>
            </a:r>
          </a:p>
          <a:p>
            <a:r>
              <a:rPr lang="en-US" dirty="0" smtClean="0"/>
              <a:t>Manage </a:t>
            </a:r>
            <a:r>
              <a:rPr lang="en-US" dirty="0"/>
              <a:t>authors</a:t>
            </a:r>
          </a:p>
          <a:p>
            <a:r>
              <a:rPr lang="en-US" dirty="0" smtClean="0"/>
              <a:t>Display a list of books</a:t>
            </a:r>
          </a:p>
          <a:p>
            <a:r>
              <a:rPr lang="en-US" dirty="0" smtClean="0"/>
              <a:t>Create and edit a book using the </a:t>
            </a:r>
            <a:r>
              <a:rPr lang="en-US" dirty="0" err="1" smtClean="0"/>
              <a:t>ViewModel</a:t>
            </a:r>
            <a:r>
              <a:rPr lang="en-US" dirty="0" smtClean="0"/>
              <a:t> pattern</a:t>
            </a:r>
          </a:p>
          <a:p>
            <a:endParaRPr lang="en-US" dirty="0" smtClean="0"/>
          </a:p>
          <a:p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/>
              <a:t>Source </a:t>
            </a:r>
            <a:r>
              <a:rPr lang="en-US" dirty="0" smtClean="0"/>
              <a:t>code available </a:t>
            </a:r>
            <a:r>
              <a:rPr lang="en-US" dirty="0"/>
              <a:t>on: </a:t>
            </a:r>
            <a:r>
              <a:rPr lang="en-US" dirty="0">
                <a:hlinkClick r:id="rId2"/>
              </a:rPr>
              <a:t>http://vil.rs/qK3rMG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22</a:t>
            </a:fld>
            <a:endParaRPr lang="fr-B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 store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30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935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pPr/>
              <a:t>24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178316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Presentation</a:t>
            </a:r>
          </a:p>
          <a:p>
            <a:pPr lvl="1"/>
            <a:r>
              <a:rPr lang="en-US" dirty="0" smtClean="0"/>
              <a:t>What is MVC?</a:t>
            </a:r>
          </a:p>
          <a:p>
            <a:pPr lvl="1"/>
            <a:r>
              <a:rPr lang="en-US" dirty="0"/>
              <a:t>MVC on the web </a:t>
            </a:r>
            <a:r>
              <a:rPr lang="en-US" dirty="0" smtClean="0"/>
              <a:t>today</a:t>
            </a:r>
          </a:p>
          <a:p>
            <a:pPr lvl="1"/>
            <a:r>
              <a:rPr lang="en-US" dirty="0" smtClean="0"/>
              <a:t>ASP.NET MVC</a:t>
            </a:r>
          </a:p>
          <a:p>
            <a:pPr lvl="1"/>
            <a:r>
              <a:rPr lang="en-US" dirty="0" smtClean="0"/>
              <a:t>Timeline</a:t>
            </a:r>
          </a:p>
          <a:p>
            <a:r>
              <a:rPr lang="en-US" dirty="0" smtClean="0"/>
              <a:t>Comparison with ASP.NET web forms</a:t>
            </a:r>
          </a:p>
          <a:p>
            <a:pPr lvl="1"/>
            <a:r>
              <a:rPr lang="en-US" dirty="0"/>
              <a:t>What web forms does </a:t>
            </a:r>
            <a:r>
              <a:rPr lang="en-US" dirty="0" smtClean="0"/>
              <a:t>well</a:t>
            </a:r>
          </a:p>
          <a:p>
            <a:pPr lvl="1"/>
            <a:r>
              <a:rPr lang="en-US" dirty="0" smtClean="0"/>
              <a:t>Where web forms doesn’t fit</a:t>
            </a:r>
          </a:p>
          <a:p>
            <a:pPr lvl="1"/>
            <a:r>
              <a:rPr lang="en-US" dirty="0" smtClean="0"/>
              <a:t>ASP.NET MVC believes</a:t>
            </a:r>
          </a:p>
          <a:p>
            <a:pPr lvl="1"/>
            <a:r>
              <a:rPr lang="en-US" dirty="0"/>
              <a:t>Should you fear ASP.NET MVC?</a:t>
            </a:r>
            <a:endParaRPr lang="en-US" dirty="0" smtClean="0"/>
          </a:p>
          <a:p>
            <a:r>
              <a:rPr lang="en-US" dirty="0" smtClean="0"/>
              <a:t>The MVC pattern</a:t>
            </a:r>
          </a:p>
          <a:p>
            <a:pPr lvl="1"/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View</a:t>
            </a:r>
          </a:p>
          <a:p>
            <a:pPr lvl="1"/>
            <a:r>
              <a:rPr lang="en-US" dirty="0" smtClean="0"/>
              <a:t>Controller</a:t>
            </a:r>
          </a:p>
          <a:p>
            <a:r>
              <a:rPr lang="en-US" dirty="0" smtClean="0"/>
              <a:t>What’s new in ASP.NET MVC 3</a:t>
            </a:r>
          </a:p>
          <a:p>
            <a:r>
              <a:rPr lang="en-US" dirty="0" smtClean="0"/>
              <a:t>Demos</a:t>
            </a:r>
          </a:p>
          <a:p>
            <a:r>
              <a:rPr lang="en-US" dirty="0" smtClean="0"/>
              <a:t>Q &amp; A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ASP.NET MVC – Hands 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en-US" smtClean="0"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80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Presentation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847005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MVC pattern is 30+ years old!</a:t>
            </a:r>
          </a:p>
          <a:p>
            <a:r>
              <a:rPr lang="en-US" dirty="0" smtClean="0"/>
              <a:t>It is a powerful and elegant means of separating concerns</a:t>
            </a:r>
          </a:p>
          <a:p>
            <a:r>
              <a:rPr lang="en-US" dirty="0" smtClean="0"/>
              <a:t>It makes it easier to test application</a:t>
            </a:r>
          </a:p>
          <a:p>
            <a:r>
              <a:rPr lang="en-US" dirty="0" smtClean="0"/>
              <a:t>It promotes parallel development thanks to the loose coupling between the three main components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ASP.NET MVC – Hands 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en-US" smtClean="0"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MVC?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8245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Ruby on Rails</a:t>
            </a:r>
          </a:p>
          <a:p>
            <a:r>
              <a:rPr lang="en-US" smtClean="0"/>
              <a:t>Django and Python</a:t>
            </a:r>
          </a:p>
          <a:p>
            <a:r>
              <a:rPr lang="en-US" smtClean="0"/>
              <a:t>Spring, Struts and Java</a:t>
            </a:r>
          </a:p>
          <a:p>
            <a:r>
              <a:rPr lang="en-US" smtClean="0"/>
              <a:t>Zend Framework and PHP</a:t>
            </a:r>
          </a:p>
          <a:p>
            <a:r>
              <a:rPr lang="en-US" smtClean="0"/>
              <a:t>MonoRail</a:t>
            </a:r>
          </a:p>
          <a:p>
            <a:r>
              <a:rPr lang="en-US" smtClean="0"/>
              <a:t>…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ASP.NET MVC – Hands 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en-US" smtClean="0"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MVC on the web today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07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Separation of application tasks (input logic, business logic, and UI logic), testability, and test-driven development (TDD) by </a:t>
            </a:r>
            <a:r>
              <a:rPr lang="en-US" dirty="0" smtClean="0"/>
              <a:t>default</a:t>
            </a:r>
          </a:p>
          <a:p>
            <a:r>
              <a:rPr lang="en-US" dirty="0"/>
              <a:t>An extensible and pluggable </a:t>
            </a:r>
            <a:r>
              <a:rPr lang="en-US" dirty="0" smtClean="0"/>
              <a:t>framework</a:t>
            </a:r>
          </a:p>
          <a:p>
            <a:r>
              <a:rPr lang="en-US" dirty="0"/>
              <a:t>A powerful URL-mapping component that lets you build applications that have comprehensible and searchable </a:t>
            </a:r>
            <a:r>
              <a:rPr lang="en-US" dirty="0" smtClean="0"/>
              <a:t>URLs</a:t>
            </a:r>
          </a:p>
          <a:p>
            <a:r>
              <a:rPr lang="en-US" dirty="0" smtClean="0"/>
              <a:t>Convention over configuration</a:t>
            </a:r>
          </a:p>
          <a:p>
            <a:r>
              <a:rPr lang="en-US" dirty="0" smtClean="0"/>
              <a:t>Don’t repeat yourself, keep it simple (DRY/KISS principles)</a:t>
            </a:r>
            <a:endParaRPr lang="fr-B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7</a:t>
            </a:fld>
            <a:endParaRPr lang="fr-B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ASP.NET MVC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126604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ASP.NET MVC – Hands 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60B7-8611-4C71-8A3D-183BB206307C}" type="slidenum">
              <a:rPr lang="en-US" smtClean="0"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Timeline</a:t>
            </a:r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493815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98548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160B7-8611-4C71-8A3D-183BB206307C}" type="slidenum">
              <a:rPr lang="fr-BE" smtClean="0"/>
              <a:t>9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ASP.NET MVC – Hands on</a:t>
            </a:r>
            <a:endParaRPr lang="fr-B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with </a:t>
            </a:r>
            <a:r>
              <a:rPr lang="en-US" dirty="0" smtClean="0"/>
              <a:t>ASP.NET web forms</a:t>
            </a:r>
            <a:r>
              <a:rPr lang="en-US" dirty="0"/>
              <a:t/>
            </a:r>
            <a:br>
              <a:rPr lang="en-US" dirty="0"/>
            </a:b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294602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 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Dev One</Template>
  <TotalTime>431</TotalTime>
  <Words>905</Words>
  <Application>Microsoft Office PowerPoint</Application>
  <PresentationFormat>On-screen Show (4:3)</PresentationFormat>
  <Paragraphs>191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Dev One</vt:lpstr>
      <vt:lpstr>ASP.NET MVC</vt:lpstr>
      <vt:lpstr>About Dev One</vt:lpstr>
      <vt:lpstr>Agenda</vt:lpstr>
      <vt:lpstr>Presentation</vt:lpstr>
      <vt:lpstr>What is MVC?</vt:lpstr>
      <vt:lpstr>MVC on the web today</vt:lpstr>
      <vt:lpstr>ASP.NET MVC</vt:lpstr>
      <vt:lpstr>Timeline</vt:lpstr>
      <vt:lpstr>Comparison with ASP.NET web forms </vt:lpstr>
      <vt:lpstr>What web forms does well</vt:lpstr>
      <vt:lpstr>Where web forms doesn’t fit</vt:lpstr>
      <vt:lpstr>ASP.NET MVC believes</vt:lpstr>
      <vt:lpstr>Should you fear ASP.NET MVC?</vt:lpstr>
      <vt:lpstr>The MVC pattern</vt:lpstr>
      <vt:lpstr>The MVC pattern</vt:lpstr>
      <vt:lpstr>Model</vt:lpstr>
      <vt:lpstr>View</vt:lpstr>
      <vt:lpstr>Controller</vt:lpstr>
      <vt:lpstr>What’s new in ASP.NET MVC 3</vt:lpstr>
      <vt:lpstr>What’s new in ASP.NET MVC 3</vt:lpstr>
      <vt:lpstr>Demos</vt:lpstr>
      <vt:lpstr>Book store</vt:lpstr>
      <vt:lpstr>Q &amp; 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VILERS Fabian</dc:creator>
  <cp:lastModifiedBy>Fabian Vilers</cp:lastModifiedBy>
  <cp:revision>49</cp:revision>
  <dcterms:created xsi:type="dcterms:W3CDTF">2011-03-02T14:05:05Z</dcterms:created>
  <dcterms:modified xsi:type="dcterms:W3CDTF">2011-09-20T20:30:07Z</dcterms:modified>
</cp:coreProperties>
</file>