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82" r:id="rId4"/>
    <p:sldId id="260" r:id="rId5"/>
    <p:sldId id="261" r:id="rId6"/>
    <p:sldId id="28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36" autoAdjust="0"/>
    <p:restoredTop sz="86359" autoAdjust="0"/>
  </p:normalViewPr>
  <p:slideViewPr>
    <p:cSldViewPr>
      <p:cViewPr varScale="1">
        <p:scale>
          <a:sx n="116" d="100"/>
          <a:sy n="116" d="100"/>
        </p:scale>
        <p:origin x="-3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843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25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92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801"/>
            <a:ext cx="8382000" cy="2466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33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ple text gro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4040188" cy="457199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5CA868"/>
                </a:solidFill>
                <a:latin typeface="Zegoe UI Semi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62000"/>
            <a:ext cx="4040188" cy="161367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4801"/>
            <a:ext cx="4041775" cy="457199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5CA868"/>
                </a:solidFill>
                <a:latin typeface="Zegoe UI Semi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762000"/>
            <a:ext cx="4041775" cy="161367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071B-AACA-46E4-B73E-B44B19A75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MICROSOFT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A715-DA23-4EEA-A6C8-6D11860E3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590801"/>
            <a:ext cx="4040188" cy="457199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5CA868"/>
                </a:solidFill>
                <a:latin typeface="Zegoe UI Semi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048001"/>
            <a:ext cx="4040188" cy="161367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457200" y="4876801"/>
            <a:ext cx="4040188" cy="457199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5CA868"/>
                </a:solidFill>
                <a:latin typeface="Zegoe UI Semi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5334001"/>
            <a:ext cx="4040188" cy="8382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646612" y="2590800"/>
            <a:ext cx="4040188" cy="457199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5CA868"/>
                </a:solidFill>
                <a:latin typeface="Zegoe UI Semi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4646612" y="3048000"/>
            <a:ext cx="4040188" cy="161367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7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69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86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80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63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26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08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78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6197B3B-9FD7-4D84-80D8-69DFB6542005}" type="datetimeFigureOut">
              <a:rPr lang="fr-BE" smtClean="0"/>
              <a:pPr/>
              <a:t>4/05/2011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6CA0BD60-5567-4EFA-B55D-068FD7CD743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vertising.microsoft.com/mobile-apps" TargetMode="External"/><Relationship Id="rId2" Type="http://schemas.openxmlformats.org/officeDocument/2006/relationships/hyperlink" Target="https://pubcenter.microsoft.com/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intomobile.com/wp-content/uploads/2010/07/windows-phone-7-b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72" y="2949976"/>
            <a:ext cx="4248472" cy="3895800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Windows Phone 7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639" y="3861048"/>
            <a:ext cx="4122213" cy="1752600"/>
          </a:xfrm>
        </p:spPr>
        <p:txBody>
          <a:bodyPr/>
          <a:lstStyle/>
          <a:p>
            <a:r>
              <a:rPr lang="en-US" noProof="0" dirty="0" smtClean="0"/>
              <a:t>Christophe Peerens</a:t>
            </a:r>
          </a:p>
          <a:p>
            <a:r>
              <a:rPr lang="fr-BE" dirty="0"/>
              <a:t>http://</a:t>
            </a:r>
            <a:r>
              <a:rPr lang="fr-BE" dirty="0" smtClean="0"/>
              <a:t>www.neomytic.be</a:t>
            </a:r>
            <a:endParaRPr lang="en-US" noProof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449787" y="401343"/>
            <a:ext cx="5189517" cy="1281637"/>
          </a:xfrm>
          <a:prstGeom prst="rect">
            <a:avLst/>
          </a:prstGeom>
          <a:solidFill>
            <a:srgbClr val="000000"/>
          </a:solidFill>
          <a:ln w="12700"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72000" tIns="45718" rIns="72000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Picture 5" descr="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01" y="476672"/>
            <a:ext cx="4966259" cy="1099430"/>
          </a:xfrm>
          <a:prstGeom prst="rect">
            <a:avLst/>
          </a:prstGeom>
        </p:spPr>
      </p:pic>
      <p:pic>
        <p:nvPicPr>
          <p:cNvPr id="8" name="Picture 5" descr="C:\Users\a.jund\Documents\My Dropbox\NeoMyTIC\Logo\NeoMyTIC_final concep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7" y="5085184"/>
            <a:ext cx="3987918" cy="142121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 When Making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smtClean="0"/>
              <a:t>Some points to think about when designing/creating your application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6578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Use Trial API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70x More Download</a:t>
            </a:r>
          </a:p>
          <a:p>
            <a:r>
              <a:rPr lang="en-US" noProof="0" dirty="0" smtClean="0"/>
              <a:t>10% trial-to-Paid conversion rate</a:t>
            </a:r>
          </a:p>
          <a:p>
            <a:r>
              <a:rPr lang="en-US" noProof="0" dirty="0" smtClean="0"/>
              <a:t>7x higher sales</a:t>
            </a:r>
          </a:p>
        </p:txBody>
      </p:sp>
    </p:spTree>
    <p:extLst>
      <p:ext uri="{BB962C8B-B14F-4D97-AF65-F5344CB8AC3E}">
        <p14:creationId xmlns:p14="http://schemas.microsoft.com/office/powerpoint/2010/main" val="266765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Use Trial</a:t>
            </a:r>
            <a:r>
              <a:rPr lang="fr-BE" baseline="0" dirty="0" smtClean="0"/>
              <a:t> API - Tips and Tricks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Don’t give away too much value</a:t>
            </a:r>
          </a:p>
          <a:p>
            <a:r>
              <a:rPr lang="en-US" noProof="0" dirty="0" smtClean="0"/>
              <a:t>Make the trial experience compelling</a:t>
            </a:r>
          </a:p>
          <a:p>
            <a:r>
              <a:rPr lang="en-US" noProof="0" dirty="0" smtClean="0"/>
              <a:t>Time or capability</a:t>
            </a:r>
            <a:r>
              <a:rPr lang="en-US" baseline="0" noProof="0" dirty="0" smtClean="0"/>
              <a:t> based trials work</a:t>
            </a:r>
          </a:p>
          <a:p>
            <a:r>
              <a:rPr lang="en-US" baseline="0" noProof="0" dirty="0" smtClean="0"/>
              <a:t>Incorporate Ads in the Trial version</a:t>
            </a:r>
          </a:p>
        </p:txBody>
      </p:sp>
    </p:spTree>
    <p:extLst>
      <p:ext uri="{BB962C8B-B14F-4D97-AF65-F5344CB8AC3E}">
        <p14:creationId xmlns:p14="http://schemas.microsoft.com/office/powerpoint/2010/main" val="5684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Use Live</a:t>
            </a:r>
            <a:r>
              <a:rPr lang="en-US" baseline="0" noProof="0" dirty="0" smtClean="0"/>
              <a:t> Tiles w/Push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Live Tiles Increase</a:t>
            </a:r>
          </a:p>
          <a:p>
            <a:pPr lvl="1"/>
            <a:r>
              <a:rPr lang="en-US" noProof="0" dirty="0" smtClean="0"/>
              <a:t>Use frequency</a:t>
            </a:r>
          </a:p>
          <a:p>
            <a:pPr lvl="1"/>
            <a:r>
              <a:rPr lang="en-US" noProof="0" dirty="0" smtClean="0"/>
              <a:t>Duration of Session</a:t>
            </a:r>
            <a:r>
              <a:rPr lang="en-US" baseline="0" noProof="0" dirty="0" smtClean="0"/>
              <a:t> Use</a:t>
            </a:r>
          </a:p>
          <a:p>
            <a:pPr lvl="1"/>
            <a:r>
              <a:rPr lang="en-US" baseline="0" noProof="0" dirty="0" smtClean="0"/>
              <a:t>User Satisfaction</a:t>
            </a:r>
          </a:p>
          <a:p>
            <a:pPr lvl="0"/>
            <a:r>
              <a:rPr lang="en-US" noProof="0" dirty="0" smtClean="0"/>
              <a:t>Equaling More Impression</a:t>
            </a:r>
          </a:p>
        </p:txBody>
      </p:sp>
    </p:spTree>
    <p:extLst>
      <p:ext uri="{BB962C8B-B14F-4D97-AF65-F5344CB8AC3E}">
        <p14:creationId xmlns:p14="http://schemas.microsoft.com/office/powerpoint/2010/main" val="192598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Use Lives Tiles w/Push - Tips</a:t>
            </a:r>
            <a:r>
              <a:rPr lang="en-US" baseline="0" noProof="0" dirty="0" smtClean="0"/>
              <a:t> and Tricks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Indicate « Live Tile » in description</a:t>
            </a:r>
          </a:p>
          <a:p>
            <a:r>
              <a:rPr lang="en-US" noProof="0" dirty="0" smtClean="0"/>
              <a:t>Add relevant and creative push content</a:t>
            </a:r>
          </a:p>
          <a:p>
            <a:r>
              <a:rPr lang="en-US" noProof="0" dirty="0" smtClean="0"/>
              <a:t>Make it Stand Out</a:t>
            </a:r>
          </a:p>
          <a:p>
            <a:r>
              <a:rPr lang="en-US" noProof="0" dirty="0" smtClean="0"/>
              <a:t>Mango</a:t>
            </a:r>
          </a:p>
          <a:p>
            <a:pPr lvl="1"/>
            <a:r>
              <a:rPr lang="en-US" noProof="0" dirty="0" smtClean="0"/>
              <a:t>Can update the Tiles in background</a:t>
            </a:r>
            <a:endParaRPr lang="en-US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646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Ad Control w/Location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For Free or trial apps</a:t>
            </a:r>
          </a:p>
          <a:p>
            <a:pPr lvl="0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pubcenter.microsoft.com</a:t>
            </a:r>
            <a:endParaRPr lang="en-US" noProof="0" dirty="0" smtClean="0"/>
          </a:p>
          <a:p>
            <a:r>
              <a:rPr lang="fr-BE" dirty="0" smtClean="0">
                <a:hlinkClick r:id="rId3"/>
              </a:rPr>
              <a:t>http://advertising.microsoft.com/mobile-apps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49551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BE" dirty="0" smtClean="0"/>
              <a:t>Ad Control w/Location – Tips and Tricks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Think about a paid app that will be used by 1 user,</a:t>
            </a:r>
            <a:r>
              <a:rPr lang="en-US" baseline="0" noProof="0" dirty="0" smtClean="0"/>
              <a:t> and an free app that will be used by 70 user that will generate ads money!</a:t>
            </a:r>
            <a:endParaRPr lang="en-US" noProof="0" dirty="0" smtClean="0"/>
          </a:p>
          <a:p>
            <a:pPr lvl="0"/>
            <a:r>
              <a:rPr lang="en-US" noProof="0" dirty="0" smtClean="0"/>
              <a:t>Add location services for ad targeting</a:t>
            </a:r>
          </a:p>
        </p:txBody>
      </p:sp>
    </p:spTree>
    <p:extLst>
      <p:ext uri="{BB962C8B-B14F-4D97-AF65-F5344CB8AC3E}">
        <p14:creationId xmlns:p14="http://schemas.microsoft.com/office/powerpoint/2010/main" val="155707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noProof="0" dirty="0" smtClean="0"/>
              <a:t>Publish</a:t>
            </a:r>
            <a:r>
              <a:rPr lang="en-US" baseline="0" noProof="0" dirty="0" smtClean="0"/>
              <a:t> (and Localize) Globally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noProof="0" dirty="0" smtClean="0"/>
              <a:t>Less than 15% of English apps are localized into FIGS languages</a:t>
            </a:r>
          </a:p>
          <a:p>
            <a:pPr lvl="0"/>
            <a:r>
              <a:rPr lang="en-US" noProof="0" dirty="0" smtClean="0"/>
              <a:t>Most customers prefer and download apps in their local language</a:t>
            </a:r>
          </a:p>
          <a:p>
            <a:pPr lvl="0"/>
            <a:r>
              <a:rPr lang="en-US" noProof="0" dirty="0" smtClean="0"/>
              <a:t>Mango</a:t>
            </a:r>
          </a:p>
          <a:p>
            <a:pPr lvl="1"/>
            <a:r>
              <a:rPr lang="en-US" noProof="0" dirty="0" smtClean="0"/>
              <a:t>Support Dutch</a:t>
            </a:r>
          </a:p>
          <a:p>
            <a:pPr lvl="1"/>
            <a:r>
              <a:rPr lang="en-US" noProof="0" dirty="0" smtClean="0"/>
              <a:t>And other languages</a:t>
            </a:r>
          </a:p>
        </p:txBody>
      </p:sp>
    </p:spTree>
    <p:extLst>
      <p:ext uri="{BB962C8B-B14F-4D97-AF65-F5344CB8AC3E}">
        <p14:creationId xmlns:p14="http://schemas.microsoft.com/office/powerpoint/2010/main" val="63037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 smtClean="0"/>
              <a:t>Publish (and</a:t>
            </a:r>
            <a:r>
              <a:rPr lang="en-US" baseline="0" noProof="0" dirty="0" smtClean="0"/>
              <a:t> Localize) Globally – Tips and Tricks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Localize your meta-data and app with native speakers, if possible</a:t>
            </a:r>
          </a:p>
          <a:p>
            <a:pPr lvl="0"/>
            <a:r>
              <a:rPr lang="en-US" noProof="0" smtClean="0"/>
              <a:t>Add new languages in single Xap via updates</a:t>
            </a:r>
          </a:p>
        </p:txBody>
      </p:sp>
    </p:spTree>
    <p:extLst>
      <p:ext uri="{BB962C8B-B14F-4D97-AF65-F5344CB8AC3E}">
        <p14:creationId xmlns:p14="http://schemas.microsoft.com/office/powerpoint/2010/main" val="222540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Mango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Microsoft’s MIX11 developer conference in Las </a:t>
            </a:r>
            <a:r>
              <a:rPr lang="en-US" dirty="0" smtClean="0"/>
              <a:t>Vegas announced…</a:t>
            </a:r>
          </a:p>
        </p:txBody>
      </p:sp>
    </p:spTree>
    <p:extLst>
      <p:ext uri="{BB962C8B-B14F-4D97-AF65-F5344CB8AC3E}">
        <p14:creationId xmlns:p14="http://schemas.microsoft.com/office/powerpoint/2010/main" val="131226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Windows Phone 7</a:t>
            </a:r>
          </a:p>
          <a:p>
            <a:r>
              <a:rPr lang="en-US" noProof="0" dirty="0" smtClean="0"/>
              <a:t>Marketplace</a:t>
            </a:r>
          </a:p>
          <a:p>
            <a:r>
              <a:rPr lang="en-US" noProof="0" dirty="0" smtClean="0"/>
              <a:t>Tips and tricks When Making Your Application</a:t>
            </a:r>
          </a:p>
          <a:p>
            <a:r>
              <a:rPr lang="en-US" noProof="0" dirty="0" smtClean="0"/>
              <a:t>Mango</a:t>
            </a:r>
          </a:p>
          <a:p>
            <a:r>
              <a:rPr lang="en-US" noProof="0" dirty="0" smtClean="0"/>
              <a:t>Call To Action</a:t>
            </a:r>
          </a:p>
          <a:p>
            <a:r>
              <a:rPr lang="en-US" noProof="0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48131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Mango Key features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IE9 </a:t>
            </a:r>
            <a:r>
              <a:rPr lang="en-US" dirty="0"/>
              <a:t>support leverages HTML5 rendering engine similar to the one on desktop. That means hardware accelerated HTML5 Audio and Video (H264) playback is supported without the need for plug-ins </a:t>
            </a:r>
          </a:p>
          <a:p>
            <a:r>
              <a:rPr lang="en-US" dirty="0" smtClean="0"/>
              <a:t>Application </a:t>
            </a:r>
            <a:r>
              <a:rPr lang="en-US" dirty="0"/>
              <a:t>specific Background Agents scheduled by OS in a battery friendly manner. Applications can write their own agents which can be scheduled by OS. </a:t>
            </a:r>
          </a:p>
          <a:p>
            <a:r>
              <a:rPr lang="en-US" dirty="0" smtClean="0"/>
              <a:t>16 </a:t>
            </a:r>
            <a:r>
              <a:rPr lang="en-US" dirty="0"/>
              <a:t>additional new languages </a:t>
            </a:r>
          </a:p>
          <a:p>
            <a:r>
              <a:rPr lang="en-US" dirty="0" smtClean="0"/>
              <a:t>Multiple </a:t>
            </a:r>
            <a:r>
              <a:rPr lang="en-US" dirty="0"/>
              <a:t>live tiles for each application; you will be able to take a specific aspect of the application and pin it as a tile. </a:t>
            </a:r>
          </a:p>
          <a:p>
            <a:r>
              <a:rPr lang="en-US" dirty="0" smtClean="0"/>
              <a:t>Applications </a:t>
            </a:r>
            <a:r>
              <a:rPr lang="en-US" dirty="0"/>
              <a:t>can be submitted from 38 counties during Mango time frame. </a:t>
            </a:r>
          </a:p>
          <a:p>
            <a:r>
              <a:rPr lang="en-US" dirty="0" smtClean="0"/>
              <a:t>User </a:t>
            </a:r>
            <a:r>
              <a:rPr lang="en-US" dirty="0"/>
              <a:t>experience enhancements through “search” enabling of installed applications. Useful when you install a lot of applications. </a:t>
            </a:r>
          </a:p>
          <a:p>
            <a:r>
              <a:rPr lang="en-US" dirty="0" smtClean="0"/>
              <a:t>Raw </a:t>
            </a:r>
            <a:r>
              <a:rPr lang="en-US" dirty="0"/>
              <a:t>camera feed access to applications </a:t>
            </a:r>
          </a:p>
          <a:p>
            <a:r>
              <a:rPr lang="en-US" dirty="0" smtClean="0"/>
              <a:t>In-memory </a:t>
            </a:r>
            <a:r>
              <a:rPr lang="en-US" dirty="0"/>
              <a:t>local SQL database for ease of data intensive applications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05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Mango Multi-tasking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Fast Application Resume</a:t>
            </a:r>
          </a:p>
          <a:p>
            <a:pPr lvl="1"/>
            <a:r>
              <a:rPr lang="en-US" dirty="0"/>
              <a:t>Ability to resume applications that the user has recently used</a:t>
            </a:r>
          </a:p>
          <a:p>
            <a:pPr lvl="1"/>
            <a:r>
              <a:rPr lang="en-US" dirty="0"/>
              <a:t>Apps stay in memory unless memory is needed for other apps</a:t>
            </a:r>
          </a:p>
          <a:p>
            <a:r>
              <a:rPr lang="en-US" dirty="0" smtClean="0"/>
              <a:t>Background </a:t>
            </a:r>
            <a:r>
              <a:rPr lang="en-US" dirty="0"/>
              <a:t>Agents</a:t>
            </a:r>
          </a:p>
          <a:p>
            <a:pPr lvl="1"/>
            <a:r>
              <a:rPr lang="en-US" dirty="0"/>
              <a:t>Ability to run your code in the background</a:t>
            </a:r>
          </a:p>
          <a:p>
            <a:pPr lvl="1"/>
            <a:r>
              <a:rPr lang="en-US" dirty="0"/>
              <a:t>Audio, Timed or on Idle</a:t>
            </a:r>
          </a:p>
          <a:p>
            <a:r>
              <a:rPr lang="en-US" dirty="0"/>
              <a:t>Notifications</a:t>
            </a:r>
          </a:p>
          <a:p>
            <a:pPr lvl="1"/>
            <a:r>
              <a:rPr lang="en-US" dirty="0"/>
              <a:t>Ability to create alarms and reminders</a:t>
            </a:r>
          </a:p>
          <a:p>
            <a:r>
              <a:rPr lang="en-US" dirty="0" smtClean="0"/>
              <a:t>Background </a:t>
            </a:r>
            <a:r>
              <a:rPr lang="en-US" dirty="0"/>
              <a:t>Transfer Service</a:t>
            </a:r>
          </a:p>
          <a:p>
            <a:pPr lvl="1"/>
            <a:r>
              <a:rPr lang="en-US" dirty="0"/>
              <a:t>Application can queue up transfers in the </a:t>
            </a:r>
            <a:r>
              <a:rPr lang="en-US" dirty="0" smtClean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2520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Integrating</a:t>
            </a:r>
            <a:r>
              <a:rPr lang="en-US" baseline="0" noProof="0" dirty="0" smtClean="0"/>
              <a:t> with the phone</a:t>
            </a:r>
            <a:endParaRPr lang="en-US" noProof="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9" y="1722723"/>
            <a:ext cx="1325880" cy="3410513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15" y="1722723"/>
            <a:ext cx="1325880" cy="3410513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327" y="1722923"/>
            <a:ext cx="1325880" cy="3408441"/>
          </a:xfrm>
          <a:prstGeom prst="rect">
            <a:avLst/>
          </a:prstGeom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303" y="1722480"/>
            <a:ext cx="1325880" cy="3413040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91" y="1722722"/>
            <a:ext cx="1325880" cy="3410514"/>
          </a:xfrm>
          <a:prstGeom prst="rect">
            <a:avLst/>
          </a:prstGeom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280" y="1722480"/>
            <a:ext cx="1325880" cy="34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0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Silverlight Investments</a:t>
            </a:r>
            <a:endParaRPr lang="en-US" noProof="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722113"/>
            <a:ext cx="2286000" cy="3414015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721871"/>
            <a:ext cx="2286000" cy="3413040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75" y="1722114"/>
            <a:ext cx="2286000" cy="34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7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Tools Investments</a:t>
            </a:r>
            <a:endParaRPr lang="en-US" noProof="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33129"/>
            <a:ext cx="2286000" cy="3401129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5" y="1723742"/>
            <a:ext cx="2286000" cy="3410514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515" y="1723742"/>
            <a:ext cx="2286000" cy="34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Call to Action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When developing a Windows Phone 7 app now, think on the extensions that Mango will provides to your app</a:t>
            </a:r>
          </a:p>
          <a:p>
            <a:endParaRPr lang="en-US" noProof="0" dirty="0" smtClean="0"/>
          </a:p>
          <a:p>
            <a:r>
              <a:rPr lang="en-US" noProof="0" dirty="0" smtClean="0"/>
              <a:t>Tools should be available in May</a:t>
            </a:r>
          </a:p>
          <a:p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49729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Q&amp;A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763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Windows Phone 7</a:t>
            </a: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75" y="152401"/>
            <a:ext cx="2026423" cy="388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8" y="152400"/>
            <a:ext cx="2026667" cy="3886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2338" y="152400"/>
            <a:ext cx="2026667" cy="3886667"/>
            <a:chOff x="498240" y="1752133"/>
            <a:chExt cx="2026667" cy="38866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40" y="1752133"/>
              <a:ext cx="2026667" cy="3886667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1131" t="12880" r="11455" b="22489"/>
            <a:stretch/>
          </p:blipFill>
          <p:spPr bwMode="auto">
            <a:xfrm>
              <a:off x="721217" y="2247900"/>
              <a:ext cx="1571222" cy="251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52" y="152400"/>
            <a:ext cx="2026667" cy="38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1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Phone 7</a:t>
            </a:r>
          </a:p>
          <a:p>
            <a:r>
              <a:rPr lang="en-US" dirty="0" smtClean="0"/>
              <a:t>Windows Phone 7.1</a:t>
            </a:r>
          </a:p>
          <a:p>
            <a:r>
              <a:rPr lang="en-US" dirty="0" smtClean="0"/>
              <a:t>Windows</a:t>
            </a:r>
            <a:r>
              <a:rPr lang="en-US" baseline="0" dirty="0" smtClean="0"/>
              <a:t> Phone 7.5</a:t>
            </a:r>
          </a:p>
          <a:p>
            <a:pPr lvl="1"/>
            <a:r>
              <a:rPr lang="en-US" baseline="0" dirty="0" smtClean="0"/>
              <a:t>Announcement MIX11(April)</a:t>
            </a:r>
          </a:p>
          <a:p>
            <a:pPr lvl="1"/>
            <a:r>
              <a:rPr lang="en-US" dirty="0" smtClean="0"/>
              <a:t>Tools (May)</a:t>
            </a:r>
          </a:p>
          <a:p>
            <a:pPr lvl="1"/>
            <a:r>
              <a:rPr lang="en-US" baseline="0" dirty="0" smtClean="0"/>
              <a:t>OS Update (???July???)</a:t>
            </a:r>
          </a:p>
        </p:txBody>
      </p:sp>
    </p:spTree>
    <p:extLst>
      <p:ext uri="{BB962C8B-B14F-4D97-AF65-F5344CB8AC3E}">
        <p14:creationId xmlns:p14="http://schemas.microsoft.com/office/powerpoint/2010/main" val="403819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Marketplace Goals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High Quality Experiences</a:t>
            </a:r>
          </a:p>
          <a:p>
            <a:pPr lvl="0"/>
            <a:r>
              <a:rPr lang="en-US" noProof="0" dirty="0" smtClean="0"/>
              <a:t>Content Choice</a:t>
            </a:r>
          </a:p>
          <a:p>
            <a:pPr lvl="0"/>
            <a:r>
              <a:rPr lang="en-US" noProof="0" dirty="0" smtClean="0"/>
              <a:t>Purchase Confidence</a:t>
            </a:r>
          </a:p>
          <a:p>
            <a:pPr lvl="0"/>
            <a:r>
              <a:rPr lang="en-US" noProof="0" dirty="0" smtClean="0"/>
              <a:t>Innovation</a:t>
            </a:r>
          </a:p>
          <a:p>
            <a:pPr lvl="0"/>
            <a:r>
              <a:rPr lang="en-US" noProof="0" dirty="0" smtClean="0"/>
              <a:t>Discoverability</a:t>
            </a:r>
          </a:p>
          <a:p>
            <a:pPr lvl="0"/>
            <a:r>
              <a:rPr lang="en-US" noProof="0" dirty="0" smtClean="0"/>
              <a:t>Monetization</a:t>
            </a:r>
          </a:p>
        </p:txBody>
      </p:sp>
    </p:spTree>
    <p:extLst>
      <p:ext uri="{BB962C8B-B14F-4D97-AF65-F5344CB8AC3E}">
        <p14:creationId xmlns:p14="http://schemas.microsoft.com/office/powerpoint/2010/main" val="68741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244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Marketplace statistics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noProof="0" dirty="0" smtClean="0"/>
              <a:t>More</a:t>
            </a:r>
            <a:r>
              <a:rPr lang="en-US" baseline="0" noProof="0" dirty="0" smtClean="0"/>
              <a:t> than 15000 certified applications and games</a:t>
            </a:r>
          </a:p>
          <a:p>
            <a:pPr lvl="0"/>
            <a:r>
              <a:rPr lang="en-US" baseline="0" noProof="0" dirty="0" smtClean="0"/>
              <a:t>About 100 news apps per day</a:t>
            </a:r>
          </a:p>
          <a:p>
            <a:pPr lvl="0"/>
            <a:r>
              <a:rPr lang="en-US" baseline="0" noProof="0" dirty="0" smtClean="0"/>
              <a:t>61% Paid, 39% Free</a:t>
            </a:r>
          </a:p>
          <a:p>
            <a:pPr lvl="0"/>
            <a:r>
              <a:rPr lang="en-US" baseline="0" noProof="0" dirty="0" smtClean="0"/>
              <a:t>About 40K developers registered</a:t>
            </a:r>
          </a:p>
          <a:p>
            <a:pPr lvl="0"/>
            <a:r>
              <a:rPr lang="en-US" baseline="0" noProof="0" dirty="0" smtClean="0"/>
              <a:t>About 7300 developers have submitted 1 or more apps</a:t>
            </a:r>
          </a:p>
          <a:p>
            <a:pPr lvl="0"/>
            <a:r>
              <a:rPr lang="en-US" baseline="0" noProof="0" dirty="0" smtClean="0"/>
              <a:t>12 Download per User per Month</a:t>
            </a:r>
          </a:p>
          <a:p>
            <a:pPr lvl="0"/>
            <a:r>
              <a:rPr lang="en-US" baseline="0" noProof="0" dirty="0" smtClean="0"/>
              <a:t>10% Conversion rate from Trial to Paid Purchase</a:t>
            </a:r>
          </a:p>
        </p:txBody>
      </p:sp>
    </p:spTree>
    <p:extLst>
      <p:ext uri="{BB962C8B-B14F-4D97-AF65-F5344CB8AC3E}">
        <p14:creationId xmlns:p14="http://schemas.microsoft.com/office/powerpoint/2010/main" val="68558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Marketplace for developers</a:t>
            </a:r>
            <a:r>
              <a:rPr lang="en-US" dirty="0" smtClean="0"/>
              <a:t> 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Several bug fixes in the process</a:t>
            </a:r>
          </a:p>
          <a:p>
            <a:r>
              <a:rPr lang="en-US" noProof="0" dirty="0" smtClean="0"/>
              <a:t>98% of support inquiries are responded within 24 hours</a:t>
            </a:r>
          </a:p>
          <a:p>
            <a:r>
              <a:rPr lang="en-US" noProof="0" dirty="0" smtClean="0"/>
              <a:t>Free apps limits from 5 to 100 per year</a:t>
            </a:r>
          </a:p>
          <a:p>
            <a:r>
              <a:rPr lang="en-US" noProof="0" dirty="0" smtClean="0"/>
              <a:t>App Hub Annual Membership price from 99 to 75€</a:t>
            </a:r>
          </a:p>
          <a:p>
            <a:r>
              <a:rPr lang="en-US" noProof="0" dirty="0" smtClean="0"/>
              <a:t>Mango</a:t>
            </a:r>
          </a:p>
          <a:p>
            <a:pPr lvl="1"/>
            <a:r>
              <a:rPr lang="en-US" noProof="0" dirty="0" smtClean="0"/>
              <a:t>Allow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Beta users through</a:t>
            </a:r>
          </a:p>
          <a:p>
            <a:pPr lvl="2"/>
            <a:r>
              <a:rPr lang="en-US" noProof="0" dirty="0" smtClean="0"/>
              <a:t>List of tester</a:t>
            </a:r>
          </a:p>
          <a:p>
            <a:pPr lvl="2"/>
            <a:r>
              <a:rPr lang="en-US" noProof="0" dirty="0" smtClean="0"/>
              <a:t>Private </a:t>
            </a:r>
            <a:r>
              <a:rPr lang="en-US" noProof="0" dirty="0" err="1" smtClean="0"/>
              <a:t>deeplink</a:t>
            </a:r>
            <a:endParaRPr lang="en-US" noProof="0" dirty="0" smtClean="0"/>
          </a:p>
          <a:p>
            <a:pPr lvl="1"/>
            <a:r>
              <a:rPr lang="en-US" noProof="0" dirty="0" smtClean="0"/>
              <a:t>Private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68128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Marketplace for users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Mango</a:t>
            </a:r>
          </a:p>
          <a:p>
            <a:pPr lvl="1"/>
            <a:r>
              <a:rPr lang="en-US" noProof="0" dirty="0" smtClean="0"/>
              <a:t>Improved discoverability</a:t>
            </a:r>
          </a:p>
          <a:p>
            <a:pPr lvl="2"/>
            <a:r>
              <a:rPr lang="en-US" noProof="0" dirty="0" smtClean="0"/>
              <a:t>M-rated Games</a:t>
            </a:r>
          </a:p>
          <a:p>
            <a:pPr lvl="2"/>
            <a:r>
              <a:rPr lang="en-US" noProof="0" dirty="0" smtClean="0"/>
              <a:t>Improved Search by key, content type, …</a:t>
            </a:r>
          </a:p>
          <a:p>
            <a:pPr lvl="1"/>
            <a:r>
              <a:rPr lang="en-US" noProof="0" dirty="0" smtClean="0"/>
              <a:t>New layout (Pivot style)</a:t>
            </a:r>
          </a:p>
          <a:p>
            <a:pPr lvl="1"/>
            <a:r>
              <a:rPr lang="en-US" noProof="0" dirty="0" smtClean="0"/>
              <a:t>Improved App List &amp; installation feed back</a:t>
            </a:r>
          </a:p>
        </p:txBody>
      </p:sp>
    </p:spTree>
    <p:extLst>
      <p:ext uri="{BB962C8B-B14F-4D97-AF65-F5344CB8AC3E}">
        <p14:creationId xmlns:p14="http://schemas.microsoft.com/office/powerpoint/2010/main" val="3034509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650</Words>
  <Application>Microsoft Office PowerPoint</Application>
  <PresentationFormat>On-screen Show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Mountain</vt:lpstr>
      <vt:lpstr>Windows Phone 7</vt:lpstr>
      <vt:lpstr>Agenda</vt:lpstr>
      <vt:lpstr>Windows Phone 7</vt:lpstr>
      <vt:lpstr>Introduction</vt:lpstr>
      <vt:lpstr>Marketplace Goals</vt:lpstr>
      <vt:lpstr>Marketplace</vt:lpstr>
      <vt:lpstr>Marketplace statistics</vt:lpstr>
      <vt:lpstr>Marketplace for developers </vt:lpstr>
      <vt:lpstr>Marketplace for users</vt:lpstr>
      <vt:lpstr>Tips and tricks When Making Your Application</vt:lpstr>
      <vt:lpstr>Use Trial API</vt:lpstr>
      <vt:lpstr>Use Trial API - Tips and Tricks</vt:lpstr>
      <vt:lpstr>Use Live Tiles w/Push</vt:lpstr>
      <vt:lpstr>Use Lives Tiles w/Push - Tips and Tricks</vt:lpstr>
      <vt:lpstr>Ad Control w/Location</vt:lpstr>
      <vt:lpstr>Ad Control w/Location – Tips and Tricks</vt:lpstr>
      <vt:lpstr>Publish (and Localize) Globally</vt:lpstr>
      <vt:lpstr>Publish (and Localize) Globally – Tips and Tricks</vt:lpstr>
      <vt:lpstr>Mango</vt:lpstr>
      <vt:lpstr>Mango Key features</vt:lpstr>
      <vt:lpstr>Mango Multi-tasking</vt:lpstr>
      <vt:lpstr>Integrating with the phone</vt:lpstr>
      <vt:lpstr>Silverlight Investments</vt:lpstr>
      <vt:lpstr>Tools Investments</vt:lpstr>
      <vt:lpstr>Call to Action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Phone 7</dc:title>
  <dc:creator>cpe</dc:creator>
  <cp:lastModifiedBy>cpe</cp:lastModifiedBy>
  <cp:revision>16</cp:revision>
  <dcterms:created xsi:type="dcterms:W3CDTF">2006-08-16T00:00:00Z</dcterms:created>
  <dcterms:modified xsi:type="dcterms:W3CDTF">2011-05-04T23:58:28Z</dcterms:modified>
</cp:coreProperties>
</file>