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diagrams/colors11.xml" ContentType="application/vnd.openxmlformats-officedocument.drawingml.diagramColor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75" r:id="rId4"/>
    <p:sldId id="257" r:id="rId5"/>
    <p:sldId id="293" r:id="rId6"/>
    <p:sldId id="259" r:id="rId7"/>
    <p:sldId id="260" r:id="rId8"/>
    <p:sldId id="261" r:id="rId9"/>
    <p:sldId id="295" r:id="rId10"/>
    <p:sldId id="290" r:id="rId11"/>
    <p:sldId id="296" r:id="rId12"/>
    <p:sldId id="264" r:id="rId13"/>
    <p:sldId id="262" r:id="rId14"/>
    <p:sldId id="318" r:id="rId15"/>
    <p:sldId id="319" r:id="rId16"/>
    <p:sldId id="320" r:id="rId17"/>
    <p:sldId id="321" r:id="rId18"/>
    <p:sldId id="273" r:id="rId19"/>
    <p:sldId id="272" r:id="rId20"/>
    <p:sldId id="287" r:id="rId21"/>
    <p:sldId id="297" r:id="rId22"/>
    <p:sldId id="266" r:id="rId23"/>
    <p:sldId id="298" r:id="rId24"/>
    <p:sldId id="267" r:id="rId25"/>
    <p:sldId id="311" r:id="rId26"/>
    <p:sldId id="312" r:id="rId27"/>
    <p:sldId id="291" r:id="rId28"/>
    <p:sldId id="278" r:id="rId29"/>
    <p:sldId id="276" r:id="rId30"/>
    <p:sldId id="281" r:id="rId31"/>
    <p:sldId id="313" r:id="rId32"/>
    <p:sldId id="277" r:id="rId33"/>
    <p:sldId id="280" r:id="rId34"/>
    <p:sldId id="302" r:id="rId35"/>
    <p:sldId id="314" r:id="rId36"/>
    <p:sldId id="307" r:id="rId37"/>
    <p:sldId id="292" r:id="rId38"/>
    <p:sldId id="286" r:id="rId39"/>
    <p:sldId id="315" r:id="rId40"/>
    <p:sldId id="282" r:id="rId41"/>
    <p:sldId id="283" r:id="rId42"/>
    <p:sldId id="279" r:id="rId43"/>
    <p:sldId id="316" r:id="rId44"/>
    <p:sldId id="309" r:id="rId45"/>
    <p:sldId id="310" r:id="rId46"/>
    <p:sldId id="299" r:id="rId47"/>
    <p:sldId id="289" r:id="rId48"/>
    <p:sldId id="317" r:id="rId49"/>
    <p:sldId id="288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123E6E"/>
    <a:srgbClr val="67B7CE"/>
    <a:srgbClr val="135B71"/>
    <a:srgbClr val="BEEAF7"/>
    <a:srgbClr val="5F3C16"/>
    <a:srgbClr val="DEDEDE"/>
    <a:srgbClr val="EDEDED"/>
    <a:srgbClr val="BDE9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26"/>
  <c:chart>
    <c:title>
      <c:layout/>
    </c:title>
    <c:view3D>
      <c:rotX val="40"/>
      <c:rotY val="2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.1383885681520419"/>
          <c:w val="1"/>
          <c:h val="0.648695460806768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Succès des projets informatique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Succès</c:v>
                </c:pt>
                <c:pt idx="1">
                  <c:v>Arrêtés avant terme</c:v>
                </c:pt>
                <c:pt idx="2">
                  <c:v>Autre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0.16000000000000045</c:v>
                </c:pt>
                <c:pt idx="1">
                  <c:v>0.31000000000000127</c:v>
                </c:pt>
                <c:pt idx="2">
                  <c:v>0.52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80401060227596766"/>
          <c:w val="0.99858697684163222"/>
          <c:h val="0.18114714631421341"/>
        </c:manualLayout>
      </c:layout>
      <c:txPr>
        <a:bodyPr/>
        <a:lstStyle/>
        <a:p>
          <a:pPr>
            <a:defRPr sz="24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26"/>
  <c:chart>
    <c:title>
      <c:tx>
        <c:rich>
          <a:bodyPr/>
          <a:lstStyle/>
          <a:p>
            <a:pPr>
              <a:defRPr sz="2400"/>
            </a:pPr>
            <a:r>
              <a:rPr lang="fr-BE" sz="2000" dirty="0"/>
              <a:t>Ratio du tps de </a:t>
            </a:r>
            <a:r>
              <a:rPr lang="fr-BE" sz="2000" dirty="0" smtClean="0"/>
              <a:t>développement (</a:t>
            </a:r>
            <a:r>
              <a:rPr lang="fr-BE" sz="2000" i="1" dirty="0" smtClean="0"/>
              <a:t>projet</a:t>
            </a:r>
            <a:r>
              <a:rPr lang="fr-BE" sz="2000" i="1" baseline="0" dirty="0" smtClean="0"/>
              <a:t> « traditionnel »</a:t>
            </a:r>
            <a:r>
              <a:rPr lang="fr-BE" sz="2000" baseline="0" dirty="0" smtClean="0"/>
              <a:t>)</a:t>
            </a:r>
            <a:endParaRPr lang="fr-BE" sz="2000" dirty="0"/>
          </a:p>
        </c:rich>
      </c:tx>
      <c:layout/>
    </c:title>
    <c:view3D>
      <c:rotX val="40"/>
      <c:rotY val="1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.1383885681520419"/>
          <c:w val="1"/>
          <c:h val="0.648695460806768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Ratio du tps de développement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Tests Automatisés</c:v>
                </c:pt>
                <c:pt idx="1">
                  <c:v>Nouveaux Développements</c:v>
                </c:pt>
                <c:pt idx="2">
                  <c:v>Améliorations (source: développeurs)</c:v>
                </c:pt>
                <c:pt idx="3">
                  <c:v>Améliorations (source: utilisateurs)</c:v>
                </c:pt>
                <c:pt idx="4">
                  <c:v>Bugs (source: équipe qualité)</c:v>
                </c:pt>
                <c:pt idx="5">
                  <c:v>Bugs (source: utilisateurs)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0.24000000000000019</c:v>
                </c:pt>
                <c:pt idx="2">
                  <c:v>0.19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80401060227596766"/>
          <c:w val="0.99858697684163245"/>
          <c:h val="0.18114714631421341"/>
        </c:manualLayout>
      </c:layout>
      <c:txPr>
        <a:bodyPr/>
        <a:lstStyle/>
        <a:p>
          <a:pPr>
            <a:defRPr sz="18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E53AA-66E6-4A94-B97C-929EEED7901E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547D8FB-06D2-4E7C-A475-268F191E19E5}">
      <dgm:prSet phldrT="[Text]"/>
      <dgm:spPr/>
      <dgm:t>
        <a:bodyPr/>
        <a:lstStyle/>
        <a:p>
          <a:r>
            <a:rPr lang="fr-BE" dirty="0" smtClean="0"/>
            <a:t>Lean</a:t>
          </a:r>
          <a:endParaRPr lang="fr-BE" dirty="0"/>
        </a:p>
      </dgm:t>
    </dgm:pt>
    <dgm:pt modelId="{7A390D98-DD08-4D50-91CB-9B8AE32A911C}" type="parTrans" cxnId="{E4C82D42-4C77-4BBD-A1D6-1BF1C2E9F95D}">
      <dgm:prSet/>
      <dgm:spPr/>
      <dgm:t>
        <a:bodyPr/>
        <a:lstStyle/>
        <a:p>
          <a:endParaRPr lang="fr-BE"/>
        </a:p>
      </dgm:t>
    </dgm:pt>
    <dgm:pt modelId="{4F3DDEC9-115E-46E8-A3E3-E0186BBAD23E}" type="sibTrans" cxnId="{E4C82D42-4C77-4BBD-A1D6-1BF1C2E9F95D}">
      <dgm:prSet/>
      <dgm:spPr/>
      <dgm:t>
        <a:bodyPr/>
        <a:lstStyle/>
        <a:p>
          <a:endParaRPr lang="fr-BE"/>
        </a:p>
      </dgm:t>
    </dgm:pt>
    <dgm:pt modelId="{2A926095-2053-428F-B96A-367C657A7192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838DDE7A-647F-4CD0-A188-DDF53A2227B2}" type="parTrans" cxnId="{50028A4E-C796-45EA-8AE4-4F4150E25533}">
      <dgm:prSet/>
      <dgm:spPr/>
      <dgm:t>
        <a:bodyPr/>
        <a:lstStyle/>
        <a:p>
          <a:endParaRPr lang="fr-BE"/>
        </a:p>
      </dgm:t>
    </dgm:pt>
    <dgm:pt modelId="{7C7CF43B-A48A-40F3-A5E5-CEFBE8214445}" type="sibTrans" cxnId="{50028A4E-C796-45EA-8AE4-4F4150E25533}">
      <dgm:prSet/>
      <dgm:spPr/>
      <dgm:t>
        <a:bodyPr/>
        <a:lstStyle/>
        <a:p>
          <a:endParaRPr lang="fr-BE"/>
        </a:p>
      </dgm:t>
    </dgm:pt>
    <dgm:pt modelId="{0F34F4AD-FF6B-46FC-BB05-9861DEF8341F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F2A9C866-DA01-4762-8BE5-40D87C91EFBE}" type="parTrans" cxnId="{6341A875-74F6-40E0-87AC-71D08011C279}">
      <dgm:prSet/>
      <dgm:spPr/>
      <dgm:t>
        <a:bodyPr/>
        <a:lstStyle/>
        <a:p>
          <a:endParaRPr lang="fr-BE"/>
        </a:p>
      </dgm:t>
    </dgm:pt>
    <dgm:pt modelId="{F5E8EE56-FDD8-42F0-A066-63418B328124}" type="sibTrans" cxnId="{6341A875-74F6-40E0-87AC-71D08011C279}">
      <dgm:prSet/>
      <dgm:spPr/>
      <dgm:t>
        <a:bodyPr/>
        <a:lstStyle/>
        <a:p>
          <a:endParaRPr lang="fr-BE"/>
        </a:p>
      </dgm:t>
    </dgm:pt>
    <dgm:pt modelId="{A7DB11E8-47FA-4345-B9FF-6A0AB536B38E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1C9FD734-DA33-4762-B2F3-1867FB3CC2E2}" type="parTrans" cxnId="{D34219BE-95AF-4335-BD7D-7BD0B42AF6D5}">
      <dgm:prSet/>
      <dgm:spPr/>
      <dgm:t>
        <a:bodyPr/>
        <a:lstStyle/>
        <a:p>
          <a:endParaRPr lang="fr-BE"/>
        </a:p>
      </dgm:t>
    </dgm:pt>
    <dgm:pt modelId="{DF75B2B0-5E29-409F-BC88-01DD75CCD1B1}" type="sibTrans" cxnId="{D34219BE-95AF-4335-BD7D-7BD0B42AF6D5}">
      <dgm:prSet/>
      <dgm:spPr/>
      <dgm:t>
        <a:bodyPr/>
        <a:lstStyle/>
        <a:p>
          <a:endParaRPr lang="fr-BE"/>
        </a:p>
      </dgm:t>
    </dgm:pt>
    <dgm:pt modelId="{BBA648BF-27B3-46FC-B426-572E0AC89B96}" type="pres">
      <dgm:prSet presAssocID="{9A7E53AA-66E6-4A94-B97C-929EEED790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9DBBD03-8700-49D8-8035-4E10584D46D2}" type="pres">
      <dgm:prSet presAssocID="{9A7E53AA-66E6-4A94-B97C-929EEED7901E}" presName="comp1" presStyleCnt="0"/>
      <dgm:spPr/>
    </dgm:pt>
    <dgm:pt modelId="{4A1C5445-54E2-479B-A41A-663143CAE966}" type="pres">
      <dgm:prSet presAssocID="{9A7E53AA-66E6-4A94-B97C-929EEED7901E}" presName="circle1" presStyleLbl="node1" presStyleIdx="0" presStyleCnt="4"/>
      <dgm:spPr/>
      <dgm:t>
        <a:bodyPr/>
        <a:lstStyle/>
        <a:p>
          <a:endParaRPr lang="fr-BE"/>
        </a:p>
      </dgm:t>
    </dgm:pt>
    <dgm:pt modelId="{848CD26E-59DC-4DBB-B272-1EBFD43636EC}" type="pres">
      <dgm:prSet presAssocID="{9A7E53AA-66E6-4A94-B97C-929EEED7901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64EC5F-F2FB-49EA-9914-35FE0CD9512D}" type="pres">
      <dgm:prSet presAssocID="{9A7E53AA-66E6-4A94-B97C-929EEED7901E}" presName="comp2" presStyleCnt="0"/>
      <dgm:spPr/>
    </dgm:pt>
    <dgm:pt modelId="{BCAA00F3-BB8B-40CF-B987-9E8D3A440CDB}" type="pres">
      <dgm:prSet presAssocID="{9A7E53AA-66E6-4A94-B97C-929EEED7901E}" presName="circle2" presStyleLbl="node1" presStyleIdx="1" presStyleCnt="4"/>
      <dgm:spPr/>
      <dgm:t>
        <a:bodyPr/>
        <a:lstStyle/>
        <a:p>
          <a:endParaRPr lang="fr-BE"/>
        </a:p>
      </dgm:t>
    </dgm:pt>
    <dgm:pt modelId="{FACC4D15-4841-4E69-A25E-3C9770ED40E9}" type="pres">
      <dgm:prSet presAssocID="{9A7E53AA-66E6-4A94-B97C-929EEED7901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EEA4C9-423A-4691-8177-133725D30B79}" type="pres">
      <dgm:prSet presAssocID="{9A7E53AA-66E6-4A94-B97C-929EEED7901E}" presName="comp3" presStyleCnt="0"/>
      <dgm:spPr/>
    </dgm:pt>
    <dgm:pt modelId="{2E045A6E-ADE2-4BA2-AF3C-C43CB0315024}" type="pres">
      <dgm:prSet presAssocID="{9A7E53AA-66E6-4A94-B97C-929EEED7901E}" presName="circle3" presStyleLbl="node1" presStyleIdx="2" presStyleCnt="4"/>
      <dgm:spPr/>
      <dgm:t>
        <a:bodyPr/>
        <a:lstStyle/>
        <a:p>
          <a:endParaRPr lang="fr-BE"/>
        </a:p>
      </dgm:t>
    </dgm:pt>
    <dgm:pt modelId="{741FF3ED-E080-450A-A2E4-C2C8DAF3BEA9}" type="pres">
      <dgm:prSet presAssocID="{9A7E53AA-66E6-4A94-B97C-929EEED7901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053F50A-D4EB-4B11-B0D1-03C7AB52E639}" type="pres">
      <dgm:prSet presAssocID="{9A7E53AA-66E6-4A94-B97C-929EEED7901E}" presName="comp4" presStyleCnt="0"/>
      <dgm:spPr/>
    </dgm:pt>
    <dgm:pt modelId="{F1002427-E3B4-4855-AD22-DEBF3405FDFA}" type="pres">
      <dgm:prSet presAssocID="{9A7E53AA-66E6-4A94-B97C-929EEED7901E}" presName="circle4" presStyleLbl="node1" presStyleIdx="3" presStyleCnt="4"/>
      <dgm:spPr/>
      <dgm:t>
        <a:bodyPr/>
        <a:lstStyle/>
        <a:p>
          <a:endParaRPr lang="fr-BE"/>
        </a:p>
      </dgm:t>
    </dgm:pt>
    <dgm:pt modelId="{A94768EF-86E2-4900-8AB0-922EB2712DEE}" type="pres">
      <dgm:prSet presAssocID="{9A7E53AA-66E6-4A94-B97C-929EEED7901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34219BE-95AF-4335-BD7D-7BD0B42AF6D5}" srcId="{9A7E53AA-66E6-4A94-B97C-929EEED7901E}" destId="{A7DB11E8-47FA-4345-B9FF-6A0AB536B38E}" srcOrd="3" destOrd="0" parTransId="{1C9FD734-DA33-4762-B2F3-1867FB3CC2E2}" sibTransId="{DF75B2B0-5E29-409F-BC88-01DD75CCD1B1}"/>
    <dgm:cxn modelId="{50028A4E-C796-45EA-8AE4-4F4150E25533}" srcId="{9A7E53AA-66E6-4A94-B97C-929EEED7901E}" destId="{2A926095-2053-428F-B96A-367C657A7192}" srcOrd="1" destOrd="0" parTransId="{838DDE7A-647F-4CD0-A188-DDF53A2227B2}" sibTransId="{7C7CF43B-A48A-40F3-A5E5-CEFBE8214445}"/>
    <dgm:cxn modelId="{04BB0D98-6CA4-439F-8408-8A3B31A2DFBF}" type="presOf" srcId="{2A926095-2053-428F-B96A-367C657A7192}" destId="{FACC4D15-4841-4E69-A25E-3C9770ED40E9}" srcOrd="1" destOrd="0" presId="urn:microsoft.com/office/officeart/2005/8/layout/venn2"/>
    <dgm:cxn modelId="{BB0CACE0-75FC-4BA1-9669-B60EBCF4A1F9}" type="presOf" srcId="{A7DB11E8-47FA-4345-B9FF-6A0AB536B38E}" destId="{F1002427-E3B4-4855-AD22-DEBF3405FDFA}" srcOrd="0" destOrd="0" presId="urn:microsoft.com/office/officeart/2005/8/layout/venn2"/>
    <dgm:cxn modelId="{662FD88F-191F-41D4-86D3-2A48386B366E}" type="presOf" srcId="{B547D8FB-06D2-4E7C-A475-268F191E19E5}" destId="{848CD26E-59DC-4DBB-B272-1EBFD43636EC}" srcOrd="1" destOrd="0" presId="urn:microsoft.com/office/officeart/2005/8/layout/venn2"/>
    <dgm:cxn modelId="{1FAEE65F-5D76-4F59-A186-708F8B1A5EFD}" type="presOf" srcId="{A7DB11E8-47FA-4345-B9FF-6A0AB536B38E}" destId="{A94768EF-86E2-4900-8AB0-922EB2712DEE}" srcOrd="1" destOrd="0" presId="urn:microsoft.com/office/officeart/2005/8/layout/venn2"/>
    <dgm:cxn modelId="{6341A875-74F6-40E0-87AC-71D08011C279}" srcId="{9A7E53AA-66E6-4A94-B97C-929EEED7901E}" destId="{0F34F4AD-FF6B-46FC-BB05-9861DEF8341F}" srcOrd="2" destOrd="0" parTransId="{F2A9C866-DA01-4762-8BE5-40D87C91EFBE}" sibTransId="{F5E8EE56-FDD8-42F0-A066-63418B328124}"/>
    <dgm:cxn modelId="{E4C82D42-4C77-4BBD-A1D6-1BF1C2E9F95D}" srcId="{9A7E53AA-66E6-4A94-B97C-929EEED7901E}" destId="{B547D8FB-06D2-4E7C-A475-268F191E19E5}" srcOrd="0" destOrd="0" parTransId="{7A390D98-DD08-4D50-91CB-9B8AE32A911C}" sibTransId="{4F3DDEC9-115E-46E8-A3E3-E0186BBAD23E}"/>
    <dgm:cxn modelId="{E202F807-A35B-41C8-ADA6-B088A678D893}" type="presOf" srcId="{B547D8FB-06D2-4E7C-A475-268F191E19E5}" destId="{4A1C5445-54E2-479B-A41A-663143CAE966}" srcOrd="0" destOrd="0" presId="urn:microsoft.com/office/officeart/2005/8/layout/venn2"/>
    <dgm:cxn modelId="{96C390F4-5180-47DF-987C-076989FE635F}" type="presOf" srcId="{0F34F4AD-FF6B-46FC-BB05-9861DEF8341F}" destId="{741FF3ED-E080-450A-A2E4-C2C8DAF3BEA9}" srcOrd="1" destOrd="0" presId="urn:microsoft.com/office/officeart/2005/8/layout/venn2"/>
    <dgm:cxn modelId="{8D7DAC5B-A37E-46DC-A980-C63DC12C4E49}" type="presOf" srcId="{9A7E53AA-66E6-4A94-B97C-929EEED7901E}" destId="{BBA648BF-27B3-46FC-B426-572E0AC89B96}" srcOrd="0" destOrd="0" presId="urn:microsoft.com/office/officeart/2005/8/layout/venn2"/>
    <dgm:cxn modelId="{2C0F3E07-6518-49D0-8D0C-240539770054}" type="presOf" srcId="{2A926095-2053-428F-B96A-367C657A7192}" destId="{BCAA00F3-BB8B-40CF-B987-9E8D3A440CDB}" srcOrd="0" destOrd="0" presId="urn:microsoft.com/office/officeart/2005/8/layout/venn2"/>
    <dgm:cxn modelId="{E4A44AF0-8204-4B03-B382-5FCBF96FEDE3}" type="presOf" srcId="{0F34F4AD-FF6B-46FC-BB05-9861DEF8341F}" destId="{2E045A6E-ADE2-4BA2-AF3C-C43CB0315024}" srcOrd="0" destOrd="0" presId="urn:microsoft.com/office/officeart/2005/8/layout/venn2"/>
    <dgm:cxn modelId="{8A3EE551-0C57-4E50-90B3-BBB1C6832697}" type="presParOf" srcId="{BBA648BF-27B3-46FC-B426-572E0AC89B96}" destId="{B9DBBD03-8700-49D8-8035-4E10584D46D2}" srcOrd="0" destOrd="0" presId="urn:microsoft.com/office/officeart/2005/8/layout/venn2"/>
    <dgm:cxn modelId="{68BCD51F-38C5-4158-BE39-1FF4289143F7}" type="presParOf" srcId="{B9DBBD03-8700-49D8-8035-4E10584D46D2}" destId="{4A1C5445-54E2-479B-A41A-663143CAE966}" srcOrd="0" destOrd="0" presId="urn:microsoft.com/office/officeart/2005/8/layout/venn2"/>
    <dgm:cxn modelId="{04798A77-F652-40D4-9F44-105ABF5CA331}" type="presParOf" srcId="{B9DBBD03-8700-49D8-8035-4E10584D46D2}" destId="{848CD26E-59DC-4DBB-B272-1EBFD43636EC}" srcOrd="1" destOrd="0" presId="urn:microsoft.com/office/officeart/2005/8/layout/venn2"/>
    <dgm:cxn modelId="{D3B7716F-4957-4BEC-9C5E-053AABB30F5C}" type="presParOf" srcId="{BBA648BF-27B3-46FC-B426-572E0AC89B96}" destId="{FF64EC5F-F2FB-49EA-9914-35FE0CD9512D}" srcOrd="1" destOrd="0" presId="urn:microsoft.com/office/officeart/2005/8/layout/venn2"/>
    <dgm:cxn modelId="{BFBE5343-FC50-43DE-9C53-89EB17AE337C}" type="presParOf" srcId="{FF64EC5F-F2FB-49EA-9914-35FE0CD9512D}" destId="{BCAA00F3-BB8B-40CF-B987-9E8D3A440CDB}" srcOrd="0" destOrd="0" presId="urn:microsoft.com/office/officeart/2005/8/layout/venn2"/>
    <dgm:cxn modelId="{8E6B1698-51BA-4186-A028-BD97D80DF8AE}" type="presParOf" srcId="{FF64EC5F-F2FB-49EA-9914-35FE0CD9512D}" destId="{FACC4D15-4841-4E69-A25E-3C9770ED40E9}" srcOrd="1" destOrd="0" presId="urn:microsoft.com/office/officeart/2005/8/layout/venn2"/>
    <dgm:cxn modelId="{43CC4759-057F-4C5D-92BF-6BD0C781B12E}" type="presParOf" srcId="{BBA648BF-27B3-46FC-B426-572E0AC89B96}" destId="{8EEEA4C9-423A-4691-8177-133725D30B79}" srcOrd="2" destOrd="0" presId="urn:microsoft.com/office/officeart/2005/8/layout/venn2"/>
    <dgm:cxn modelId="{C89D81EA-A854-418D-8E1A-76AD0A80A3E4}" type="presParOf" srcId="{8EEEA4C9-423A-4691-8177-133725D30B79}" destId="{2E045A6E-ADE2-4BA2-AF3C-C43CB0315024}" srcOrd="0" destOrd="0" presId="urn:microsoft.com/office/officeart/2005/8/layout/venn2"/>
    <dgm:cxn modelId="{D1132D0E-719D-4DD0-BB9F-4FA09C7D9528}" type="presParOf" srcId="{8EEEA4C9-423A-4691-8177-133725D30B79}" destId="{741FF3ED-E080-450A-A2E4-C2C8DAF3BEA9}" srcOrd="1" destOrd="0" presId="urn:microsoft.com/office/officeart/2005/8/layout/venn2"/>
    <dgm:cxn modelId="{E0385775-3839-4C30-91BD-3A2493730CCB}" type="presParOf" srcId="{BBA648BF-27B3-46FC-B426-572E0AC89B96}" destId="{8053F50A-D4EB-4B11-B0D1-03C7AB52E639}" srcOrd="3" destOrd="0" presId="urn:microsoft.com/office/officeart/2005/8/layout/venn2"/>
    <dgm:cxn modelId="{8499F026-1415-4CA1-87D1-8E6FEC5261AE}" type="presParOf" srcId="{8053F50A-D4EB-4B11-B0D1-03C7AB52E639}" destId="{F1002427-E3B4-4855-AD22-DEBF3405FDFA}" srcOrd="0" destOrd="0" presId="urn:microsoft.com/office/officeart/2005/8/layout/venn2"/>
    <dgm:cxn modelId="{E95C4D75-D8C3-4910-9A1E-075E5D49232B}" type="presParOf" srcId="{8053F50A-D4EB-4B11-B0D1-03C7AB52E639}" destId="{A94768EF-86E2-4900-8AB0-922EB2712D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19C6178-5B40-4F19-B0CC-DE32B5D3C603}" type="presOf" srcId="{9EBBA3C7-7CA1-48A8-9236-F1892E8301AC}" destId="{7B65F524-C7DA-4A59-A79C-CEA955A31BA8}" srcOrd="0" destOrd="0" presId="urn:microsoft.com/office/officeart/2005/8/layout/hierarchy3"/>
    <dgm:cxn modelId="{887FCB0B-50E4-47CE-9FD1-F57615DFF593}" type="presOf" srcId="{47C213A5-AFD2-409B-BEE7-046B401512AE}" destId="{0ED613BA-706D-4D42-806F-6B19A5AE7B2E}" srcOrd="1" destOrd="0" presId="urn:microsoft.com/office/officeart/2005/8/layout/hierarchy3"/>
    <dgm:cxn modelId="{6ECD85BC-0B20-4254-B9F0-FE3B3103957F}" type="presOf" srcId="{0DE40C32-AF95-42AD-8AD6-F24F35001559}" destId="{B1DB4239-1565-48E3-8C01-0493B1D1D38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FDD1E305-3C34-4672-BB6F-293BFCE2A895}" type="presOf" srcId="{6DB7B0D2-AE0D-48C6-A744-39946CF5A7D4}" destId="{6F898E0B-7930-474E-98BA-D464207D75A4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13CF0964-9B63-4749-B0BC-F1F4C85F5E95}" type="presOf" srcId="{B68FD5AA-6F19-4873-8376-E1CC8A83BE43}" destId="{61438B48-3652-4718-BF62-71A5AD388452}" srcOrd="0" destOrd="0" presId="urn:microsoft.com/office/officeart/2005/8/layout/hierarchy3"/>
    <dgm:cxn modelId="{F1E1D12B-D98B-4814-879F-D18DB4E24035}" type="presOf" srcId="{899A7E36-930A-4415-871A-44279699F490}" destId="{BD402AD3-DE39-45B5-A494-9C339DC1604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24AB9EF-2EAC-459E-B2E9-CE477C9D1872}" type="presOf" srcId="{270D403F-A7E9-41AD-8AC9-8E38905C98FF}" destId="{8C8C0024-5F55-4702-AED8-16952D6596DF}" srcOrd="0" destOrd="0" presId="urn:microsoft.com/office/officeart/2005/8/layout/hierarchy3"/>
    <dgm:cxn modelId="{CBD92451-E245-49DF-9734-9A63DAF0137E}" type="presOf" srcId="{B68FD5AA-6F19-4873-8376-E1CC8A83BE43}" destId="{1AB6A816-893C-4010-90DD-8FEFF3E8470B}" srcOrd="1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E4140E03-7FD8-48D6-8525-2B39FAFBAF87}" type="presOf" srcId="{EE791D6D-4728-46EF-B504-565E09019770}" destId="{40C65C29-3E32-47A1-98C6-CEE15F36B507}" srcOrd="0" destOrd="0" presId="urn:microsoft.com/office/officeart/2005/8/layout/hierarchy3"/>
    <dgm:cxn modelId="{04CCC499-C7E8-4B0E-885C-7833E0B8462B}" type="presOf" srcId="{F7D3D631-964E-481F-A6C9-D8DA9859B3E8}" destId="{9FEA127F-210B-4E5F-A514-E81FBE34A8E0}" srcOrd="0" destOrd="0" presId="urn:microsoft.com/office/officeart/2005/8/layout/hierarchy3"/>
    <dgm:cxn modelId="{32F9D5C7-5DBD-4CED-AA7D-52B3AADB2DC7}" type="presOf" srcId="{78F573D3-6ADA-4624-ACD9-E4CAA3437D73}" destId="{B723E630-4C6D-43BE-89BB-363B8081E09D}" srcOrd="0" destOrd="0" presId="urn:microsoft.com/office/officeart/2005/8/layout/hierarchy3"/>
    <dgm:cxn modelId="{AC0183BB-C821-413C-8A14-275AAD8BF49D}" type="presOf" srcId="{5D28F061-058A-4C35-B619-6103D1DD2825}" destId="{D75C0A2C-8250-471C-B151-6A5C2D8D5185}" srcOrd="0" destOrd="0" presId="urn:microsoft.com/office/officeart/2005/8/layout/hierarchy3"/>
    <dgm:cxn modelId="{BC0659DB-89CA-45A5-B5D5-79C167833810}" type="presOf" srcId="{F9E8C57F-5196-4E52-AFD2-C51BEF73E2F2}" destId="{A482D1DC-D7C3-43D6-BFB4-0365A3E8F826}" srcOrd="0" destOrd="0" presId="urn:microsoft.com/office/officeart/2005/8/layout/hierarchy3"/>
    <dgm:cxn modelId="{196BDA82-55DB-402D-89AD-F57EE1007CCF}" type="presOf" srcId="{77B54DA3-1012-4218-9106-FCD163C9F9D0}" destId="{D43A028C-63EA-41A7-9459-C93C018BCB5B}" srcOrd="0" destOrd="0" presId="urn:microsoft.com/office/officeart/2005/8/layout/hierarchy3"/>
    <dgm:cxn modelId="{EB2F16C7-6CD1-469B-BF53-3FEAA52AF21B}" type="presOf" srcId="{387C6FFB-F64F-4618-BB44-3A427D4E6CD5}" destId="{B471E933-0C1B-4FE1-9FEF-4562D60AF06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D4224BDD-18A8-406F-B9FC-86835295570C}" type="presOf" srcId="{78F573D3-6ADA-4624-ACD9-E4CAA3437D73}" destId="{39C48F2A-A6FC-4AD0-921F-0C60D512777D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2AB04BE-B70C-4B7D-A14E-89A4465F501D}" type="presOf" srcId="{CD23B587-CDE8-4D2A-8E7A-5F0A2B7E0358}" destId="{11CCB3CC-A35A-4D23-AAE3-818A74C86E11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47DF5058-E4E7-4225-83DF-C4512B5216DF}" type="presOf" srcId="{6543770D-AD42-4295-A616-7F9A3964FC7F}" destId="{9AA1D6DD-B1A5-4343-A32D-6685849EFFDF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803DD1E2-CF2E-47E9-BB41-B029588629E8}" type="presOf" srcId="{E312E8E5-076B-48C3-A667-5CEECC25305B}" destId="{BF772414-2C63-4521-83B9-B21FCED6A385}" srcOrd="0" destOrd="0" presId="urn:microsoft.com/office/officeart/2005/8/layout/hierarchy3"/>
    <dgm:cxn modelId="{9C2A637C-5CD3-40F4-8E58-7084AAF8C7D0}" type="presOf" srcId="{930ED09E-8598-4F99-9ADB-C1E83C9E571C}" destId="{85582599-4F49-478B-BBB1-E3242EC7A7A5}" srcOrd="0" destOrd="0" presId="urn:microsoft.com/office/officeart/2005/8/layout/hierarchy3"/>
    <dgm:cxn modelId="{21F12C88-2EF2-4108-B011-1FD13A9EBC8F}" type="presOf" srcId="{6D1122E1-5AE9-4373-A077-75B17F1DB372}" destId="{1BF42174-58F7-40CB-B403-2268B16C22BB}" srcOrd="0" destOrd="0" presId="urn:microsoft.com/office/officeart/2005/8/layout/hierarchy3"/>
    <dgm:cxn modelId="{CF7BD9D1-F28C-444E-ADDC-2ECA9F268EBE}" type="presOf" srcId="{AD6AA592-A028-4A4A-86CC-4BE134008B81}" destId="{BE148B1E-0D39-4AAC-88B5-B3D8CBEB54E2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B6732145-92F3-48AD-934C-A80C9EDA2BF8}" type="presOf" srcId="{9F5C6B60-1354-4681-8D75-B9B7F4049708}" destId="{0C71C525-5486-433D-9331-35F3A26263FE}" srcOrd="0" destOrd="0" presId="urn:microsoft.com/office/officeart/2005/8/layout/hierarchy3"/>
    <dgm:cxn modelId="{D68D77FA-57C1-44B6-85B3-591347BBFCB1}" type="presOf" srcId="{6D938703-6E0F-4714-9AED-59B930D61C50}" destId="{060709DB-9CFF-4826-B56C-2A74A7F43330}" srcOrd="0" destOrd="0" presId="urn:microsoft.com/office/officeart/2005/8/layout/hierarchy3"/>
    <dgm:cxn modelId="{5BA49B1E-D2BC-4658-9C91-4705AD6A1A02}" type="presOf" srcId="{B0C44ECA-CFF0-4B43-A691-4CE92FE8681A}" destId="{C44B36A6-91A2-45D9-9788-40A389D44378}" srcOrd="0" destOrd="0" presId="urn:microsoft.com/office/officeart/2005/8/layout/hierarchy3"/>
    <dgm:cxn modelId="{C7FA3470-39F3-49DF-977C-64F674DE48BB}" type="presOf" srcId="{B29EA048-2168-4094-B848-594A613F8587}" destId="{C7C92FAD-91AB-4463-91DB-1DAFDCD1E33E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BEFCAE40-6B49-4B3C-9B39-DBF5E7AD6CAF}" type="presOf" srcId="{9EBBA3C7-7CA1-48A8-9236-F1892E8301AC}" destId="{819E4634-DF51-478F-8590-96EE13361B03}" srcOrd="1" destOrd="0" presId="urn:microsoft.com/office/officeart/2005/8/layout/hierarchy3"/>
    <dgm:cxn modelId="{A06406F1-0854-49FF-A027-6CB87D25B545}" type="presOf" srcId="{C75B3A11-1A63-4500-86E6-D5C2F8E5FD85}" destId="{5FDC6286-89BA-4855-98C5-D28E72D1C295}" srcOrd="0" destOrd="0" presId="urn:microsoft.com/office/officeart/2005/8/layout/hierarchy3"/>
    <dgm:cxn modelId="{54E91AA0-2A80-4BA0-A1BD-4AD512868FE3}" type="presOf" srcId="{CC84B68F-6CF7-458A-A318-FC74299E889F}" destId="{669A6EFE-55A8-48FC-AB1E-501B7AC75318}" srcOrd="0" destOrd="0" presId="urn:microsoft.com/office/officeart/2005/8/layout/hierarchy3"/>
    <dgm:cxn modelId="{82D3304B-7BA6-4FBB-9D7C-81A7D9059191}" type="presOf" srcId="{87E19A77-91ED-43D2-928F-0F91EAB14108}" destId="{A8993313-A484-4036-9762-43CEC9648623}" srcOrd="0" destOrd="0" presId="urn:microsoft.com/office/officeart/2005/8/layout/hierarchy3"/>
    <dgm:cxn modelId="{7BF7E10A-C2AA-49E7-A1E9-B40785E60456}" type="presOf" srcId="{BC030D92-6F84-427C-83F1-47BADF6EA076}" destId="{9EC3FD5B-4989-4BA7-B4D2-6786FC4CCCE7}" srcOrd="0" destOrd="0" presId="urn:microsoft.com/office/officeart/2005/8/layout/hierarchy3"/>
    <dgm:cxn modelId="{7AE0C63F-75AA-49AC-B983-EB8218ACC939}" type="presOf" srcId="{626383B0-001B-4708-A463-5324FC0E02F9}" destId="{28450765-74F8-4DA6-8693-BD730F432B86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5617A3E5-DA3B-4569-9918-D671358B2973}" type="presOf" srcId="{2441288E-19FD-46A3-A179-4D133E9F9F89}" destId="{E77A038F-D504-42B0-AAC3-80D0891920FE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81053B4-853A-43FB-A7C9-2B3586E36029}" type="presOf" srcId="{CBEC482A-4267-4548-BA70-037F0C4C3B76}" destId="{866FB2DA-E7CE-4861-A2A4-BD64AAC2C603}" srcOrd="0" destOrd="0" presId="urn:microsoft.com/office/officeart/2005/8/layout/hierarchy3"/>
    <dgm:cxn modelId="{44E03236-4FC7-403E-BE79-0F570B8F7F14}" type="presOf" srcId="{47C213A5-AFD2-409B-BEE7-046B401512AE}" destId="{F7AB7B24-8CE6-46FE-86CB-D21F8A5863A6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5A3C03A0-F318-41A1-8B9D-3BD9696F530D}" type="presOf" srcId="{7BBE010D-08DD-42F0-9729-56C7BB75FCE2}" destId="{5FDC05FE-B7ED-4F6A-9EB5-E64276F537BE}" srcOrd="0" destOrd="0" presId="urn:microsoft.com/office/officeart/2005/8/layout/hierarchy3"/>
    <dgm:cxn modelId="{3E9EA75C-F468-4C1E-88E1-0D81DDEE1C07}" type="presOf" srcId="{456FBAD3-D58B-443A-AC58-DCC9769BEF1F}" destId="{D31BE008-DE1D-463C-A59B-650EFF45B94E}" srcOrd="1" destOrd="0" presId="urn:microsoft.com/office/officeart/2005/8/layout/hierarchy3"/>
    <dgm:cxn modelId="{6DBC9A8D-556C-4772-918E-71CEAB609EE4}" type="presOf" srcId="{5BBA4AF7-D009-46DB-A7FE-AEBE061EFC10}" destId="{23C36ADE-ECE9-4E35-A73D-FC4BFDC3FA15}" srcOrd="0" destOrd="0" presId="urn:microsoft.com/office/officeart/2005/8/layout/hierarchy3"/>
    <dgm:cxn modelId="{486754B0-15BA-4B03-BC5D-B68867A4B267}" type="presOf" srcId="{456FBAD3-D58B-443A-AC58-DCC9769BEF1F}" destId="{70083ECC-CF09-457C-9A67-8CF63E7F45D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BDF7F95-F76D-4466-9A3C-975C8C9BC50D}" type="presParOf" srcId="{9FEA127F-210B-4E5F-A514-E81FBE34A8E0}" destId="{3DB87BA5-AEDD-441E-9C85-4F83388C0568}" srcOrd="0" destOrd="0" presId="urn:microsoft.com/office/officeart/2005/8/layout/hierarchy3"/>
    <dgm:cxn modelId="{564B7BAF-D219-4AFF-BBBC-0A2215CC5219}" type="presParOf" srcId="{3DB87BA5-AEDD-441E-9C85-4F83388C0568}" destId="{56658D4D-FEF1-4C2C-9F17-8441662F8AF9}" srcOrd="0" destOrd="0" presId="urn:microsoft.com/office/officeart/2005/8/layout/hierarchy3"/>
    <dgm:cxn modelId="{B17A7994-83AE-4AD8-BD67-810C56A7986B}" type="presParOf" srcId="{56658D4D-FEF1-4C2C-9F17-8441662F8AF9}" destId="{70083ECC-CF09-457C-9A67-8CF63E7F45D3}" srcOrd="0" destOrd="0" presId="urn:microsoft.com/office/officeart/2005/8/layout/hierarchy3"/>
    <dgm:cxn modelId="{265646A8-576E-477A-B2A5-ADB2D6367D83}" type="presParOf" srcId="{56658D4D-FEF1-4C2C-9F17-8441662F8AF9}" destId="{D31BE008-DE1D-463C-A59B-650EFF45B94E}" srcOrd="1" destOrd="0" presId="urn:microsoft.com/office/officeart/2005/8/layout/hierarchy3"/>
    <dgm:cxn modelId="{367EB4E0-42FB-4D0C-8419-2F19FE12896B}" type="presParOf" srcId="{3DB87BA5-AEDD-441E-9C85-4F83388C0568}" destId="{8746EB98-3F45-4508-A679-95C15F77AD58}" srcOrd="1" destOrd="0" presId="urn:microsoft.com/office/officeart/2005/8/layout/hierarchy3"/>
    <dgm:cxn modelId="{F20CE3D9-0DF6-4F41-8B8D-89967F1FCA56}" type="presParOf" srcId="{8746EB98-3F45-4508-A679-95C15F77AD58}" destId="{23C36ADE-ECE9-4E35-A73D-FC4BFDC3FA15}" srcOrd="0" destOrd="0" presId="urn:microsoft.com/office/officeart/2005/8/layout/hierarchy3"/>
    <dgm:cxn modelId="{BDA078D1-253C-4CD5-8602-7AD1B96E2C2D}" type="presParOf" srcId="{8746EB98-3F45-4508-A679-95C15F77AD58}" destId="{28450765-74F8-4DA6-8693-BD730F432B86}" srcOrd="1" destOrd="0" presId="urn:microsoft.com/office/officeart/2005/8/layout/hierarchy3"/>
    <dgm:cxn modelId="{984F98E1-841A-49A5-AA3E-4C945A861826}" type="presParOf" srcId="{8746EB98-3F45-4508-A679-95C15F77AD58}" destId="{5FDC05FE-B7ED-4F6A-9EB5-E64276F537BE}" srcOrd="2" destOrd="0" presId="urn:microsoft.com/office/officeart/2005/8/layout/hierarchy3"/>
    <dgm:cxn modelId="{E4D25705-A7A5-46EA-B46B-BD3D4CB7C2BC}" type="presParOf" srcId="{8746EB98-3F45-4508-A679-95C15F77AD58}" destId="{85582599-4F49-478B-BBB1-E3242EC7A7A5}" srcOrd="3" destOrd="0" presId="urn:microsoft.com/office/officeart/2005/8/layout/hierarchy3"/>
    <dgm:cxn modelId="{A2A926A6-C418-4B3F-9E1F-5C6285B0BEAF}" type="presParOf" srcId="{8746EB98-3F45-4508-A679-95C15F77AD58}" destId="{D75C0A2C-8250-471C-B151-6A5C2D8D5185}" srcOrd="4" destOrd="0" presId="urn:microsoft.com/office/officeart/2005/8/layout/hierarchy3"/>
    <dgm:cxn modelId="{A72DFD5D-81AA-4214-99CE-189D29E60D59}" type="presParOf" srcId="{8746EB98-3F45-4508-A679-95C15F77AD58}" destId="{11CCB3CC-A35A-4D23-AAE3-818A74C86E11}" srcOrd="5" destOrd="0" presId="urn:microsoft.com/office/officeart/2005/8/layout/hierarchy3"/>
    <dgm:cxn modelId="{78593D65-9530-4DD5-AAC1-9D8CC735E68D}" type="presParOf" srcId="{9FEA127F-210B-4E5F-A514-E81FBE34A8E0}" destId="{FAFDB136-292E-4996-955A-DCB5B8243AA4}" srcOrd="1" destOrd="0" presId="urn:microsoft.com/office/officeart/2005/8/layout/hierarchy3"/>
    <dgm:cxn modelId="{8F1FB2E9-3020-4ABF-9AE0-33988F24048D}" type="presParOf" srcId="{FAFDB136-292E-4996-955A-DCB5B8243AA4}" destId="{815CDEDB-DA64-4B34-8A9E-70575CA38121}" srcOrd="0" destOrd="0" presId="urn:microsoft.com/office/officeart/2005/8/layout/hierarchy3"/>
    <dgm:cxn modelId="{F160EF1A-B4F1-4A88-905C-05F308B5EC57}" type="presParOf" srcId="{815CDEDB-DA64-4B34-8A9E-70575CA38121}" destId="{B723E630-4C6D-43BE-89BB-363B8081E09D}" srcOrd="0" destOrd="0" presId="urn:microsoft.com/office/officeart/2005/8/layout/hierarchy3"/>
    <dgm:cxn modelId="{27DD7961-4C0A-407E-ACEC-23362C895439}" type="presParOf" srcId="{815CDEDB-DA64-4B34-8A9E-70575CA38121}" destId="{39C48F2A-A6FC-4AD0-921F-0C60D512777D}" srcOrd="1" destOrd="0" presId="urn:microsoft.com/office/officeart/2005/8/layout/hierarchy3"/>
    <dgm:cxn modelId="{ABC8C1C5-3929-4134-A070-D099B547A3B3}" type="presParOf" srcId="{FAFDB136-292E-4996-955A-DCB5B8243AA4}" destId="{36DFB3F6-CA17-4869-B19C-A9929EAC4E04}" srcOrd="1" destOrd="0" presId="urn:microsoft.com/office/officeart/2005/8/layout/hierarchy3"/>
    <dgm:cxn modelId="{793CA852-2B29-4CF9-A83D-D7E3D88CA22A}" type="presParOf" srcId="{36DFB3F6-CA17-4869-B19C-A9929EAC4E04}" destId="{D43A028C-63EA-41A7-9459-C93C018BCB5B}" srcOrd="0" destOrd="0" presId="urn:microsoft.com/office/officeart/2005/8/layout/hierarchy3"/>
    <dgm:cxn modelId="{A2197591-8590-40A9-802F-F197922263F1}" type="presParOf" srcId="{36DFB3F6-CA17-4869-B19C-A9929EAC4E04}" destId="{866FB2DA-E7CE-4861-A2A4-BD64AAC2C603}" srcOrd="1" destOrd="0" presId="urn:microsoft.com/office/officeart/2005/8/layout/hierarchy3"/>
    <dgm:cxn modelId="{3D7D6A4B-953C-4930-81E6-BA9A996D0AE9}" type="presParOf" srcId="{36DFB3F6-CA17-4869-B19C-A9929EAC4E04}" destId="{060709DB-9CFF-4826-B56C-2A74A7F43330}" srcOrd="2" destOrd="0" presId="urn:microsoft.com/office/officeart/2005/8/layout/hierarchy3"/>
    <dgm:cxn modelId="{2E4E4701-859A-4BF6-8C9E-DDCF1C03F299}" type="presParOf" srcId="{36DFB3F6-CA17-4869-B19C-A9929EAC4E04}" destId="{B1DB4239-1565-48E3-8C01-0493B1D1D383}" srcOrd="3" destOrd="0" presId="urn:microsoft.com/office/officeart/2005/8/layout/hierarchy3"/>
    <dgm:cxn modelId="{07A2942E-44A0-4C0F-B2BE-BAB548167060}" type="presParOf" srcId="{36DFB3F6-CA17-4869-B19C-A9929EAC4E04}" destId="{669A6EFE-55A8-48FC-AB1E-501B7AC75318}" srcOrd="4" destOrd="0" presId="urn:microsoft.com/office/officeart/2005/8/layout/hierarchy3"/>
    <dgm:cxn modelId="{FB2A2706-550E-41BA-9F29-17ED5C1C22AF}" type="presParOf" srcId="{36DFB3F6-CA17-4869-B19C-A9929EAC4E04}" destId="{5FDC6286-89BA-4855-98C5-D28E72D1C295}" srcOrd="5" destOrd="0" presId="urn:microsoft.com/office/officeart/2005/8/layout/hierarchy3"/>
    <dgm:cxn modelId="{E680AEA4-C0C4-406B-8D13-778C6BA45755}" type="presParOf" srcId="{9FEA127F-210B-4E5F-A514-E81FBE34A8E0}" destId="{4E08D6ED-9039-4FFC-BEE5-014E11635187}" srcOrd="2" destOrd="0" presId="urn:microsoft.com/office/officeart/2005/8/layout/hierarchy3"/>
    <dgm:cxn modelId="{C00CFEDE-13A1-4006-9922-5DA44B13A9E2}" type="presParOf" srcId="{4E08D6ED-9039-4FFC-BEE5-014E11635187}" destId="{80C1DDAF-5A6C-4DD8-8D4E-E99AA6752805}" srcOrd="0" destOrd="0" presId="urn:microsoft.com/office/officeart/2005/8/layout/hierarchy3"/>
    <dgm:cxn modelId="{7F9B0FBB-9253-4B62-B85F-D1E7966FC07E}" type="presParOf" srcId="{80C1DDAF-5A6C-4DD8-8D4E-E99AA6752805}" destId="{61438B48-3652-4718-BF62-71A5AD388452}" srcOrd="0" destOrd="0" presId="urn:microsoft.com/office/officeart/2005/8/layout/hierarchy3"/>
    <dgm:cxn modelId="{F62FF3D9-5014-4181-8340-32842A979C96}" type="presParOf" srcId="{80C1DDAF-5A6C-4DD8-8D4E-E99AA6752805}" destId="{1AB6A816-893C-4010-90DD-8FEFF3E8470B}" srcOrd="1" destOrd="0" presId="urn:microsoft.com/office/officeart/2005/8/layout/hierarchy3"/>
    <dgm:cxn modelId="{7B3EDBE4-49E9-4EAE-89F5-F123D0F38F4F}" type="presParOf" srcId="{4E08D6ED-9039-4FFC-BEE5-014E11635187}" destId="{740B76D7-BE84-4671-BAC6-BB9ACD8346D8}" srcOrd="1" destOrd="0" presId="urn:microsoft.com/office/officeart/2005/8/layout/hierarchy3"/>
    <dgm:cxn modelId="{D4F0C5B4-FC19-424B-BCC2-D457E2F7D876}" type="presParOf" srcId="{740B76D7-BE84-4671-BAC6-BB9ACD8346D8}" destId="{9AA1D6DD-B1A5-4343-A32D-6685849EFFDF}" srcOrd="0" destOrd="0" presId="urn:microsoft.com/office/officeart/2005/8/layout/hierarchy3"/>
    <dgm:cxn modelId="{04BB0924-63FB-484D-81C0-BB100BE4912B}" type="presParOf" srcId="{740B76D7-BE84-4671-BAC6-BB9ACD8346D8}" destId="{0C71C525-5486-433D-9331-35F3A26263FE}" srcOrd="1" destOrd="0" presId="urn:microsoft.com/office/officeart/2005/8/layout/hierarchy3"/>
    <dgm:cxn modelId="{5779AC55-303B-42B0-98C0-E0CF0913AE27}" type="presParOf" srcId="{740B76D7-BE84-4671-BAC6-BB9ACD8346D8}" destId="{9EC3FD5B-4989-4BA7-B4D2-6786FC4CCCE7}" srcOrd="2" destOrd="0" presId="urn:microsoft.com/office/officeart/2005/8/layout/hierarchy3"/>
    <dgm:cxn modelId="{42CC7747-C962-43CB-8AC7-BA991176A831}" type="presParOf" srcId="{740B76D7-BE84-4671-BAC6-BB9ACD8346D8}" destId="{8C8C0024-5F55-4702-AED8-16952D6596DF}" srcOrd="3" destOrd="0" presId="urn:microsoft.com/office/officeart/2005/8/layout/hierarchy3"/>
    <dgm:cxn modelId="{70D381BA-F4F1-439F-8FD2-E0F4020BBEAF}" type="presParOf" srcId="{740B76D7-BE84-4671-BAC6-BB9ACD8346D8}" destId="{A482D1DC-D7C3-43D6-BFB4-0365A3E8F826}" srcOrd="4" destOrd="0" presId="urn:microsoft.com/office/officeart/2005/8/layout/hierarchy3"/>
    <dgm:cxn modelId="{B7D533EE-F533-46DF-A8D1-40226D158F3B}" type="presParOf" srcId="{740B76D7-BE84-4671-BAC6-BB9ACD8346D8}" destId="{40C65C29-3E32-47A1-98C6-CEE15F36B507}" srcOrd="5" destOrd="0" presId="urn:microsoft.com/office/officeart/2005/8/layout/hierarchy3"/>
    <dgm:cxn modelId="{061B1520-C369-4B6C-A099-C00C996D853F}" type="presParOf" srcId="{9FEA127F-210B-4E5F-A514-E81FBE34A8E0}" destId="{3BA8B100-3E57-42E4-9760-3A69CEFA748B}" srcOrd="3" destOrd="0" presId="urn:microsoft.com/office/officeart/2005/8/layout/hierarchy3"/>
    <dgm:cxn modelId="{178F48C6-A28F-4F9E-BCAD-955AD49F4308}" type="presParOf" srcId="{3BA8B100-3E57-42E4-9760-3A69CEFA748B}" destId="{591300DD-692B-4A4E-B9C6-6E23EBDA9D09}" srcOrd="0" destOrd="0" presId="urn:microsoft.com/office/officeart/2005/8/layout/hierarchy3"/>
    <dgm:cxn modelId="{ED464AF7-35D2-4EE8-B467-E722A7BDC556}" type="presParOf" srcId="{591300DD-692B-4A4E-B9C6-6E23EBDA9D09}" destId="{F7AB7B24-8CE6-46FE-86CB-D21F8A5863A6}" srcOrd="0" destOrd="0" presId="urn:microsoft.com/office/officeart/2005/8/layout/hierarchy3"/>
    <dgm:cxn modelId="{9BE91DD8-D18D-4841-B98A-A2D3CC99061D}" type="presParOf" srcId="{591300DD-692B-4A4E-B9C6-6E23EBDA9D09}" destId="{0ED613BA-706D-4D42-806F-6B19A5AE7B2E}" srcOrd="1" destOrd="0" presId="urn:microsoft.com/office/officeart/2005/8/layout/hierarchy3"/>
    <dgm:cxn modelId="{E2D86724-5F73-4610-A02B-E658215EBEC8}" type="presParOf" srcId="{3BA8B100-3E57-42E4-9760-3A69CEFA748B}" destId="{EF08DFCE-D2EC-40E8-B5B7-1D84FDEC2D0D}" srcOrd="1" destOrd="0" presId="urn:microsoft.com/office/officeart/2005/8/layout/hierarchy3"/>
    <dgm:cxn modelId="{9A5661CF-3DCC-4212-AF96-CFFFD6A96152}" type="presParOf" srcId="{EF08DFCE-D2EC-40E8-B5B7-1D84FDEC2D0D}" destId="{BF772414-2C63-4521-83B9-B21FCED6A385}" srcOrd="0" destOrd="0" presId="urn:microsoft.com/office/officeart/2005/8/layout/hierarchy3"/>
    <dgm:cxn modelId="{49512A1B-47BD-4EFA-A723-150C791D780B}" type="presParOf" srcId="{EF08DFCE-D2EC-40E8-B5B7-1D84FDEC2D0D}" destId="{1BF42174-58F7-40CB-B403-2268B16C22BB}" srcOrd="1" destOrd="0" presId="urn:microsoft.com/office/officeart/2005/8/layout/hierarchy3"/>
    <dgm:cxn modelId="{2A9AE483-3F65-4472-8C22-DF7BB8BACC65}" type="presParOf" srcId="{EF08DFCE-D2EC-40E8-B5B7-1D84FDEC2D0D}" destId="{A8993313-A484-4036-9762-43CEC9648623}" srcOrd="2" destOrd="0" presId="urn:microsoft.com/office/officeart/2005/8/layout/hierarchy3"/>
    <dgm:cxn modelId="{D847FF02-1953-456A-AA95-D7DD39528EA4}" type="presParOf" srcId="{EF08DFCE-D2EC-40E8-B5B7-1D84FDEC2D0D}" destId="{C44B36A6-91A2-45D9-9788-40A389D44378}" srcOrd="3" destOrd="0" presId="urn:microsoft.com/office/officeart/2005/8/layout/hierarchy3"/>
    <dgm:cxn modelId="{7C50FC41-9A5F-4F86-BFA2-83CB4A4F9904}" type="presParOf" srcId="{EF08DFCE-D2EC-40E8-B5B7-1D84FDEC2D0D}" destId="{BD402AD3-DE39-45B5-A494-9C339DC1604E}" srcOrd="4" destOrd="0" presId="urn:microsoft.com/office/officeart/2005/8/layout/hierarchy3"/>
    <dgm:cxn modelId="{D37D43DE-B7F9-4AFD-A9FB-98770BC480CF}" type="presParOf" srcId="{EF08DFCE-D2EC-40E8-B5B7-1D84FDEC2D0D}" destId="{6F898E0B-7930-474E-98BA-D464207D75A4}" srcOrd="5" destOrd="0" presId="urn:microsoft.com/office/officeart/2005/8/layout/hierarchy3"/>
    <dgm:cxn modelId="{08C0B893-A9ED-41DA-BFA8-76B48CF8EA18}" type="presParOf" srcId="{9FEA127F-210B-4E5F-A514-E81FBE34A8E0}" destId="{B6EFDEE0-0B7A-4175-80D4-F164440E7862}" srcOrd="4" destOrd="0" presId="urn:microsoft.com/office/officeart/2005/8/layout/hierarchy3"/>
    <dgm:cxn modelId="{A680C7FE-94F7-4C4B-8889-C611C8D341D5}" type="presParOf" srcId="{B6EFDEE0-0B7A-4175-80D4-F164440E7862}" destId="{AAA903FF-4D50-4C83-9F1C-3C3A069DA57B}" srcOrd="0" destOrd="0" presId="urn:microsoft.com/office/officeart/2005/8/layout/hierarchy3"/>
    <dgm:cxn modelId="{95A66ABE-2AB9-4DAD-A903-7E973B5A2777}" type="presParOf" srcId="{AAA903FF-4D50-4C83-9F1C-3C3A069DA57B}" destId="{7B65F524-C7DA-4A59-A79C-CEA955A31BA8}" srcOrd="0" destOrd="0" presId="urn:microsoft.com/office/officeart/2005/8/layout/hierarchy3"/>
    <dgm:cxn modelId="{08BC2AA0-6441-4F4D-A641-1249D71B8180}" type="presParOf" srcId="{AAA903FF-4D50-4C83-9F1C-3C3A069DA57B}" destId="{819E4634-DF51-478F-8590-96EE13361B03}" srcOrd="1" destOrd="0" presId="urn:microsoft.com/office/officeart/2005/8/layout/hierarchy3"/>
    <dgm:cxn modelId="{1CE55933-FCA8-48C9-A195-D4973F47E018}" type="presParOf" srcId="{B6EFDEE0-0B7A-4175-80D4-F164440E7862}" destId="{8F639A4A-9439-4546-B831-B6568D6D2B0B}" srcOrd="1" destOrd="0" presId="urn:microsoft.com/office/officeart/2005/8/layout/hierarchy3"/>
    <dgm:cxn modelId="{A6D52582-8B17-4D18-8C76-A45CF90ECE3C}" type="presParOf" srcId="{8F639A4A-9439-4546-B831-B6568D6D2B0B}" destId="{BE148B1E-0D39-4AAC-88B5-B3D8CBEB54E2}" srcOrd="0" destOrd="0" presId="urn:microsoft.com/office/officeart/2005/8/layout/hierarchy3"/>
    <dgm:cxn modelId="{99FA8AD9-375A-4A5C-89D8-BAF47E5A9F7C}" type="presParOf" srcId="{8F639A4A-9439-4546-B831-B6568D6D2B0B}" destId="{E77A038F-D504-42B0-AAC3-80D0891920FE}" srcOrd="1" destOrd="0" presId="urn:microsoft.com/office/officeart/2005/8/layout/hierarchy3"/>
    <dgm:cxn modelId="{B8E66494-1497-4F12-AEC5-B2F6B8929C08}" type="presParOf" srcId="{8F639A4A-9439-4546-B831-B6568D6D2B0B}" destId="{B471E933-0C1B-4FE1-9FEF-4562D60AF065}" srcOrd="2" destOrd="0" presId="urn:microsoft.com/office/officeart/2005/8/layout/hierarchy3"/>
    <dgm:cxn modelId="{8937BC6E-9B2E-43E8-A214-B6800E7C90F3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DDFA4C3-BF7B-4B10-B10E-902D4EFCBC22}" type="presOf" srcId="{CBEC482A-4267-4548-BA70-037F0C4C3B76}" destId="{866FB2DA-E7CE-4861-A2A4-BD64AAC2C60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02E2CEB-8ECB-4AEE-8B2E-7E27893FBFD1}" type="presOf" srcId="{47C213A5-AFD2-409B-BEE7-046B401512AE}" destId="{F7AB7B24-8CE6-46FE-86CB-D21F8A5863A6}" srcOrd="0" destOrd="0" presId="urn:microsoft.com/office/officeart/2005/8/layout/hierarchy3"/>
    <dgm:cxn modelId="{6D92FF4A-DE45-4B03-B641-BC0457234E0A}" type="presOf" srcId="{930ED09E-8598-4F99-9ADB-C1E83C9E571C}" destId="{85582599-4F49-478B-BBB1-E3242EC7A7A5}" srcOrd="0" destOrd="0" presId="urn:microsoft.com/office/officeart/2005/8/layout/hierarchy3"/>
    <dgm:cxn modelId="{4CB22096-1463-4809-A0F3-9DE2B6781263}" type="presOf" srcId="{E312E8E5-076B-48C3-A667-5CEECC25305B}" destId="{BF772414-2C63-4521-83B9-B21FCED6A385}" srcOrd="0" destOrd="0" presId="urn:microsoft.com/office/officeart/2005/8/layout/hierarchy3"/>
    <dgm:cxn modelId="{55667359-3443-434E-8195-F05DE8AF5223}" type="presOf" srcId="{F9E8C57F-5196-4E52-AFD2-C51BEF73E2F2}" destId="{A482D1DC-D7C3-43D6-BFB4-0365A3E8F826}" srcOrd="0" destOrd="0" presId="urn:microsoft.com/office/officeart/2005/8/layout/hierarchy3"/>
    <dgm:cxn modelId="{0D0D2C15-0E41-4DCC-A2A1-ABFB2540D5CF}" type="presOf" srcId="{EE791D6D-4728-46EF-B504-565E09019770}" destId="{40C65C29-3E32-47A1-98C6-CEE15F36B507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C25D43F3-A342-4E73-929D-B3DE5D715881}" type="presOf" srcId="{899A7E36-930A-4415-871A-44279699F490}" destId="{BD402AD3-DE39-45B5-A494-9C339DC1604E}" srcOrd="0" destOrd="0" presId="urn:microsoft.com/office/officeart/2005/8/layout/hierarchy3"/>
    <dgm:cxn modelId="{E0546661-1AED-4850-8A1A-963BB3690E74}" type="presOf" srcId="{9EBBA3C7-7CA1-48A8-9236-F1892E8301AC}" destId="{7B65F524-C7DA-4A59-A79C-CEA955A31BA8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EB716D08-1E3A-4DE1-B9D9-7E31AB38526A}" type="presOf" srcId="{270D403F-A7E9-41AD-8AC9-8E38905C98FF}" destId="{8C8C0024-5F55-4702-AED8-16952D6596DF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0CEEECA1-5251-414C-8FDE-ABF34A1E810E}" type="presOf" srcId="{78F573D3-6ADA-4624-ACD9-E4CAA3437D73}" destId="{B723E630-4C6D-43BE-89BB-363B8081E09D}" srcOrd="0" destOrd="0" presId="urn:microsoft.com/office/officeart/2005/8/layout/hierarchy3"/>
    <dgm:cxn modelId="{C0CDBCDF-3363-4925-8A6D-164F49140FBE}" type="presOf" srcId="{6D1122E1-5AE9-4373-A077-75B17F1DB372}" destId="{1BF42174-58F7-40CB-B403-2268B16C22B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9A8A419D-F8B2-4407-99E1-54932293D7FD}" type="presOf" srcId="{626383B0-001B-4708-A463-5324FC0E02F9}" destId="{28450765-74F8-4DA6-8693-BD730F432B86}" srcOrd="0" destOrd="0" presId="urn:microsoft.com/office/officeart/2005/8/layout/hierarchy3"/>
    <dgm:cxn modelId="{7DE3ECC9-E200-477C-8D30-7CB834CCA8CC}" type="presOf" srcId="{456FBAD3-D58B-443A-AC58-DCC9769BEF1F}" destId="{70083ECC-CF09-457C-9A67-8CF63E7F45D3}" srcOrd="0" destOrd="0" presId="urn:microsoft.com/office/officeart/2005/8/layout/hierarchy3"/>
    <dgm:cxn modelId="{9A2D0B04-D22B-4732-A1E6-D0B6E0E4E673}" type="presOf" srcId="{CD23B587-CDE8-4D2A-8E7A-5F0A2B7E0358}" destId="{11CCB3CC-A35A-4D23-AAE3-818A74C86E11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9FD0DC2C-A5A2-44D2-8F74-004970AE24B8}" type="presOf" srcId="{5D28F061-058A-4C35-B619-6103D1DD2825}" destId="{D75C0A2C-8250-471C-B151-6A5C2D8D5185}" srcOrd="0" destOrd="0" presId="urn:microsoft.com/office/officeart/2005/8/layout/hierarchy3"/>
    <dgm:cxn modelId="{1E13F289-1CE3-4265-9B9D-CEC03E9E0EED}" type="presOf" srcId="{387C6FFB-F64F-4618-BB44-3A427D4E6CD5}" destId="{B471E933-0C1B-4FE1-9FEF-4562D60AF065}" srcOrd="0" destOrd="0" presId="urn:microsoft.com/office/officeart/2005/8/layout/hierarchy3"/>
    <dgm:cxn modelId="{8D48FD9F-CB25-45F8-9D97-DB63057CC36A}" type="presOf" srcId="{B68FD5AA-6F19-4873-8376-E1CC8A83BE43}" destId="{61438B48-3652-4718-BF62-71A5AD388452}" srcOrd="0" destOrd="0" presId="urn:microsoft.com/office/officeart/2005/8/layout/hierarchy3"/>
    <dgm:cxn modelId="{6A0B1F72-9F36-4E4E-9E67-E2D383F0037E}" type="presOf" srcId="{0DE40C32-AF95-42AD-8AD6-F24F35001559}" destId="{B1DB4239-1565-48E3-8C01-0493B1D1D383}" srcOrd="0" destOrd="0" presId="urn:microsoft.com/office/officeart/2005/8/layout/hierarchy3"/>
    <dgm:cxn modelId="{70D277EE-CB3F-4C8E-964C-5B3596FC02BE}" type="presOf" srcId="{9EBBA3C7-7CA1-48A8-9236-F1892E8301AC}" destId="{819E4634-DF51-478F-8590-96EE13361B03}" srcOrd="1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A8192F2A-FED7-4E6E-95C5-14D4A03D479C}" type="presOf" srcId="{7BBE010D-08DD-42F0-9729-56C7BB75FCE2}" destId="{5FDC05FE-B7ED-4F6A-9EB5-E64276F537BE}" srcOrd="0" destOrd="0" presId="urn:microsoft.com/office/officeart/2005/8/layout/hierarchy3"/>
    <dgm:cxn modelId="{98B9B1A5-F287-4C38-B9E3-EAB4ABFD382B}" type="presOf" srcId="{6DB7B0D2-AE0D-48C6-A744-39946CF5A7D4}" destId="{6F898E0B-7930-474E-98BA-D464207D75A4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DB299014-9D36-4F87-8B3E-44D1EB9AA197}" type="presOf" srcId="{78F573D3-6ADA-4624-ACD9-E4CAA3437D73}" destId="{39C48F2A-A6FC-4AD0-921F-0C60D512777D}" srcOrd="1" destOrd="0" presId="urn:microsoft.com/office/officeart/2005/8/layout/hierarchy3"/>
    <dgm:cxn modelId="{B721CDDB-02CC-4FD0-BCFD-72626F8BF91A}" type="presOf" srcId="{6D938703-6E0F-4714-9AED-59B930D61C50}" destId="{060709DB-9CFF-4826-B56C-2A74A7F43330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5DD6A924-3CB0-46C2-A196-EBE2BE001C4C}" type="presOf" srcId="{47C213A5-AFD2-409B-BEE7-046B401512AE}" destId="{0ED613BA-706D-4D42-806F-6B19A5AE7B2E}" srcOrd="1" destOrd="0" presId="urn:microsoft.com/office/officeart/2005/8/layout/hierarchy3"/>
    <dgm:cxn modelId="{A755246B-0B4C-4065-B8E4-D5F0F1D4D50D}" type="presOf" srcId="{F7D3D631-964E-481F-A6C9-D8DA9859B3E8}" destId="{9FEA127F-210B-4E5F-A514-E81FBE34A8E0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9FFD6982-5903-4580-B580-11BEDB9DA7C0}" type="presOf" srcId="{2441288E-19FD-46A3-A179-4D133E9F9F89}" destId="{E77A038F-D504-42B0-AAC3-80D0891920FE}" srcOrd="0" destOrd="0" presId="urn:microsoft.com/office/officeart/2005/8/layout/hierarchy3"/>
    <dgm:cxn modelId="{6F459712-2846-4B6A-9479-B51A2D2AD4CE}" type="presOf" srcId="{B29EA048-2168-4094-B848-594A613F8587}" destId="{C7C92FAD-91AB-4463-91DB-1DAFDCD1E33E}" srcOrd="0" destOrd="0" presId="urn:microsoft.com/office/officeart/2005/8/layout/hierarchy3"/>
    <dgm:cxn modelId="{E3868982-C7FB-4B9A-9603-9CE0245EFBD8}" type="presOf" srcId="{B0C44ECA-CFF0-4B43-A691-4CE92FE8681A}" destId="{C44B36A6-91A2-45D9-9788-40A389D44378}" srcOrd="0" destOrd="0" presId="urn:microsoft.com/office/officeart/2005/8/layout/hierarchy3"/>
    <dgm:cxn modelId="{B683897A-2002-422E-B3DA-20F855C75580}" type="presOf" srcId="{5BBA4AF7-D009-46DB-A7FE-AEBE061EFC10}" destId="{23C36ADE-ECE9-4E35-A73D-FC4BFDC3FA1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9C748591-533E-4A99-9BA0-0059211D156F}" type="presOf" srcId="{B68FD5AA-6F19-4873-8376-E1CC8A83BE43}" destId="{1AB6A816-893C-4010-90DD-8FEFF3E8470B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FF47D50C-DD63-4B93-85BD-383E8D812CB4}" type="presOf" srcId="{456FBAD3-D58B-443A-AC58-DCC9769BEF1F}" destId="{D31BE008-DE1D-463C-A59B-650EFF45B94E}" srcOrd="1" destOrd="0" presId="urn:microsoft.com/office/officeart/2005/8/layout/hierarchy3"/>
    <dgm:cxn modelId="{63A58A91-92AF-4CC4-AEE8-2A2066ADE637}" type="presOf" srcId="{C75B3A11-1A63-4500-86E6-D5C2F8E5FD85}" destId="{5FDC6286-89BA-4855-98C5-D28E72D1C295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7E095895-1D51-4CB8-8DE1-ECD82141B484}" type="presOf" srcId="{87E19A77-91ED-43D2-928F-0F91EAB14108}" destId="{A8993313-A484-4036-9762-43CEC9648623}" srcOrd="0" destOrd="0" presId="urn:microsoft.com/office/officeart/2005/8/layout/hierarchy3"/>
    <dgm:cxn modelId="{CE0777E5-A46F-4DFA-A8BB-5EEED1564922}" type="presOf" srcId="{BC030D92-6F84-427C-83F1-47BADF6EA076}" destId="{9EC3FD5B-4989-4BA7-B4D2-6786FC4CCCE7}" srcOrd="0" destOrd="0" presId="urn:microsoft.com/office/officeart/2005/8/layout/hierarchy3"/>
    <dgm:cxn modelId="{64403CCF-D8F4-4390-92A3-035F1820C320}" type="presOf" srcId="{6543770D-AD42-4295-A616-7F9A3964FC7F}" destId="{9AA1D6DD-B1A5-4343-A32D-6685849EFFDF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8CE56D97-91F9-4E1A-BD25-C71CCF790924}" type="presOf" srcId="{77B54DA3-1012-4218-9106-FCD163C9F9D0}" destId="{D43A028C-63EA-41A7-9459-C93C018BCB5B}" srcOrd="0" destOrd="0" presId="urn:microsoft.com/office/officeart/2005/8/layout/hierarchy3"/>
    <dgm:cxn modelId="{11AC6CDE-0A2D-42CC-BC48-47E11CFBBBF6}" type="presOf" srcId="{9F5C6B60-1354-4681-8D75-B9B7F4049708}" destId="{0C71C525-5486-433D-9331-35F3A26263FE}" srcOrd="0" destOrd="0" presId="urn:microsoft.com/office/officeart/2005/8/layout/hierarchy3"/>
    <dgm:cxn modelId="{7AD4A9F5-643F-4C35-8E89-B5CFBF7CD275}" type="presOf" srcId="{CC84B68F-6CF7-458A-A318-FC74299E889F}" destId="{669A6EFE-55A8-48FC-AB1E-501B7AC75318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AD5FC481-B8A4-4C59-B28A-62D7C161EE20}" type="presOf" srcId="{AD6AA592-A028-4A4A-86CC-4BE134008B81}" destId="{BE148B1E-0D39-4AAC-88B5-B3D8CBEB54E2}" srcOrd="0" destOrd="0" presId="urn:microsoft.com/office/officeart/2005/8/layout/hierarchy3"/>
    <dgm:cxn modelId="{31295962-B552-4070-BDC0-4F0D7D5CD6B9}" type="presParOf" srcId="{9FEA127F-210B-4E5F-A514-E81FBE34A8E0}" destId="{3DB87BA5-AEDD-441E-9C85-4F83388C0568}" srcOrd="0" destOrd="0" presId="urn:microsoft.com/office/officeart/2005/8/layout/hierarchy3"/>
    <dgm:cxn modelId="{169CB481-B934-4B5C-9EEB-A9210A635A59}" type="presParOf" srcId="{3DB87BA5-AEDD-441E-9C85-4F83388C0568}" destId="{56658D4D-FEF1-4C2C-9F17-8441662F8AF9}" srcOrd="0" destOrd="0" presId="urn:microsoft.com/office/officeart/2005/8/layout/hierarchy3"/>
    <dgm:cxn modelId="{A6D68FA0-DDA5-4A31-BF0B-2871AFD19B7D}" type="presParOf" srcId="{56658D4D-FEF1-4C2C-9F17-8441662F8AF9}" destId="{70083ECC-CF09-457C-9A67-8CF63E7F45D3}" srcOrd="0" destOrd="0" presId="urn:microsoft.com/office/officeart/2005/8/layout/hierarchy3"/>
    <dgm:cxn modelId="{0D4FD68E-2FE8-4E14-9F52-ACF0BDB46FE1}" type="presParOf" srcId="{56658D4D-FEF1-4C2C-9F17-8441662F8AF9}" destId="{D31BE008-DE1D-463C-A59B-650EFF45B94E}" srcOrd="1" destOrd="0" presId="urn:microsoft.com/office/officeart/2005/8/layout/hierarchy3"/>
    <dgm:cxn modelId="{18331772-8BA9-4CFF-B16E-3D01790FBDBD}" type="presParOf" srcId="{3DB87BA5-AEDD-441E-9C85-4F83388C0568}" destId="{8746EB98-3F45-4508-A679-95C15F77AD58}" srcOrd="1" destOrd="0" presId="urn:microsoft.com/office/officeart/2005/8/layout/hierarchy3"/>
    <dgm:cxn modelId="{2F43EF21-2C33-4C6C-899C-6889E73A4145}" type="presParOf" srcId="{8746EB98-3F45-4508-A679-95C15F77AD58}" destId="{23C36ADE-ECE9-4E35-A73D-FC4BFDC3FA15}" srcOrd="0" destOrd="0" presId="urn:microsoft.com/office/officeart/2005/8/layout/hierarchy3"/>
    <dgm:cxn modelId="{6BDF0075-235B-40AF-9D34-B88B79CB8322}" type="presParOf" srcId="{8746EB98-3F45-4508-A679-95C15F77AD58}" destId="{28450765-74F8-4DA6-8693-BD730F432B86}" srcOrd="1" destOrd="0" presId="urn:microsoft.com/office/officeart/2005/8/layout/hierarchy3"/>
    <dgm:cxn modelId="{E2643063-E309-4F8C-9407-B9E70514DCA5}" type="presParOf" srcId="{8746EB98-3F45-4508-A679-95C15F77AD58}" destId="{5FDC05FE-B7ED-4F6A-9EB5-E64276F537BE}" srcOrd="2" destOrd="0" presId="urn:microsoft.com/office/officeart/2005/8/layout/hierarchy3"/>
    <dgm:cxn modelId="{78BE5873-40B2-485F-8493-31961ECC5803}" type="presParOf" srcId="{8746EB98-3F45-4508-A679-95C15F77AD58}" destId="{85582599-4F49-478B-BBB1-E3242EC7A7A5}" srcOrd="3" destOrd="0" presId="urn:microsoft.com/office/officeart/2005/8/layout/hierarchy3"/>
    <dgm:cxn modelId="{D71C4A94-2196-4ED8-8D16-07011B03F101}" type="presParOf" srcId="{8746EB98-3F45-4508-A679-95C15F77AD58}" destId="{D75C0A2C-8250-471C-B151-6A5C2D8D5185}" srcOrd="4" destOrd="0" presId="urn:microsoft.com/office/officeart/2005/8/layout/hierarchy3"/>
    <dgm:cxn modelId="{012808E9-6E98-40AA-B9FC-E820D186F446}" type="presParOf" srcId="{8746EB98-3F45-4508-A679-95C15F77AD58}" destId="{11CCB3CC-A35A-4D23-AAE3-818A74C86E11}" srcOrd="5" destOrd="0" presId="urn:microsoft.com/office/officeart/2005/8/layout/hierarchy3"/>
    <dgm:cxn modelId="{DE3BCC85-721B-4169-949A-E5763843CD4F}" type="presParOf" srcId="{9FEA127F-210B-4E5F-A514-E81FBE34A8E0}" destId="{FAFDB136-292E-4996-955A-DCB5B8243AA4}" srcOrd="1" destOrd="0" presId="urn:microsoft.com/office/officeart/2005/8/layout/hierarchy3"/>
    <dgm:cxn modelId="{219BFA40-0258-4200-8565-73D3DF9721AD}" type="presParOf" srcId="{FAFDB136-292E-4996-955A-DCB5B8243AA4}" destId="{815CDEDB-DA64-4B34-8A9E-70575CA38121}" srcOrd="0" destOrd="0" presId="urn:microsoft.com/office/officeart/2005/8/layout/hierarchy3"/>
    <dgm:cxn modelId="{3C7E81C9-B0F5-449F-B498-DD530B860413}" type="presParOf" srcId="{815CDEDB-DA64-4B34-8A9E-70575CA38121}" destId="{B723E630-4C6D-43BE-89BB-363B8081E09D}" srcOrd="0" destOrd="0" presId="urn:microsoft.com/office/officeart/2005/8/layout/hierarchy3"/>
    <dgm:cxn modelId="{698ED650-4DCB-41E0-9381-C4766771FA1F}" type="presParOf" srcId="{815CDEDB-DA64-4B34-8A9E-70575CA38121}" destId="{39C48F2A-A6FC-4AD0-921F-0C60D512777D}" srcOrd="1" destOrd="0" presId="urn:microsoft.com/office/officeart/2005/8/layout/hierarchy3"/>
    <dgm:cxn modelId="{32E85201-97A5-4F5A-B01E-67707A3D0636}" type="presParOf" srcId="{FAFDB136-292E-4996-955A-DCB5B8243AA4}" destId="{36DFB3F6-CA17-4869-B19C-A9929EAC4E04}" srcOrd="1" destOrd="0" presId="urn:microsoft.com/office/officeart/2005/8/layout/hierarchy3"/>
    <dgm:cxn modelId="{01C15734-5705-4E52-8495-0F451B041CC0}" type="presParOf" srcId="{36DFB3F6-CA17-4869-B19C-A9929EAC4E04}" destId="{D43A028C-63EA-41A7-9459-C93C018BCB5B}" srcOrd="0" destOrd="0" presId="urn:microsoft.com/office/officeart/2005/8/layout/hierarchy3"/>
    <dgm:cxn modelId="{AD8072BB-3A9A-4084-B203-6B148CEC3A75}" type="presParOf" srcId="{36DFB3F6-CA17-4869-B19C-A9929EAC4E04}" destId="{866FB2DA-E7CE-4861-A2A4-BD64AAC2C603}" srcOrd="1" destOrd="0" presId="urn:microsoft.com/office/officeart/2005/8/layout/hierarchy3"/>
    <dgm:cxn modelId="{F3BEDC69-BE83-4CED-8BC6-B0E8FC25DB9B}" type="presParOf" srcId="{36DFB3F6-CA17-4869-B19C-A9929EAC4E04}" destId="{060709DB-9CFF-4826-B56C-2A74A7F43330}" srcOrd="2" destOrd="0" presId="urn:microsoft.com/office/officeart/2005/8/layout/hierarchy3"/>
    <dgm:cxn modelId="{11332B3A-156A-45E8-B3EE-A5D14DB5140F}" type="presParOf" srcId="{36DFB3F6-CA17-4869-B19C-A9929EAC4E04}" destId="{B1DB4239-1565-48E3-8C01-0493B1D1D383}" srcOrd="3" destOrd="0" presId="urn:microsoft.com/office/officeart/2005/8/layout/hierarchy3"/>
    <dgm:cxn modelId="{87F39DFA-1F63-4F11-B6BC-C75A3EBE8B1B}" type="presParOf" srcId="{36DFB3F6-CA17-4869-B19C-A9929EAC4E04}" destId="{669A6EFE-55A8-48FC-AB1E-501B7AC75318}" srcOrd="4" destOrd="0" presId="urn:microsoft.com/office/officeart/2005/8/layout/hierarchy3"/>
    <dgm:cxn modelId="{075DF49F-9500-413F-B857-5DBF6CE9BC98}" type="presParOf" srcId="{36DFB3F6-CA17-4869-B19C-A9929EAC4E04}" destId="{5FDC6286-89BA-4855-98C5-D28E72D1C295}" srcOrd="5" destOrd="0" presId="urn:microsoft.com/office/officeart/2005/8/layout/hierarchy3"/>
    <dgm:cxn modelId="{22CABCE3-ECE7-43F4-A544-67E775B1E8B5}" type="presParOf" srcId="{9FEA127F-210B-4E5F-A514-E81FBE34A8E0}" destId="{4E08D6ED-9039-4FFC-BEE5-014E11635187}" srcOrd="2" destOrd="0" presId="urn:microsoft.com/office/officeart/2005/8/layout/hierarchy3"/>
    <dgm:cxn modelId="{20BBE436-8695-4939-A3FC-33FBEC9CE74A}" type="presParOf" srcId="{4E08D6ED-9039-4FFC-BEE5-014E11635187}" destId="{80C1DDAF-5A6C-4DD8-8D4E-E99AA6752805}" srcOrd="0" destOrd="0" presId="urn:microsoft.com/office/officeart/2005/8/layout/hierarchy3"/>
    <dgm:cxn modelId="{70983986-714B-45E0-8E33-2B16FBA9F2B9}" type="presParOf" srcId="{80C1DDAF-5A6C-4DD8-8D4E-E99AA6752805}" destId="{61438B48-3652-4718-BF62-71A5AD388452}" srcOrd="0" destOrd="0" presId="urn:microsoft.com/office/officeart/2005/8/layout/hierarchy3"/>
    <dgm:cxn modelId="{CCF2340C-5139-4930-BD73-755C2B7213CD}" type="presParOf" srcId="{80C1DDAF-5A6C-4DD8-8D4E-E99AA6752805}" destId="{1AB6A816-893C-4010-90DD-8FEFF3E8470B}" srcOrd="1" destOrd="0" presId="urn:microsoft.com/office/officeart/2005/8/layout/hierarchy3"/>
    <dgm:cxn modelId="{4598830A-C74A-4B75-B3F7-03BA316F2417}" type="presParOf" srcId="{4E08D6ED-9039-4FFC-BEE5-014E11635187}" destId="{740B76D7-BE84-4671-BAC6-BB9ACD8346D8}" srcOrd="1" destOrd="0" presId="urn:microsoft.com/office/officeart/2005/8/layout/hierarchy3"/>
    <dgm:cxn modelId="{B65D46A7-CDEC-4275-8290-29A7968930DD}" type="presParOf" srcId="{740B76D7-BE84-4671-BAC6-BB9ACD8346D8}" destId="{9AA1D6DD-B1A5-4343-A32D-6685849EFFDF}" srcOrd="0" destOrd="0" presId="urn:microsoft.com/office/officeart/2005/8/layout/hierarchy3"/>
    <dgm:cxn modelId="{3C25DD1B-B697-45A8-897D-9C43455DF47E}" type="presParOf" srcId="{740B76D7-BE84-4671-BAC6-BB9ACD8346D8}" destId="{0C71C525-5486-433D-9331-35F3A26263FE}" srcOrd="1" destOrd="0" presId="urn:microsoft.com/office/officeart/2005/8/layout/hierarchy3"/>
    <dgm:cxn modelId="{29D911AA-1CCC-48C5-9AE6-F48D31AE1282}" type="presParOf" srcId="{740B76D7-BE84-4671-BAC6-BB9ACD8346D8}" destId="{9EC3FD5B-4989-4BA7-B4D2-6786FC4CCCE7}" srcOrd="2" destOrd="0" presId="urn:microsoft.com/office/officeart/2005/8/layout/hierarchy3"/>
    <dgm:cxn modelId="{7AE64EAF-5B8C-477C-8747-5579A884E96E}" type="presParOf" srcId="{740B76D7-BE84-4671-BAC6-BB9ACD8346D8}" destId="{8C8C0024-5F55-4702-AED8-16952D6596DF}" srcOrd="3" destOrd="0" presId="urn:microsoft.com/office/officeart/2005/8/layout/hierarchy3"/>
    <dgm:cxn modelId="{4272C69B-C30C-4932-9856-515569662D03}" type="presParOf" srcId="{740B76D7-BE84-4671-BAC6-BB9ACD8346D8}" destId="{A482D1DC-D7C3-43D6-BFB4-0365A3E8F826}" srcOrd="4" destOrd="0" presId="urn:microsoft.com/office/officeart/2005/8/layout/hierarchy3"/>
    <dgm:cxn modelId="{0DFF551D-353A-424E-A8CF-56227AAE2D9A}" type="presParOf" srcId="{740B76D7-BE84-4671-BAC6-BB9ACD8346D8}" destId="{40C65C29-3E32-47A1-98C6-CEE15F36B507}" srcOrd="5" destOrd="0" presId="urn:microsoft.com/office/officeart/2005/8/layout/hierarchy3"/>
    <dgm:cxn modelId="{CEA8EA3A-A8E6-4483-B4B9-EE22FB94649B}" type="presParOf" srcId="{9FEA127F-210B-4E5F-A514-E81FBE34A8E0}" destId="{3BA8B100-3E57-42E4-9760-3A69CEFA748B}" srcOrd="3" destOrd="0" presId="urn:microsoft.com/office/officeart/2005/8/layout/hierarchy3"/>
    <dgm:cxn modelId="{FA066A1A-9A6E-4200-87F2-A6E4F906E457}" type="presParOf" srcId="{3BA8B100-3E57-42E4-9760-3A69CEFA748B}" destId="{591300DD-692B-4A4E-B9C6-6E23EBDA9D09}" srcOrd="0" destOrd="0" presId="urn:microsoft.com/office/officeart/2005/8/layout/hierarchy3"/>
    <dgm:cxn modelId="{2F1A0FAE-EEF7-4511-971A-F917C180E5E6}" type="presParOf" srcId="{591300DD-692B-4A4E-B9C6-6E23EBDA9D09}" destId="{F7AB7B24-8CE6-46FE-86CB-D21F8A5863A6}" srcOrd="0" destOrd="0" presId="urn:microsoft.com/office/officeart/2005/8/layout/hierarchy3"/>
    <dgm:cxn modelId="{C18F8774-06AD-45D1-9A0B-8FFA90C31573}" type="presParOf" srcId="{591300DD-692B-4A4E-B9C6-6E23EBDA9D09}" destId="{0ED613BA-706D-4D42-806F-6B19A5AE7B2E}" srcOrd="1" destOrd="0" presId="urn:microsoft.com/office/officeart/2005/8/layout/hierarchy3"/>
    <dgm:cxn modelId="{DDFFCA8D-4A9F-4070-869B-267BB61B31D1}" type="presParOf" srcId="{3BA8B100-3E57-42E4-9760-3A69CEFA748B}" destId="{EF08DFCE-D2EC-40E8-B5B7-1D84FDEC2D0D}" srcOrd="1" destOrd="0" presId="urn:microsoft.com/office/officeart/2005/8/layout/hierarchy3"/>
    <dgm:cxn modelId="{6371C790-7F3A-4D33-A746-85D39E7CC139}" type="presParOf" srcId="{EF08DFCE-D2EC-40E8-B5B7-1D84FDEC2D0D}" destId="{BF772414-2C63-4521-83B9-B21FCED6A385}" srcOrd="0" destOrd="0" presId="urn:microsoft.com/office/officeart/2005/8/layout/hierarchy3"/>
    <dgm:cxn modelId="{2517479D-AFD0-4AD3-BBE7-51B1501D44A5}" type="presParOf" srcId="{EF08DFCE-D2EC-40E8-B5B7-1D84FDEC2D0D}" destId="{1BF42174-58F7-40CB-B403-2268B16C22BB}" srcOrd="1" destOrd="0" presId="urn:microsoft.com/office/officeart/2005/8/layout/hierarchy3"/>
    <dgm:cxn modelId="{7254BFA6-CFB4-4FC4-AF7B-DC78B86D4FD7}" type="presParOf" srcId="{EF08DFCE-D2EC-40E8-B5B7-1D84FDEC2D0D}" destId="{A8993313-A484-4036-9762-43CEC9648623}" srcOrd="2" destOrd="0" presId="urn:microsoft.com/office/officeart/2005/8/layout/hierarchy3"/>
    <dgm:cxn modelId="{5F8E4714-A5DA-49CE-A40F-A162CA5AEA22}" type="presParOf" srcId="{EF08DFCE-D2EC-40E8-B5B7-1D84FDEC2D0D}" destId="{C44B36A6-91A2-45D9-9788-40A389D44378}" srcOrd="3" destOrd="0" presId="urn:microsoft.com/office/officeart/2005/8/layout/hierarchy3"/>
    <dgm:cxn modelId="{C2066BD0-D25B-4353-B88D-CE472469DEE3}" type="presParOf" srcId="{EF08DFCE-D2EC-40E8-B5B7-1D84FDEC2D0D}" destId="{BD402AD3-DE39-45B5-A494-9C339DC1604E}" srcOrd="4" destOrd="0" presId="urn:microsoft.com/office/officeart/2005/8/layout/hierarchy3"/>
    <dgm:cxn modelId="{C4B6875A-2642-4554-B342-215592FF7A5F}" type="presParOf" srcId="{EF08DFCE-D2EC-40E8-B5B7-1D84FDEC2D0D}" destId="{6F898E0B-7930-474E-98BA-D464207D75A4}" srcOrd="5" destOrd="0" presId="urn:microsoft.com/office/officeart/2005/8/layout/hierarchy3"/>
    <dgm:cxn modelId="{A196DFB5-B4F8-4283-BC9F-1B8662C19EA0}" type="presParOf" srcId="{9FEA127F-210B-4E5F-A514-E81FBE34A8E0}" destId="{B6EFDEE0-0B7A-4175-80D4-F164440E7862}" srcOrd="4" destOrd="0" presId="urn:microsoft.com/office/officeart/2005/8/layout/hierarchy3"/>
    <dgm:cxn modelId="{98F75A4F-B876-490C-B385-09DC9C728097}" type="presParOf" srcId="{B6EFDEE0-0B7A-4175-80D4-F164440E7862}" destId="{AAA903FF-4D50-4C83-9F1C-3C3A069DA57B}" srcOrd="0" destOrd="0" presId="urn:microsoft.com/office/officeart/2005/8/layout/hierarchy3"/>
    <dgm:cxn modelId="{FB522760-EE47-48B8-8AC9-71F5FA127F2D}" type="presParOf" srcId="{AAA903FF-4D50-4C83-9F1C-3C3A069DA57B}" destId="{7B65F524-C7DA-4A59-A79C-CEA955A31BA8}" srcOrd="0" destOrd="0" presId="urn:microsoft.com/office/officeart/2005/8/layout/hierarchy3"/>
    <dgm:cxn modelId="{DCAD58B5-B902-4D56-9B99-2106066305FC}" type="presParOf" srcId="{AAA903FF-4D50-4C83-9F1C-3C3A069DA57B}" destId="{819E4634-DF51-478F-8590-96EE13361B03}" srcOrd="1" destOrd="0" presId="urn:microsoft.com/office/officeart/2005/8/layout/hierarchy3"/>
    <dgm:cxn modelId="{44E357A5-F4B9-4063-898D-124894661A2F}" type="presParOf" srcId="{B6EFDEE0-0B7A-4175-80D4-F164440E7862}" destId="{8F639A4A-9439-4546-B831-B6568D6D2B0B}" srcOrd="1" destOrd="0" presId="urn:microsoft.com/office/officeart/2005/8/layout/hierarchy3"/>
    <dgm:cxn modelId="{C77DE08C-8F80-414C-AD4F-E1F993B01753}" type="presParOf" srcId="{8F639A4A-9439-4546-B831-B6568D6D2B0B}" destId="{BE148B1E-0D39-4AAC-88B5-B3D8CBEB54E2}" srcOrd="0" destOrd="0" presId="urn:microsoft.com/office/officeart/2005/8/layout/hierarchy3"/>
    <dgm:cxn modelId="{D78C305E-FA15-4D37-B421-4A25A8594B70}" type="presParOf" srcId="{8F639A4A-9439-4546-B831-B6568D6D2B0B}" destId="{E77A038F-D504-42B0-AAC3-80D0891920FE}" srcOrd="1" destOrd="0" presId="urn:microsoft.com/office/officeart/2005/8/layout/hierarchy3"/>
    <dgm:cxn modelId="{AD25DD1F-1BA4-4CB5-8201-922B7931552A}" type="presParOf" srcId="{8F639A4A-9439-4546-B831-B6568D6D2B0B}" destId="{B471E933-0C1B-4FE1-9FEF-4562D60AF065}" srcOrd="2" destOrd="0" presId="urn:microsoft.com/office/officeart/2005/8/layout/hierarchy3"/>
    <dgm:cxn modelId="{0E944152-0AD4-4B63-A5D0-70B5885A2C64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Ryhtime</a:t>
          </a:r>
          <a:r>
            <a:rPr lang="fr-BE" i="1" dirty="0" smtClean="0"/>
            <a:t>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E53729F-89D0-4545-A337-EE7462B52A1E}" type="presOf" srcId="{387C6FFB-F64F-4618-BB44-3A427D4E6CD5}" destId="{B471E933-0C1B-4FE1-9FEF-4562D60AF06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649E13AC-D698-4FF5-A79B-4C7891446087}" type="presOf" srcId="{AD6AA592-A028-4A4A-86CC-4BE134008B81}" destId="{BE148B1E-0D39-4AAC-88B5-B3D8CBEB54E2}" srcOrd="0" destOrd="0" presId="urn:microsoft.com/office/officeart/2005/8/layout/hierarchy3"/>
    <dgm:cxn modelId="{C693B091-6061-4AA3-8E54-7434E5924FA7}" type="presOf" srcId="{6543770D-AD42-4295-A616-7F9A3964FC7F}" destId="{9AA1D6DD-B1A5-4343-A32D-6685849EFFDF}" srcOrd="0" destOrd="0" presId="urn:microsoft.com/office/officeart/2005/8/layout/hierarchy3"/>
    <dgm:cxn modelId="{A6817FD4-FD6A-4122-ADF8-725BAF3070C9}" type="presOf" srcId="{E312E8E5-076B-48C3-A667-5CEECC25305B}" destId="{BF772414-2C63-4521-83B9-B21FCED6A385}" srcOrd="0" destOrd="0" presId="urn:microsoft.com/office/officeart/2005/8/layout/hierarchy3"/>
    <dgm:cxn modelId="{C14B9CB0-33D0-41F4-8797-1D5D6F5F1538}" type="presOf" srcId="{B0C44ECA-CFF0-4B43-A691-4CE92FE8681A}" destId="{C44B36A6-91A2-45D9-9788-40A389D44378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210A0465-BF8F-44BB-90CF-15FDD559145C}" type="presOf" srcId="{9EBBA3C7-7CA1-48A8-9236-F1892E8301AC}" destId="{7B65F524-C7DA-4A59-A79C-CEA955A31BA8}" srcOrd="0" destOrd="0" presId="urn:microsoft.com/office/officeart/2005/8/layout/hierarchy3"/>
    <dgm:cxn modelId="{81F0C2FC-5CD0-407A-A996-2998E3F8B395}" type="presOf" srcId="{456FBAD3-D58B-443A-AC58-DCC9769BEF1F}" destId="{70083ECC-CF09-457C-9A67-8CF63E7F45D3}" srcOrd="0" destOrd="0" presId="urn:microsoft.com/office/officeart/2005/8/layout/hierarchy3"/>
    <dgm:cxn modelId="{61D42581-7F68-48A3-B511-EC987035459F}" type="presOf" srcId="{9EBBA3C7-7CA1-48A8-9236-F1892E8301AC}" destId="{819E4634-DF51-478F-8590-96EE13361B03}" srcOrd="1" destOrd="0" presId="urn:microsoft.com/office/officeart/2005/8/layout/hierarchy3"/>
    <dgm:cxn modelId="{70AC515B-F2B2-4239-AF50-06321F486642}" type="presOf" srcId="{87E19A77-91ED-43D2-928F-0F91EAB14108}" destId="{A8993313-A484-4036-9762-43CEC9648623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EF1764C-8E35-408C-AEFB-22AB40444045}" type="presOf" srcId="{F9E8C57F-5196-4E52-AFD2-C51BEF73E2F2}" destId="{A482D1DC-D7C3-43D6-BFB4-0365A3E8F826}" srcOrd="0" destOrd="0" presId="urn:microsoft.com/office/officeart/2005/8/layout/hierarchy3"/>
    <dgm:cxn modelId="{553E7BF8-E263-4FF2-910C-E57701A2AC41}" type="presOf" srcId="{C75B3A11-1A63-4500-86E6-D5C2F8E5FD85}" destId="{5FDC6286-89BA-4855-98C5-D28E72D1C29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2FA2F9A3-0CF8-4C86-92D8-030E2DA349B7}" type="presOf" srcId="{BC030D92-6F84-427C-83F1-47BADF6EA076}" destId="{9EC3FD5B-4989-4BA7-B4D2-6786FC4CCCE7}" srcOrd="0" destOrd="0" presId="urn:microsoft.com/office/officeart/2005/8/layout/hierarchy3"/>
    <dgm:cxn modelId="{A820B51D-9C57-42A2-8D99-41BE5BD10FAF}" type="presOf" srcId="{78F573D3-6ADA-4624-ACD9-E4CAA3437D73}" destId="{B723E630-4C6D-43BE-89BB-363B8081E09D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D47C6506-AA5B-4128-9173-C36B5149F106}" type="presOf" srcId="{0DE40C32-AF95-42AD-8AD6-F24F35001559}" destId="{B1DB4239-1565-48E3-8C01-0493B1D1D383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65284E5D-B60B-40FF-B33E-8604C8590792}" type="presOf" srcId="{6DB7B0D2-AE0D-48C6-A744-39946CF5A7D4}" destId="{6F898E0B-7930-474E-98BA-D464207D75A4}" srcOrd="0" destOrd="0" presId="urn:microsoft.com/office/officeart/2005/8/layout/hierarchy3"/>
    <dgm:cxn modelId="{C9492811-E2F7-4A27-ADAB-DC72EF7512C3}" type="presOf" srcId="{2441288E-19FD-46A3-A179-4D133E9F9F89}" destId="{E77A038F-D504-42B0-AAC3-80D0891920FE}" srcOrd="0" destOrd="0" presId="urn:microsoft.com/office/officeart/2005/8/layout/hierarchy3"/>
    <dgm:cxn modelId="{EA835CA7-3B55-4AF9-A55B-95DD5910E352}" type="presOf" srcId="{5BBA4AF7-D009-46DB-A7FE-AEBE061EFC10}" destId="{23C36ADE-ECE9-4E35-A73D-FC4BFDC3FA15}" srcOrd="0" destOrd="0" presId="urn:microsoft.com/office/officeart/2005/8/layout/hierarchy3"/>
    <dgm:cxn modelId="{52306A2D-3312-4C82-A53A-C7BCE179A13F}" type="presOf" srcId="{47C213A5-AFD2-409B-BEE7-046B401512AE}" destId="{F7AB7B24-8CE6-46FE-86CB-D21F8A5863A6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94F47D58-B828-4D45-A90F-33F0DE18FACF}" type="presOf" srcId="{930ED09E-8598-4F99-9ADB-C1E83C9E571C}" destId="{85582599-4F49-478B-BBB1-E3242EC7A7A5}" srcOrd="0" destOrd="0" presId="urn:microsoft.com/office/officeart/2005/8/layout/hierarchy3"/>
    <dgm:cxn modelId="{20505A0F-614F-4E9D-B346-577CB3961000}" type="presOf" srcId="{626383B0-001B-4708-A463-5324FC0E02F9}" destId="{28450765-74F8-4DA6-8693-BD730F432B86}" srcOrd="0" destOrd="0" presId="urn:microsoft.com/office/officeart/2005/8/layout/hierarchy3"/>
    <dgm:cxn modelId="{16539A16-C29A-4834-8928-6402C4619C45}" type="presOf" srcId="{CC84B68F-6CF7-458A-A318-FC74299E889F}" destId="{669A6EFE-55A8-48FC-AB1E-501B7AC75318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CFCDB18-15EA-46F8-B800-3EE8B0C585B4}" type="presOf" srcId="{6D1122E1-5AE9-4373-A077-75B17F1DB372}" destId="{1BF42174-58F7-40CB-B403-2268B16C22BB}" srcOrd="0" destOrd="0" presId="urn:microsoft.com/office/officeart/2005/8/layout/hierarchy3"/>
    <dgm:cxn modelId="{7DE2A096-90E2-4D2B-AAA0-CFCED98FFC9C}" type="presOf" srcId="{B68FD5AA-6F19-4873-8376-E1CC8A83BE43}" destId="{1AB6A816-893C-4010-90DD-8FEFF3E8470B}" srcOrd="1" destOrd="0" presId="urn:microsoft.com/office/officeart/2005/8/layout/hierarchy3"/>
    <dgm:cxn modelId="{31F7F4CD-8D9F-4E3A-A84E-7F6FC9C326D7}" type="presOf" srcId="{6D938703-6E0F-4714-9AED-59B930D61C50}" destId="{060709DB-9CFF-4826-B56C-2A74A7F43330}" srcOrd="0" destOrd="0" presId="urn:microsoft.com/office/officeart/2005/8/layout/hierarchy3"/>
    <dgm:cxn modelId="{B1AF9425-A640-4026-BAD4-60E2F8B104D4}" type="presOf" srcId="{F7D3D631-964E-481F-A6C9-D8DA9859B3E8}" destId="{9FEA127F-210B-4E5F-A514-E81FBE34A8E0}" srcOrd="0" destOrd="0" presId="urn:microsoft.com/office/officeart/2005/8/layout/hierarchy3"/>
    <dgm:cxn modelId="{1CC65A35-407C-4F9C-87F6-6437684F3EBA}" type="presOf" srcId="{B68FD5AA-6F19-4873-8376-E1CC8A83BE43}" destId="{61438B48-3652-4718-BF62-71A5AD388452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97356FC8-1297-4C0D-9CE1-2803A4E5D3F9}" type="presOf" srcId="{CBEC482A-4267-4548-BA70-037F0C4C3B76}" destId="{866FB2DA-E7CE-4861-A2A4-BD64AAC2C60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B1539FDA-A850-4E94-9C6B-DC298486FC27}" type="presOf" srcId="{5D28F061-058A-4C35-B619-6103D1DD2825}" destId="{D75C0A2C-8250-471C-B151-6A5C2D8D5185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5066849C-CE4B-4AF4-BB36-73AF694AAB76}" type="presOf" srcId="{78F573D3-6ADA-4624-ACD9-E4CAA3437D73}" destId="{39C48F2A-A6FC-4AD0-921F-0C60D512777D}" srcOrd="1" destOrd="0" presId="urn:microsoft.com/office/officeart/2005/8/layout/hierarchy3"/>
    <dgm:cxn modelId="{35EE4F1C-8F87-42A0-B843-D482501B8684}" type="presOf" srcId="{270D403F-A7E9-41AD-8AC9-8E38905C98FF}" destId="{8C8C0024-5F55-4702-AED8-16952D6596DF}" srcOrd="0" destOrd="0" presId="urn:microsoft.com/office/officeart/2005/8/layout/hierarchy3"/>
    <dgm:cxn modelId="{6BB42867-EC4E-471D-B50B-E45D49D3A1E5}" type="presOf" srcId="{CD23B587-CDE8-4D2A-8E7A-5F0A2B7E0358}" destId="{11CCB3CC-A35A-4D23-AAE3-818A74C86E11}" srcOrd="0" destOrd="0" presId="urn:microsoft.com/office/officeart/2005/8/layout/hierarchy3"/>
    <dgm:cxn modelId="{F145C0D3-6FD2-4C2C-907B-7137CE188B0E}" type="presOf" srcId="{7BBE010D-08DD-42F0-9729-56C7BB75FCE2}" destId="{5FDC05FE-B7ED-4F6A-9EB5-E64276F537BE}" srcOrd="0" destOrd="0" presId="urn:microsoft.com/office/officeart/2005/8/layout/hierarchy3"/>
    <dgm:cxn modelId="{2C3915CF-7F1E-4457-A281-4A632431949E}" type="presOf" srcId="{47C213A5-AFD2-409B-BEE7-046B401512AE}" destId="{0ED613BA-706D-4D42-806F-6B19A5AE7B2E}" srcOrd="1" destOrd="0" presId="urn:microsoft.com/office/officeart/2005/8/layout/hierarchy3"/>
    <dgm:cxn modelId="{3C21FB91-62FB-49C5-90AA-722A5211AA1C}" type="presOf" srcId="{EE791D6D-4728-46EF-B504-565E09019770}" destId="{40C65C29-3E32-47A1-98C6-CEE15F36B507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B47A750-4B80-4359-8A51-47ACA9E9ED39}" type="presOf" srcId="{899A7E36-930A-4415-871A-44279699F490}" destId="{BD402AD3-DE39-45B5-A494-9C339DC1604E}" srcOrd="0" destOrd="0" presId="urn:microsoft.com/office/officeart/2005/8/layout/hierarchy3"/>
    <dgm:cxn modelId="{1F480269-FAEC-4619-9E60-9D9DCF161494}" type="presOf" srcId="{9F5C6B60-1354-4681-8D75-B9B7F4049708}" destId="{0C71C525-5486-433D-9331-35F3A26263FE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F778DA7F-E510-4243-9BBE-DC7CCBBBA888}" type="presOf" srcId="{456FBAD3-D58B-443A-AC58-DCC9769BEF1F}" destId="{D31BE008-DE1D-463C-A59B-650EFF45B94E}" srcOrd="1" destOrd="0" presId="urn:microsoft.com/office/officeart/2005/8/layout/hierarchy3"/>
    <dgm:cxn modelId="{FCA92080-DCFE-48F2-AA7C-F754096BD8F1}" type="presOf" srcId="{B29EA048-2168-4094-B848-594A613F8587}" destId="{C7C92FAD-91AB-4463-91DB-1DAFDCD1E33E}" srcOrd="0" destOrd="0" presId="urn:microsoft.com/office/officeart/2005/8/layout/hierarchy3"/>
    <dgm:cxn modelId="{5A9D1019-ACC6-4C5F-860C-F1E11D796471}" type="presOf" srcId="{77B54DA3-1012-4218-9106-FCD163C9F9D0}" destId="{D43A028C-63EA-41A7-9459-C93C018BCB5B}" srcOrd="0" destOrd="0" presId="urn:microsoft.com/office/officeart/2005/8/layout/hierarchy3"/>
    <dgm:cxn modelId="{E0B45232-C3B8-4597-8CD9-B5612AE52576}" type="presParOf" srcId="{9FEA127F-210B-4E5F-A514-E81FBE34A8E0}" destId="{3DB87BA5-AEDD-441E-9C85-4F83388C0568}" srcOrd="0" destOrd="0" presId="urn:microsoft.com/office/officeart/2005/8/layout/hierarchy3"/>
    <dgm:cxn modelId="{7435581B-9072-41B1-89E0-1C1B68975AF9}" type="presParOf" srcId="{3DB87BA5-AEDD-441E-9C85-4F83388C0568}" destId="{56658D4D-FEF1-4C2C-9F17-8441662F8AF9}" srcOrd="0" destOrd="0" presId="urn:microsoft.com/office/officeart/2005/8/layout/hierarchy3"/>
    <dgm:cxn modelId="{38F4FE38-483B-4290-A961-3FA5AE1BC3CB}" type="presParOf" srcId="{56658D4D-FEF1-4C2C-9F17-8441662F8AF9}" destId="{70083ECC-CF09-457C-9A67-8CF63E7F45D3}" srcOrd="0" destOrd="0" presId="urn:microsoft.com/office/officeart/2005/8/layout/hierarchy3"/>
    <dgm:cxn modelId="{4C98D7A4-C8BA-47DC-AC2F-88BDA1A05227}" type="presParOf" srcId="{56658D4D-FEF1-4C2C-9F17-8441662F8AF9}" destId="{D31BE008-DE1D-463C-A59B-650EFF45B94E}" srcOrd="1" destOrd="0" presId="urn:microsoft.com/office/officeart/2005/8/layout/hierarchy3"/>
    <dgm:cxn modelId="{D1D65B15-C087-422B-970A-31880FCC4EEB}" type="presParOf" srcId="{3DB87BA5-AEDD-441E-9C85-4F83388C0568}" destId="{8746EB98-3F45-4508-A679-95C15F77AD58}" srcOrd="1" destOrd="0" presId="urn:microsoft.com/office/officeart/2005/8/layout/hierarchy3"/>
    <dgm:cxn modelId="{AFDEA2DF-ADDF-4C51-BBFF-A99A113461CB}" type="presParOf" srcId="{8746EB98-3F45-4508-A679-95C15F77AD58}" destId="{23C36ADE-ECE9-4E35-A73D-FC4BFDC3FA15}" srcOrd="0" destOrd="0" presId="urn:microsoft.com/office/officeart/2005/8/layout/hierarchy3"/>
    <dgm:cxn modelId="{5D4B044A-813F-4F95-B2E1-D8827B942BDD}" type="presParOf" srcId="{8746EB98-3F45-4508-A679-95C15F77AD58}" destId="{28450765-74F8-4DA6-8693-BD730F432B86}" srcOrd="1" destOrd="0" presId="urn:microsoft.com/office/officeart/2005/8/layout/hierarchy3"/>
    <dgm:cxn modelId="{62CE0FC5-9742-444D-9959-0D192ABE8B1E}" type="presParOf" srcId="{8746EB98-3F45-4508-A679-95C15F77AD58}" destId="{5FDC05FE-B7ED-4F6A-9EB5-E64276F537BE}" srcOrd="2" destOrd="0" presId="urn:microsoft.com/office/officeart/2005/8/layout/hierarchy3"/>
    <dgm:cxn modelId="{79ED4ED5-40FD-4E78-BEA5-409F69BA3BBB}" type="presParOf" srcId="{8746EB98-3F45-4508-A679-95C15F77AD58}" destId="{85582599-4F49-478B-BBB1-E3242EC7A7A5}" srcOrd="3" destOrd="0" presId="urn:microsoft.com/office/officeart/2005/8/layout/hierarchy3"/>
    <dgm:cxn modelId="{14089985-1FBA-4FA6-9B78-C737F4436682}" type="presParOf" srcId="{8746EB98-3F45-4508-A679-95C15F77AD58}" destId="{D75C0A2C-8250-471C-B151-6A5C2D8D5185}" srcOrd="4" destOrd="0" presId="urn:microsoft.com/office/officeart/2005/8/layout/hierarchy3"/>
    <dgm:cxn modelId="{8EF23521-447B-4621-A612-FEDE4071ADE0}" type="presParOf" srcId="{8746EB98-3F45-4508-A679-95C15F77AD58}" destId="{11CCB3CC-A35A-4D23-AAE3-818A74C86E11}" srcOrd="5" destOrd="0" presId="urn:microsoft.com/office/officeart/2005/8/layout/hierarchy3"/>
    <dgm:cxn modelId="{E298C915-4A16-4DD2-8A8A-D705D620D5FF}" type="presParOf" srcId="{9FEA127F-210B-4E5F-A514-E81FBE34A8E0}" destId="{FAFDB136-292E-4996-955A-DCB5B8243AA4}" srcOrd="1" destOrd="0" presId="urn:microsoft.com/office/officeart/2005/8/layout/hierarchy3"/>
    <dgm:cxn modelId="{1015C32D-0165-42F8-B92D-CAA1FEF5585F}" type="presParOf" srcId="{FAFDB136-292E-4996-955A-DCB5B8243AA4}" destId="{815CDEDB-DA64-4B34-8A9E-70575CA38121}" srcOrd="0" destOrd="0" presId="urn:microsoft.com/office/officeart/2005/8/layout/hierarchy3"/>
    <dgm:cxn modelId="{84ADFD1D-18BF-4509-B2C0-736C8932425A}" type="presParOf" srcId="{815CDEDB-DA64-4B34-8A9E-70575CA38121}" destId="{B723E630-4C6D-43BE-89BB-363B8081E09D}" srcOrd="0" destOrd="0" presId="urn:microsoft.com/office/officeart/2005/8/layout/hierarchy3"/>
    <dgm:cxn modelId="{54D36AE3-4497-4359-A3E5-D417C5CDAB19}" type="presParOf" srcId="{815CDEDB-DA64-4B34-8A9E-70575CA38121}" destId="{39C48F2A-A6FC-4AD0-921F-0C60D512777D}" srcOrd="1" destOrd="0" presId="urn:microsoft.com/office/officeart/2005/8/layout/hierarchy3"/>
    <dgm:cxn modelId="{1AD8F79F-F72D-4EAB-8D1F-C8E932F70D5E}" type="presParOf" srcId="{FAFDB136-292E-4996-955A-DCB5B8243AA4}" destId="{36DFB3F6-CA17-4869-B19C-A9929EAC4E04}" srcOrd="1" destOrd="0" presId="urn:microsoft.com/office/officeart/2005/8/layout/hierarchy3"/>
    <dgm:cxn modelId="{F33EF436-E8D2-4CB5-B16F-AAB3DE7A2F40}" type="presParOf" srcId="{36DFB3F6-CA17-4869-B19C-A9929EAC4E04}" destId="{D43A028C-63EA-41A7-9459-C93C018BCB5B}" srcOrd="0" destOrd="0" presId="urn:microsoft.com/office/officeart/2005/8/layout/hierarchy3"/>
    <dgm:cxn modelId="{049703FE-5287-408C-BEF9-7BF901230616}" type="presParOf" srcId="{36DFB3F6-CA17-4869-B19C-A9929EAC4E04}" destId="{866FB2DA-E7CE-4861-A2A4-BD64AAC2C603}" srcOrd="1" destOrd="0" presId="urn:microsoft.com/office/officeart/2005/8/layout/hierarchy3"/>
    <dgm:cxn modelId="{8629850E-C3F5-480F-B1F0-3170FEB84D9F}" type="presParOf" srcId="{36DFB3F6-CA17-4869-B19C-A9929EAC4E04}" destId="{060709DB-9CFF-4826-B56C-2A74A7F43330}" srcOrd="2" destOrd="0" presId="urn:microsoft.com/office/officeart/2005/8/layout/hierarchy3"/>
    <dgm:cxn modelId="{08050E75-606A-4152-8894-6D22CAC9E330}" type="presParOf" srcId="{36DFB3F6-CA17-4869-B19C-A9929EAC4E04}" destId="{B1DB4239-1565-48E3-8C01-0493B1D1D383}" srcOrd="3" destOrd="0" presId="urn:microsoft.com/office/officeart/2005/8/layout/hierarchy3"/>
    <dgm:cxn modelId="{C9D65F79-FC72-4B22-A9C4-79DD6D3E4120}" type="presParOf" srcId="{36DFB3F6-CA17-4869-B19C-A9929EAC4E04}" destId="{669A6EFE-55A8-48FC-AB1E-501B7AC75318}" srcOrd="4" destOrd="0" presId="urn:microsoft.com/office/officeart/2005/8/layout/hierarchy3"/>
    <dgm:cxn modelId="{7F48FD70-2729-4E20-8A7F-F8425ED20E7F}" type="presParOf" srcId="{36DFB3F6-CA17-4869-B19C-A9929EAC4E04}" destId="{5FDC6286-89BA-4855-98C5-D28E72D1C295}" srcOrd="5" destOrd="0" presId="urn:microsoft.com/office/officeart/2005/8/layout/hierarchy3"/>
    <dgm:cxn modelId="{9518C19C-1D26-42DD-BEFC-E639AD59E827}" type="presParOf" srcId="{9FEA127F-210B-4E5F-A514-E81FBE34A8E0}" destId="{4E08D6ED-9039-4FFC-BEE5-014E11635187}" srcOrd="2" destOrd="0" presId="urn:microsoft.com/office/officeart/2005/8/layout/hierarchy3"/>
    <dgm:cxn modelId="{C91719A0-DA0D-4C6F-B705-D0CE59FF1C49}" type="presParOf" srcId="{4E08D6ED-9039-4FFC-BEE5-014E11635187}" destId="{80C1DDAF-5A6C-4DD8-8D4E-E99AA6752805}" srcOrd="0" destOrd="0" presId="urn:microsoft.com/office/officeart/2005/8/layout/hierarchy3"/>
    <dgm:cxn modelId="{74E126AB-B1D3-49BC-ABD8-D61FE7947109}" type="presParOf" srcId="{80C1DDAF-5A6C-4DD8-8D4E-E99AA6752805}" destId="{61438B48-3652-4718-BF62-71A5AD388452}" srcOrd="0" destOrd="0" presId="urn:microsoft.com/office/officeart/2005/8/layout/hierarchy3"/>
    <dgm:cxn modelId="{5802EB34-813A-4E64-82F2-9A3FEBB9E304}" type="presParOf" srcId="{80C1DDAF-5A6C-4DD8-8D4E-E99AA6752805}" destId="{1AB6A816-893C-4010-90DD-8FEFF3E8470B}" srcOrd="1" destOrd="0" presId="urn:microsoft.com/office/officeart/2005/8/layout/hierarchy3"/>
    <dgm:cxn modelId="{5F9FF5DB-4284-4AED-86DD-057D85E0BB52}" type="presParOf" srcId="{4E08D6ED-9039-4FFC-BEE5-014E11635187}" destId="{740B76D7-BE84-4671-BAC6-BB9ACD8346D8}" srcOrd="1" destOrd="0" presId="urn:microsoft.com/office/officeart/2005/8/layout/hierarchy3"/>
    <dgm:cxn modelId="{7F0E517C-C72F-4D86-A410-A486EE46B4D3}" type="presParOf" srcId="{740B76D7-BE84-4671-BAC6-BB9ACD8346D8}" destId="{9AA1D6DD-B1A5-4343-A32D-6685849EFFDF}" srcOrd="0" destOrd="0" presId="urn:microsoft.com/office/officeart/2005/8/layout/hierarchy3"/>
    <dgm:cxn modelId="{D52DAF1A-EB6B-41A5-ADA5-2BE54B6CC629}" type="presParOf" srcId="{740B76D7-BE84-4671-BAC6-BB9ACD8346D8}" destId="{0C71C525-5486-433D-9331-35F3A26263FE}" srcOrd="1" destOrd="0" presId="urn:microsoft.com/office/officeart/2005/8/layout/hierarchy3"/>
    <dgm:cxn modelId="{81D52D53-EBC3-48A8-B2D4-9BD25C61EF69}" type="presParOf" srcId="{740B76D7-BE84-4671-BAC6-BB9ACD8346D8}" destId="{9EC3FD5B-4989-4BA7-B4D2-6786FC4CCCE7}" srcOrd="2" destOrd="0" presId="urn:microsoft.com/office/officeart/2005/8/layout/hierarchy3"/>
    <dgm:cxn modelId="{EB43331B-D436-4AE5-B305-610D363C6316}" type="presParOf" srcId="{740B76D7-BE84-4671-BAC6-BB9ACD8346D8}" destId="{8C8C0024-5F55-4702-AED8-16952D6596DF}" srcOrd="3" destOrd="0" presId="urn:microsoft.com/office/officeart/2005/8/layout/hierarchy3"/>
    <dgm:cxn modelId="{885F89E6-35BF-403E-801E-405748E5DB55}" type="presParOf" srcId="{740B76D7-BE84-4671-BAC6-BB9ACD8346D8}" destId="{A482D1DC-D7C3-43D6-BFB4-0365A3E8F826}" srcOrd="4" destOrd="0" presId="urn:microsoft.com/office/officeart/2005/8/layout/hierarchy3"/>
    <dgm:cxn modelId="{F7F284DF-675A-4680-A27F-717E9A86D84C}" type="presParOf" srcId="{740B76D7-BE84-4671-BAC6-BB9ACD8346D8}" destId="{40C65C29-3E32-47A1-98C6-CEE15F36B507}" srcOrd="5" destOrd="0" presId="urn:microsoft.com/office/officeart/2005/8/layout/hierarchy3"/>
    <dgm:cxn modelId="{8810FE27-2C21-420C-8F4C-697A569EB73B}" type="presParOf" srcId="{9FEA127F-210B-4E5F-A514-E81FBE34A8E0}" destId="{3BA8B100-3E57-42E4-9760-3A69CEFA748B}" srcOrd="3" destOrd="0" presId="urn:microsoft.com/office/officeart/2005/8/layout/hierarchy3"/>
    <dgm:cxn modelId="{E447DA89-143A-4939-A1B9-FB35A14ACEEA}" type="presParOf" srcId="{3BA8B100-3E57-42E4-9760-3A69CEFA748B}" destId="{591300DD-692B-4A4E-B9C6-6E23EBDA9D09}" srcOrd="0" destOrd="0" presId="urn:microsoft.com/office/officeart/2005/8/layout/hierarchy3"/>
    <dgm:cxn modelId="{0F91F426-0FB2-4070-ADA0-3BEEF53DAC9B}" type="presParOf" srcId="{591300DD-692B-4A4E-B9C6-6E23EBDA9D09}" destId="{F7AB7B24-8CE6-46FE-86CB-D21F8A5863A6}" srcOrd="0" destOrd="0" presId="urn:microsoft.com/office/officeart/2005/8/layout/hierarchy3"/>
    <dgm:cxn modelId="{EAFC2442-D6E1-4513-BBBE-DB66BF554E47}" type="presParOf" srcId="{591300DD-692B-4A4E-B9C6-6E23EBDA9D09}" destId="{0ED613BA-706D-4D42-806F-6B19A5AE7B2E}" srcOrd="1" destOrd="0" presId="urn:microsoft.com/office/officeart/2005/8/layout/hierarchy3"/>
    <dgm:cxn modelId="{3C202055-1275-4897-8F4C-D05078B23E4F}" type="presParOf" srcId="{3BA8B100-3E57-42E4-9760-3A69CEFA748B}" destId="{EF08DFCE-D2EC-40E8-B5B7-1D84FDEC2D0D}" srcOrd="1" destOrd="0" presId="urn:microsoft.com/office/officeart/2005/8/layout/hierarchy3"/>
    <dgm:cxn modelId="{A1492D4C-94C8-4A25-90C9-5F1F88BE68F3}" type="presParOf" srcId="{EF08DFCE-D2EC-40E8-B5B7-1D84FDEC2D0D}" destId="{BF772414-2C63-4521-83B9-B21FCED6A385}" srcOrd="0" destOrd="0" presId="urn:microsoft.com/office/officeart/2005/8/layout/hierarchy3"/>
    <dgm:cxn modelId="{9BC7EC2F-B63A-4785-9AA8-32565E534F3A}" type="presParOf" srcId="{EF08DFCE-D2EC-40E8-B5B7-1D84FDEC2D0D}" destId="{1BF42174-58F7-40CB-B403-2268B16C22BB}" srcOrd="1" destOrd="0" presId="urn:microsoft.com/office/officeart/2005/8/layout/hierarchy3"/>
    <dgm:cxn modelId="{C5F2025F-5A80-4835-8F99-B3A299C174F4}" type="presParOf" srcId="{EF08DFCE-D2EC-40E8-B5B7-1D84FDEC2D0D}" destId="{A8993313-A484-4036-9762-43CEC9648623}" srcOrd="2" destOrd="0" presId="urn:microsoft.com/office/officeart/2005/8/layout/hierarchy3"/>
    <dgm:cxn modelId="{DFC6B329-DDEE-42D0-80AF-230D8D8E79E4}" type="presParOf" srcId="{EF08DFCE-D2EC-40E8-B5B7-1D84FDEC2D0D}" destId="{C44B36A6-91A2-45D9-9788-40A389D44378}" srcOrd="3" destOrd="0" presId="urn:microsoft.com/office/officeart/2005/8/layout/hierarchy3"/>
    <dgm:cxn modelId="{B2F031BA-F83F-483A-8AC5-637C64808959}" type="presParOf" srcId="{EF08DFCE-D2EC-40E8-B5B7-1D84FDEC2D0D}" destId="{BD402AD3-DE39-45B5-A494-9C339DC1604E}" srcOrd="4" destOrd="0" presId="urn:microsoft.com/office/officeart/2005/8/layout/hierarchy3"/>
    <dgm:cxn modelId="{AAB306EC-6CE6-4B1C-B53D-54760DCC5F0F}" type="presParOf" srcId="{EF08DFCE-D2EC-40E8-B5B7-1D84FDEC2D0D}" destId="{6F898E0B-7930-474E-98BA-D464207D75A4}" srcOrd="5" destOrd="0" presId="urn:microsoft.com/office/officeart/2005/8/layout/hierarchy3"/>
    <dgm:cxn modelId="{3FB1AC0B-7BD5-446A-9963-5D57E0577620}" type="presParOf" srcId="{9FEA127F-210B-4E5F-A514-E81FBE34A8E0}" destId="{B6EFDEE0-0B7A-4175-80D4-F164440E7862}" srcOrd="4" destOrd="0" presId="urn:microsoft.com/office/officeart/2005/8/layout/hierarchy3"/>
    <dgm:cxn modelId="{A7AE56BA-3523-47A9-BD0C-064FE15D8A90}" type="presParOf" srcId="{B6EFDEE0-0B7A-4175-80D4-F164440E7862}" destId="{AAA903FF-4D50-4C83-9F1C-3C3A069DA57B}" srcOrd="0" destOrd="0" presId="urn:microsoft.com/office/officeart/2005/8/layout/hierarchy3"/>
    <dgm:cxn modelId="{D9D24F27-606B-4E2B-AF34-BC6721CCF527}" type="presParOf" srcId="{AAA903FF-4D50-4C83-9F1C-3C3A069DA57B}" destId="{7B65F524-C7DA-4A59-A79C-CEA955A31BA8}" srcOrd="0" destOrd="0" presId="urn:microsoft.com/office/officeart/2005/8/layout/hierarchy3"/>
    <dgm:cxn modelId="{8F81198F-A565-4BFD-972A-2DDB9D6CF346}" type="presParOf" srcId="{AAA903FF-4D50-4C83-9F1C-3C3A069DA57B}" destId="{819E4634-DF51-478F-8590-96EE13361B03}" srcOrd="1" destOrd="0" presId="urn:microsoft.com/office/officeart/2005/8/layout/hierarchy3"/>
    <dgm:cxn modelId="{DC21DE12-F04B-40EF-B4D3-18AA7B648292}" type="presParOf" srcId="{B6EFDEE0-0B7A-4175-80D4-F164440E7862}" destId="{8F639A4A-9439-4546-B831-B6568D6D2B0B}" srcOrd="1" destOrd="0" presId="urn:microsoft.com/office/officeart/2005/8/layout/hierarchy3"/>
    <dgm:cxn modelId="{1EB7E61C-0D09-4A34-A35F-7B55E418D200}" type="presParOf" srcId="{8F639A4A-9439-4546-B831-B6568D6D2B0B}" destId="{BE148B1E-0D39-4AAC-88B5-B3D8CBEB54E2}" srcOrd="0" destOrd="0" presId="urn:microsoft.com/office/officeart/2005/8/layout/hierarchy3"/>
    <dgm:cxn modelId="{6E1BC13B-439F-44B9-91F6-641484BDB441}" type="presParOf" srcId="{8F639A4A-9439-4546-B831-B6568D6D2B0B}" destId="{E77A038F-D504-42B0-AAC3-80D0891920FE}" srcOrd="1" destOrd="0" presId="urn:microsoft.com/office/officeart/2005/8/layout/hierarchy3"/>
    <dgm:cxn modelId="{3CAACFB6-63B3-4E51-8B1A-BAE85326FE32}" type="presParOf" srcId="{8F639A4A-9439-4546-B831-B6568D6D2B0B}" destId="{B471E933-0C1B-4FE1-9FEF-4562D60AF065}" srcOrd="2" destOrd="0" presId="urn:microsoft.com/office/officeart/2005/8/layout/hierarchy3"/>
    <dgm:cxn modelId="{676635C9-0385-4AC9-838A-39AB37622F5E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7E557-6DE8-4887-B9FB-A0932DED4584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AF6C8E6-2862-40E3-9F9A-F13DD5AA6862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20163675-2857-4DF4-9C7C-5E8887CF151F}" type="parTrans" cxnId="{B742919C-034C-417D-BE80-B889D068867B}">
      <dgm:prSet/>
      <dgm:spPr/>
      <dgm:t>
        <a:bodyPr/>
        <a:lstStyle/>
        <a:p>
          <a:endParaRPr lang="fr-BE"/>
        </a:p>
      </dgm:t>
    </dgm:pt>
    <dgm:pt modelId="{30EDB110-039B-4126-A281-FE2283EF2127}" type="sibTrans" cxnId="{B742919C-034C-417D-BE80-B889D068867B}">
      <dgm:prSet/>
      <dgm:spPr/>
      <dgm:t>
        <a:bodyPr/>
        <a:lstStyle/>
        <a:p>
          <a:endParaRPr lang="fr-BE"/>
        </a:p>
      </dgm:t>
    </dgm:pt>
    <dgm:pt modelId="{1BB7C44C-EB3F-4A38-81F3-4F4305856D85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10BC9603-FD5C-4ACE-94FB-A665741A2DD0}" type="parTrans" cxnId="{26C9A6D1-9250-458E-A168-EBA627692046}">
      <dgm:prSet/>
      <dgm:spPr/>
      <dgm:t>
        <a:bodyPr/>
        <a:lstStyle/>
        <a:p>
          <a:endParaRPr lang="fr-BE"/>
        </a:p>
      </dgm:t>
    </dgm:pt>
    <dgm:pt modelId="{9C6EC178-D1B2-40FD-9CDA-FF7B25C7FD84}" type="sibTrans" cxnId="{26C9A6D1-9250-458E-A168-EBA627692046}">
      <dgm:prSet/>
      <dgm:spPr/>
      <dgm:t>
        <a:bodyPr/>
        <a:lstStyle/>
        <a:p>
          <a:endParaRPr lang="fr-BE"/>
        </a:p>
      </dgm:t>
    </dgm:pt>
    <dgm:pt modelId="{CDFB06F8-84F2-493D-89EE-3E80B99051B8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A845E416-E74A-4012-9AE1-9AD2694A19A5}" type="parTrans" cxnId="{4E59C354-53E9-485B-8DF0-2C65502FD193}">
      <dgm:prSet/>
      <dgm:spPr/>
      <dgm:t>
        <a:bodyPr/>
        <a:lstStyle/>
        <a:p>
          <a:endParaRPr lang="fr-BE"/>
        </a:p>
      </dgm:t>
    </dgm:pt>
    <dgm:pt modelId="{60A5D430-D1CF-4EF3-A808-6E786515B070}" type="sibTrans" cxnId="{4E59C354-53E9-485B-8DF0-2C65502FD193}">
      <dgm:prSet/>
      <dgm:spPr/>
      <dgm:t>
        <a:bodyPr/>
        <a:lstStyle/>
        <a:p>
          <a:endParaRPr lang="fr-BE"/>
        </a:p>
      </dgm:t>
    </dgm:pt>
    <dgm:pt modelId="{E317328F-04F2-4EA9-BB89-A3EE4FC5CDA3}" type="pres">
      <dgm:prSet presAssocID="{A137E557-6DE8-4887-B9FB-A0932DED458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8DFEC9A7-7F0E-4610-99D9-B9DB388919C1}" type="pres">
      <dgm:prSet presAssocID="{A137E557-6DE8-4887-B9FB-A0932DED4584}" presName="comp1" presStyleCnt="0"/>
      <dgm:spPr/>
    </dgm:pt>
    <dgm:pt modelId="{2EB46BC8-6D3B-4625-9B7C-2C48AF436E61}" type="pres">
      <dgm:prSet presAssocID="{A137E557-6DE8-4887-B9FB-A0932DED4584}" presName="circle1" presStyleLbl="node1" presStyleIdx="0" presStyleCnt="3"/>
      <dgm:spPr/>
      <dgm:t>
        <a:bodyPr/>
        <a:lstStyle/>
        <a:p>
          <a:endParaRPr lang="fr-BE"/>
        </a:p>
      </dgm:t>
    </dgm:pt>
    <dgm:pt modelId="{5A947FBF-9668-4292-8208-1093FA5475C4}" type="pres">
      <dgm:prSet presAssocID="{A137E557-6DE8-4887-B9FB-A0932DED458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A206A0D-D2D5-4B80-9423-EF8FB7261FFA}" type="pres">
      <dgm:prSet presAssocID="{A137E557-6DE8-4887-B9FB-A0932DED4584}" presName="comp2" presStyleCnt="0"/>
      <dgm:spPr/>
    </dgm:pt>
    <dgm:pt modelId="{510F6577-1936-4EC3-B45B-C3F5473B2C94}" type="pres">
      <dgm:prSet presAssocID="{A137E557-6DE8-4887-B9FB-A0932DED4584}" presName="circle2" presStyleLbl="node1" presStyleIdx="1" presStyleCnt="3"/>
      <dgm:spPr/>
      <dgm:t>
        <a:bodyPr/>
        <a:lstStyle/>
        <a:p>
          <a:endParaRPr lang="fr-BE"/>
        </a:p>
      </dgm:t>
    </dgm:pt>
    <dgm:pt modelId="{3C0A79D5-0BFF-48B6-9E04-E83004D436B9}" type="pres">
      <dgm:prSet presAssocID="{A137E557-6DE8-4887-B9FB-A0932DED458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147707-77F7-4962-9641-E833D2866451}" type="pres">
      <dgm:prSet presAssocID="{A137E557-6DE8-4887-B9FB-A0932DED4584}" presName="comp3" presStyleCnt="0"/>
      <dgm:spPr/>
    </dgm:pt>
    <dgm:pt modelId="{0B700DE4-7C8D-4E12-A0F4-7C2F132BAB25}" type="pres">
      <dgm:prSet presAssocID="{A137E557-6DE8-4887-B9FB-A0932DED4584}" presName="circle3" presStyleLbl="node1" presStyleIdx="2" presStyleCnt="3"/>
      <dgm:spPr/>
      <dgm:t>
        <a:bodyPr/>
        <a:lstStyle/>
        <a:p>
          <a:endParaRPr lang="fr-BE"/>
        </a:p>
      </dgm:t>
    </dgm:pt>
    <dgm:pt modelId="{1944F6A9-20A0-45A8-A09D-38BE26BDB588}" type="pres">
      <dgm:prSet presAssocID="{A137E557-6DE8-4887-B9FB-A0932DED458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6C9A6D1-9250-458E-A168-EBA627692046}" srcId="{A137E557-6DE8-4887-B9FB-A0932DED4584}" destId="{1BB7C44C-EB3F-4A38-81F3-4F4305856D85}" srcOrd="1" destOrd="0" parTransId="{10BC9603-FD5C-4ACE-94FB-A665741A2DD0}" sibTransId="{9C6EC178-D1B2-40FD-9CDA-FF7B25C7FD84}"/>
    <dgm:cxn modelId="{39329F58-E90B-4A1F-8611-3A10D4049816}" type="presOf" srcId="{3AF6C8E6-2862-40E3-9F9A-F13DD5AA6862}" destId="{2EB46BC8-6D3B-4625-9B7C-2C48AF436E61}" srcOrd="0" destOrd="0" presId="urn:microsoft.com/office/officeart/2005/8/layout/venn2"/>
    <dgm:cxn modelId="{40B06124-BCED-4927-BEEA-EA1BC2CC6E1F}" type="presOf" srcId="{CDFB06F8-84F2-493D-89EE-3E80B99051B8}" destId="{1944F6A9-20A0-45A8-A09D-38BE26BDB588}" srcOrd="1" destOrd="0" presId="urn:microsoft.com/office/officeart/2005/8/layout/venn2"/>
    <dgm:cxn modelId="{8D9EDBAA-683C-45D5-92D7-A0692CF6022E}" type="presOf" srcId="{3AF6C8E6-2862-40E3-9F9A-F13DD5AA6862}" destId="{5A947FBF-9668-4292-8208-1093FA5475C4}" srcOrd="1" destOrd="0" presId="urn:microsoft.com/office/officeart/2005/8/layout/venn2"/>
    <dgm:cxn modelId="{F207D527-65C6-430D-BB91-0A6121CF7605}" type="presOf" srcId="{1BB7C44C-EB3F-4A38-81F3-4F4305856D85}" destId="{3C0A79D5-0BFF-48B6-9E04-E83004D436B9}" srcOrd="1" destOrd="0" presId="urn:microsoft.com/office/officeart/2005/8/layout/venn2"/>
    <dgm:cxn modelId="{1903352C-5AF6-4B65-80B6-951683A76EA6}" type="presOf" srcId="{CDFB06F8-84F2-493D-89EE-3E80B99051B8}" destId="{0B700DE4-7C8D-4E12-A0F4-7C2F132BAB25}" srcOrd="0" destOrd="0" presId="urn:microsoft.com/office/officeart/2005/8/layout/venn2"/>
    <dgm:cxn modelId="{B742919C-034C-417D-BE80-B889D068867B}" srcId="{A137E557-6DE8-4887-B9FB-A0932DED4584}" destId="{3AF6C8E6-2862-40E3-9F9A-F13DD5AA6862}" srcOrd="0" destOrd="0" parTransId="{20163675-2857-4DF4-9C7C-5E8887CF151F}" sibTransId="{30EDB110-039B-4126-A281-FE2283EF2127}"/>
    <dgm:cxn modelId="{FEACEE13-E473-41F2-8856-13FE4BB6253A}" type="presOf" srcId="{1BB7C44C-EB3F-4A38-81F3-4F4305856D85}" destId="{510F6577-1936-4EC3-B45B-C3F5473B2C94}" srcOrd="0" destOrd="0" presId="urn:microsoft.com/office/officeart/2005/8/layout/venn2"/>
    <dgm:cxn modelId="{4E59C354-53E9-485B-8DF0-2C65502FD193}" srcId="{A137E557-6DE8-4887-B9FB-A0932DED4584}" destId="{CDFB06F8-84F2-493D-89EE-3E80B99051B8}" srcOrd="2" destOrd="0" parTransId="{A845E416-E74A-4012-9AE1-9AD2694A19A5}" sibTransId="{60A5D430-D1CF-4EF3-A808-6E786515B070}"/>
    <dgm:cxn modelId="{C70624D0-A88B-46CA-B254-6BB7F399D2FB}" type="presOf" srcId="{A137E557-6DE8-4887-B9FB-A0932DED4584}" destId="{E317328F-04F2-4EA9-BB89-A3EE4FC5CDA3}" srcOrd="0" destOrd="0" presId="urn:microsoft.com/office/officeart/2005/8/layout/venn2"/>
    <dgm:cxn modelId="{AB169686-34E9-4FCF-B78A-647D6FC054D5}" type="presParOf" srcId="{E317328F-04F2-4EA9-BB89-A3EE4FC5CDA3}" destId="{8DFEC9A7-7F0E-4610-99D9-B9DB388919C1}" srcOrd="0" destOrd="0" presId="urn:microsoft.com/office/officeart/2005/8/layout/venn2"/>
    <dgm:cxn modelId="{B435CAB6-499C-433F-B951-0F3FCC394B60}" type="presParOf" srcId="{8DFEC9A7-7F0E-4610-99D9-B9DB388919C1}" destId="{2EB46BC8-6D3B-4625-9B7C-2C48AF436E61}" srcOrd="0" destOrd="0" presId="urn:microsoft.com/office/officeart/2005/8/layout/venn2"/>
    <dgm:cxn modelId="{C658C3C8-1823-4F09-AC2F-EA7A662632CE}" type="presParOf" srcId="{8DFEC9A7-7F0E-4610-99D9-B9DB388919C1}" destId="{5A947FBF-9668-4292-8208-1093FA5475C4}" srcOrd="1" destOrd="0" presId="urn:microsoft.com/office/officeart/2005/8/layout/venn2"/>
    <dgm:cxn modelId="{FEFBB072-5295-49EC-948A-B1159D898D43}" type="presParOf" srcId="{E317328F-04F2-4EA9-BB89-A3EE4FC5CDA3}" destId="{0A206A0D-D2D5-4B80-9423-EF8FB7261FFA}" srcOrd="1" destOrd="0" presId="urn:microsoft.com/office/officeart/2005/8/layout/venn2"/>
    <dgm:cxn modelId="{AF4BE2F8-F3F5-4DB6-BC05-6B71EA5ADAFE}" type="presParOf" srcId="{0A206A0D-D2D5-4B80-9423-EF8FB7261FFA}" destId="{510F6577-1936-4EC3-B45B-C3F5473B2C94}" srcOrd="0" destOrd="0" presId="urn:microsoft.com/office/officeart/2005/8/layout/venn2"/>
    <dgm:cxn modelId="{1FD0B428-EF6A-4CFE-96F4-D17F25C47290}" type="presParOf" srcId="{0A206A0D-D2D5-4B80-9423-EF8FB7261FFA}" destId="{3C0A79D5-0BFF-48B6-9E04-E83004D436B9}" srcOrd="1" destOrd="0" presId="urn:microsoft.com/office/officeart/2005/8/layout/venn2"/>
    <dgm:cxn modelId="{F3FDACAA-6C30-4083-80D7-2C70540BD078}" type="presParOf" srcId="{E317328F-04F2-4EA9-BB89-A3EE4FC5CDA3}" destId="{B9147707-77F7-4962-9641-E833D2866451}" srcOrd="2" destOrd="0" presId="urn:microsoft.com/office/officeart/2005/8/layout/venn2"/>
    <dgm:cxn modelId="{96A50050-D7C7-4390-9F64-5AF516BA8B00}" type="presParOf" srcId="{B9147707-77F7-4962-9641-E833D2866451}" destId="{0B700DE4-7C8D-4E12-A0F4-7C2F132BAB25}" srcOrd="0" destOrd="0" presId="urn:microsoft.com/office/officeart/2005/8/layout/venn2"/>
    <dgm:cxn modelId="{99E891D6-8610-4181-B23D-9A650159BC69}" type="presParOf" srcId="{B9147707-77F7-4962-9641-E833D2866451}" destId="{1944F6A9-20A0-45A8-A09D-38BE26BDB5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1B8D5E6-3126-4F76-81A6-086A47B5A357}" type="presOf" srcId="{9F5C6B60-1354-4681-8D75-B9B7F4049708}" destId="{0C71C525-5486-433D-9331-35F3A26263FE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B6326AAB-5EE6-4B6C-AD1B-7347A5552945}" type="presOf" srcId="{6D1122E1-5AE9-4373-A077-75B17F1DB372}" destId="{1BF42174-58F7-40CB-B403-2268B16C22BB}" srcOrd="0" destOrd="0" presId="urn:microsoft.com/office/officeart/2005/8/layout/hierarchy3"/>
    <dgm:cxn modelId="{E7C0207E-BA0F-4916-9218-AA5752400074}" type="presOf" srcId="{6543770D-AD42-4295-A616-7F9A3964FC7F}" destId="{9AA1D6DD-B1A5-4343-A32D-6685849EFFDF}" srcOrd="0" destOrd="0" presId="urn:microsoft.com/office/officeart/2005/8/layout/hierarchy3"/>
    <dgm:cxn modelId="{53CB64F1-CB67-4E3F-81ED-373C369334C7}" type="presOf" srcId="{CC84B68F-6CF7-458A-A318-FC74299E889F}" destId="{669A6EFE-55A8-48FC-AB1E-501B7AC75318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2A9C5426-96D3-4E9B-B3B9-463F9C69F707}" type="presOf" srcId="{9EBBA3C7-7CA1-48A8-9236-F1892E8301AC}" destId="{819E4634-DF51-478F-8590-96EE13361B03}" srcOrd="1" destOrd="0" presId="urn:microsoft.com/office/officeart/2005/8/layout/hierarchy3"/>
    <dgm:cxn modelId="{9699E2AD-84CF-45D0-9B96-C6FF3E1DDDCD}" type="presOf" srcId="{B68FD5AA-6F19-4873-8376-E1CC8A83BE43}" destId="{61438B48-3652-4718-BF62-71A5AD388452}" srcOrd="0" destOrd="0" presId="urn:microsoft.com/office/officeart/2005/8/layout/hierarchy3"/>
    <dgm:cxn modelId="{6D11B003-2AA0-4964-B981-2DE6E0B09668}" type="presOf" srcId="{6DB7B0D2-AE0D-48C6-A744-39946CF5A7D4}" destId="{6F898E0B-7930-474E-98BA-D464207D75A4}" srcOrd="0" destOrd="0" presId="urn:microsoft.com/office/officeart/2005/8/layout/hierarchy3"/>
    <dgm:cxn modelId="{E63E6793-A880-4C13-8050-16D0227E38A0}" type="presOf" srcId="{5BBA4AF7-D009-46DB-A7FE-AEBE061EFC10}" destId="{23C36ADE-ECE9-4E35-A73D-FC4BFDC3FA15}" srcOrd="0" destOrd="0" presId="urn:microsoft.com/office/officeart/2005/8/layout/hierarchy3"/>
    <dgm:cxn modelId="{51004EF1-523C-4052-964B-1CCFF856DF2A}" type="presOf" srcId="{0DE40C32-AF95-42AD-8AD6-F24F35001559}" destId="{B1DB4239-1565-48E3-8C01-0493B1D1D383}" srcOrd="0" destOrd="0" presId="urn:microsoft.com/office/officeart/2005/8/layout/hierarchy3"/>
    <dgm:cxn modelId="{61BA2FC2-2410-4FD3-A8E5-C2DCA4B97345}" type="presOf" srcId="{387C6FFB-F64F-4618-BB44-3A427D4E6CD5}" destId="{B471E933-0C1B-4FE1-9FEF-4562D60AF065}" srcOrd="0" destOrd="0" presId="urn:microsoft.com/office/officeart/2005/8/layout/hierarchy3"/>
    <dgm:cxn modelId="{1968AB5D-F7B7-4732-8CFF-112E68829FCB}" type="presOf" srcId="{BC030D92-6F84-427C-83F1-47BADF6EA076}" destId="{9EC3FD5B-4989-4BA7-B4D2-6786FC4CCCE7}" srcOrd="0" destOrd="0" presId="urn:microsoft.com/office/officeart/2005/8/layout/hierarchy3"/>
    <dgm:cxn modelId="{759EB40D-8340-4F9E-89DB-6F26EFA5222F}" type="presOf" srcId="{E312E8E5-076B-48C3-A667-5CEECC25305B}" destId="{BF772414-2C63-4521-83B9-B21FCED6A385}" srcOrd="0" destOrd="0" presId="urn:microsoft.com/office/officeart/2005/8/layout/hierarchy3"/>
    <dgm:cxn modelId="{E8168E5F-7289-428E-892F-7037D3C31DA8}" type="presOf" srcId="{77B54DA3-1012-4218-9106-FCD163C9F9D0}" destId="{D43A028C-63EA-41A7-9459-C93C018BCB5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59AB7441-90EA-4922-A6EC-DFD1023CF117}" type="presOf" srcId="{270D403F-A7E9-41AD-8AC9-8E38905C98FF}" destId="{8C8C0024-5F55-4702-AED8-16952D6596DF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E50E0A9-79F5-49B0-9915-DAA001C278FF}" type="presOf" srcId="{B29EA048-2168-4094-B848-594A613F8587}" destId="{C7C92FAD-91AB-4463-91DB-1DAFDCD1E33E}" srcOrd="0" destOrd="0" presId="urn:microsoft.com/office/officeart/2005/8/layout/hierarchy3"/>
    <dgm:cxn modelId="{55A64C50-3151-41A8-A816-CFF5153AEE11}" type="presOf" srcId="{CBEC482A-4267-4548-BA70-037F0C4C3B76}" destId="{866FB2DA-E7CE-4861-A2A4-BD64AAC2C603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679EEB7-065E-448A-8918-9482CADAB9A0}" type="presOf" srcId="{47C213A5-AFD2-409B-BEE7-046B401512AE}" destId="{F7AB7B24-8CE6-46FE-86CB-D21F8A5863A6}" srcOrd="0" destOrd="0" presId="urn:microsoft.com/office/officeart/2005/8/layout/hierarchy3"/>
    <dgm:cxn modelId="{C94B5118-739C-47F5-AA21-E7C1E43E8D42}" type="presOf" srcId="{456FBAD3-D58B-443A-AC58-DCC9769BEF1F}" destId="{70083ECC-CF09-457C-9A67-8CF63E7F45D3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BD751C-18A3-414E-8FF5-7273F03F25EF}" type="presOf" srcId="{2441288E-19FD-46A3-A179-4D133E9F9F89}" destId="{E77A038F-D504-42B0-AAC3-80D0891920FE}" srcOrd="0" destOrd="0" presId="urn:microsoft.com/office/officeart/2005/8/layout/hierarchy3"/>
    <dgm:cxn modelId="{79C0B383-63F5-46A4-9337-62FDF7945BEE}" type="presOf" srcId="{5D28F061-058A-4C35-B619-6103D1DD2825}" destId="{D75C0A2C-8250-471C-B151-6A5C2D8D5185}" srcOrd="0" destOrd="0" presId="urn:microsoft.com/office/officeart/2005/8/layout/hierarchy3"/>
    <dgm:cxn modelId="{96E20FDB-1083-4C24-9D79-3CFCB6D1CD5F}" type="presOf" srcId="{B0C44ECA-CFF0-4B43-A691-4CE92FE8681A}" destId="{C44B36A6-91A2-45D9-9788-40A389D44378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94168E27-290F-47A9-BA72-D12508D7CB77}" type="presOf" srcId="{9EBBA3C7-7CA1-48A8-9236-F1892E8301AC}" destId="{7B65F524-C7DA-4A59-A79C-CEA955A31BA8}" srcOrd="0" destOrd="0" presId="urn:microsoft.com/office/officeart/2005/8/layout/hierarchy3"/>
    <dgm:cxn modelId="{3E6A3245-BB19-481D-801F-5CF4D6ABF17A}" type="presOf" srcId="{CD23B587-CDE8-4D2A-8E7A-5F0A2B7E0358}" destId="{11CCB3CC-A35A-4D23-AAE3-818A74C86E11}" srcOrd="0" destOrd="0" presId="urn:microsoft.com/office/officeart/2005/8/layout/hierarchy3"/>
    <dgm:cxn modelId="{97E18FDC-82AF-4C51-B301-C97B38D2F9BE}" type="presOf" srcId="{456FBAD3-D58B-443A-AC58-DCC9769BEF1F}" destId="{D31BE008-DE1D-463C-A59B-650EFF45B94E}" srcOrd="1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9D2C09A1-5860-4AF6-8022-C58D28D09F17}" type="presOf" srcId="{EE791D6D-4728-46EF-B504-565E09019770}" destId="{40C65C29-3E32-47A1-98C6-CEE15F36B507}" srcOrd="0" destOrd="0" presId="urn:microsoft.com/office/officeart/2005/8/layout/hierarchy3"/>
    <dgm:cxn modelId="{C37FEF53-56C6-4243-A349-98EA47923C05}" type="presOf" srcId="{7BBE010D-08DD-42F0-9729-56C7BB75FCE2}" destId="{5FDC05FE-B7ED-4F6A-9EB5-E64276F537BE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7BD203A6-8052-4F2F-84C1-99596E111EF4}" type="presOf" srcId="{78F573D3-6ADA-4624-ACD9-E4CAA3437D73}" destId="{B723E630-4C6D-43BE-89BB-363B8081E09D}" srcOrd="0" destOrd="0" presId="urn:microsoft.com/office/officeart/2005/8/layout/hierarchy3"/>
    <dgm:cxn modelId="{8DB5C08D-2E96-4DED-89A3-AC50AAE0513B}" type="presOf" srcId="{B68FD5AA-6F19-4873-8376-E1CC8A83BE43}" destId="{1AB6A816-893C-4010-90DD-8FEFF3E8470B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E033E239-6611-4833-A831-B3F620485FDB}" type="presOf" srcId="{F7D3D631-964E-481F-A6C9-D8DA9859B3E8}" destId="{9FEA127F-210B-4E5F-A514-E81FBE34A8E0}" srcOrd="0" destOrd="0" presId="urn:microsoft.com/office/officeart/2005/8/layout/hierarchy3"/>
    <dgm:cxn modelId="{94D3C6D2-0CE2-4AB3-AA2D-79472965EDC6}" type="presOf" srcId="{87E19A77-91ED-43D2-928F-0F91EAB14108}" destId="{A8993313-A484-4036-9762-43CEC9648623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AA501125-BFCC-468D-8B07-2D516E77A541}" type="presOf" srcId="{6D938703-6E0F-4714-9AED-59B930D61C50}" destId="{060709DB-9CFF-4826-B56C-2A74A7F43330}" srcOrd="0" destOrd="0" presId="urn:microsoft.com/office/officeart/2005/8/layout/hierarchy3"/>
    <dgm:cxn modelId="{51D57318-2C18-48EB-B87E-E43B4167278C}" type="presOf" srcId="{C75B3A11-1A63-4500-86E6-D5C2F8E5FD85}" destId="{5FDC6286-89BA-4855-98C5-D28E72D1C295}" srcOrd="0" destOrd="0" presId="urn:microsoft.com/office/officeart/2005/8/layout/hierarchy3"/>
    <dgm:cxn modelId="{F3DD87B7-46E8-4D47-B4A7-CE2EF0BE7420}" type="presOf" srcId="{78F573D3-6ADA-4624-ACD9-E4CAA3437D73}" destId="{39C48F2A-A6FC-4AD0-921F-0C60D512777D}" srcOrd="1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87A53D9F-51B8-4668-B6CA-9886266D9A11}" type="presOf" srcId="{930ED09E-8598-4F99-9ADB-C1E83C9E571C}" destId="{85582599-4F49-478B-BBB1-E3242EC7A7A5}" srcOrd="0" destOrd="0" presId="urn:microsoft.com/office/officeart/2005/8/layout/hierarchy3"/>
    <dgm:cxn modelId="{366BC702-BFC7-417F-97F0-F4EACDBDC9AB}" type="presOf" srcId="{899A7E36-930A-4415-871A-44279699F490}" destId="{BD402AD3-DE39-45B5-A494-9C339DC1604E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EC377DAF-0D75-4F04-82A8-2A33A5702AD1}" type="presOf" srcId="{AD6AA592-A028-4A4A-86CC-4BE134008B81}" destId="{BE148B1E-0D39-4AAC-88B5-B3D8CBEB54E2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31B0F43E-B94F-4BB9-9A44-C905A13C879C}" type="presOf" srcId="{F9E8C57F-5196-4E52-AFD2-C51BEF73E2F2}" destId="{A482D1DC-D7C3-43D6-BFB4-0365A3E8F826}" srcOrd="0" destOrd="0" presId="urn:microsoft.com/office/officeart/2005/8/layout/hierarchy3"/>
    <dgm:cxn modelId="{CBE819BE-7FE6-4A18-8B13-ABD021710482}" type="presOf" srcId="{626383B0-001B-4708-A463-5324FC0E02F9}" destId="{28450765-74F8-4DA6-8693-BD730F432B86}" srcOrd="0" destOrd="0" presId="urn:microsoft.com/office/officeart/2005/8/layout/hierarchy3"/>
    <dgm:cxn modelId="{F2072A6E-43FF-4A09-8AA7-18EB9A0B6566}" type="presOf" srcId="{47C213A5-AFD2-409B-BEE7-046B401512AE}" destId="{0ED613BA-706D-4D42-806F-6B19A5AE7B2E}" srcOrd="1" destOrd="0" presId="urn:microsoft.com/office/officeart/2005/8/layout/hierarchy3"/>
    <dgm:cxn modelId="{155B656C-6FD4-4D86-A0BF-28EE2BE225BA}" type="presParOf" srcId="{9FEA127F-210B-4E5F-A514-E81FBE34A8E0}" destId="{3DB87BA5-AEDD-441E-9C85-4F83388C0568}" srcOrd="0" destOrd="0" presId="urn:microsoft.com/office/officeart/2005/8/layout/hierarchy3"/>
    <dgm:cxn modelId="{F0ABDEB4-BBCF-405A-9197-DB1928EEB20E}" type="presParOf" srcId="{3DB87BA5-AEDD-441E-9C85-4F83388C0568}" destId="{56658D4D-FEF1-4C2C-9F17-8441662F8AF9}" srcOrd="0" destOrd="0" presId="urn:microsoft.com/office/officeart/2005/8/layout/hierarchy3"/>
    <dgm:cxn modelId="{F7FA0B5C-7E31-4AB3-A228-403946EA3CAC}" type="presParOf" srcId="{56658D4D-FEF1-4C2C-9F17-8441662F8AF9}" destId="{70083ECC-CF09-457C-9A67-8CF63E7F45D3}" srcOrd="0" destOrd="0" presId="urn:microsoft.com/office/officeart/2005/8/layout/hierarchy3"/>
    <dgm:cxn modelId="{2D09E384-871B-479A-925A-27FB95AA5854}" type="presParOf" srcId="{56658D4D-FEF1-4C2C-9F17-8441662F8AF9}" destId="{D31BE008-DE1D-463C-A59B-650EFF45B94E}" srcOrd="1" destOrd="0" presId="urn:microsoft.com/office/officeart/2005/8/layout/hierarchy3"/>
    <dgm:cxn modelId="{0A57544B-9EF7-44A5-BEEB-3FC3B1466283}" type="presParOf" srcId="{3DB87BA5-AEDD-441E-9C85-4F83388C0568}" destId="{8746EB98-3F45-4508-A679-95C15F77AD58}" srcOrd="1" destOrd="0" presId="urn:microsoft.com/office/officeart/2005/8/layout/hierarchy3"/>
    <dgm:cxn modelId="{EFD62BF9-3CDE-494C-BBD5-BEB0B16465E0}" type="presParOf" srcId="{8746EB98-3F45-4508-A679-95C15F77AD58}" destId="{23C36ADE-ECE9-4E35-A73D-FC4BFDC3FA15}" srcOrd="0" destOrd="0" presId="urn:microsoft.com/office/officeart/2005/8/layout/hierarchy3"/>
    <dgm:cxn modelId="{2DD9D108-4D23-403B-85CA-D04C1A04DD15}" type="presParOf" srcId="{8746EB98-3F45-4508-A679-95C15F77AD58}" destId="{28450765-74F8-4DA6-8693-BD730F432B86}" srcOrd="1" destOrd="0" presId="urn:microsoft.com/office/officeart/2005/8/layout/hierarchy3"/>
    <dgm:cxn modelId="{35A47641-D40E-4F4F-860C-AA479DCE5AAE}" type="presParOf" srcId="{8746EB98-3F45-4508-A679-95C15F77AD58}" destId="{5FDC05FE-B7ED-4F6A-9EB5-E64276F537BE}" srcOrd="2" destOrd="0" presId="urn:microsoft.com/office/officeart/2005/8/layout/hierarchy3"/>
    <dgm:cxn modelId="{DE16184E-78EA-4CA7-9CD2-6B33877E0131}" type="presParOf" srcId="{8746EB98-3F45-4508-A679-95C15F77AD58}" destId="{85582599-4F49-478B-BBB1-E3242EC7A7A5}" srcOrd="3" destOrd="0" presId="urn:microsoft.com/office/officeart/2005/8/layout/hierarchy3"/>
    <dgm:cxn modelId="{CADA97B0-939C-4BA9-A49C-70D47E882FE9}" type="presParOf" srcId="{8746EB98-3F45-4508-A679-95C15F77AD58}" destId="{D75C0A2C-8250-471C-B151-6A5C2D8D5185}" srcOrd="4" destOrd="0" presId="urn:microsoft.com/office/officeart/2005/8/layout/hierarchy3"/>
    <dgm:cxn modelId="{51FD10D3-66E3-47E0-BA82-245CD6C828A0}" type="presParOf" srcId="{8746EB98-3F45-4508-A679-95C15F77AD58}" destId="{11CCB3CC-A35A-4D23-AAE3-818A74C86E11}" srcOrd="5" destOrd="0" presId="urn:microsoft.com/office/officeart/2005/8/layout/hierarchy3"/>
    <dgm:cxn modelId="{BF209879-BE32-4E75-85E4-22373188DCDF}" type="presParOf" srcId="{9FEA127F-210B-4E5F-A514-E81FBE34A8E0}" destId="{FAFDB136-292E-4996-955A-DCB5B8243AA4}" srcOrd="1" destOrd="0" presId="urn:microsoft.com/office/officeart/2005/8/layout/hierarchy3"/>
    <dgm:cxn modelId="{AEE495AE-AFAD-4AFA-9E38-5E8A08A233FC}" type="presParOf" srcId="{FAFDB136-292E-4996-955A-DCB5B8243AA4}" destId="{815CDEDB-DA64-4B34-8A9E-70575CA38121}" srcOrd="0" destOrd="0" presId="urn:microsoft.com/office/officeart/2005/8/layout/hierarchy3"/>
    <dgm:cxn modelId="{4F91ACE1-9EB0-4008-AD27-5BEED3751949}" type="presParOf" srcId="{815CDEDB-DA64-4B34-8A9E-70575CA38121}" destId="{B723E630-4C6D-43BE-89BB-363B8081E09D}" srcOrd="0" destOrd="0" presId="urn:microsoft.com/office/officeart/2005/8/layout/hierarchy3"/>
    <dgm:cxn modelId="{ACD65700-674F-462E-A77A-FBD928A90722}" type="presParOf" srcId="{815CDEDB-DA64-4B34-8A9E-70575CA38121}" destId="{39C48F2A-A6FC-4AD0-921F-0C60D512777D}" srcOrd="1" destOrd="0" presId="urn:microsoft.com/office/officeart/2005/8/layout/hierarchy3"/>
    <dgm:cxn modelId="{547DFB07-62BD-49D0-8DF5-010423953CDD}" type="presParOf" srcId="{FAFDB136-292E-4996-955A-DCB5B8243AA4}" destId="{36DFB3F6-CA17-4869-B19C-A9929EAC4E04}" srcOrd="1" destOrd="0" presId="urn:microsoft.com/office/officeart/2005/8/layout/hierarchy3"/>
    <dgm:cxn modelId="{6ACDED39-1F6C-4857-9B75-8527CF45A0AF}" type="presParOf" srcId="{36DFB3F6-CA17-4869-B19C-A9929EAC4E04}" destId="{D43A028C-63EA-41A7-9459-C93C018BCB5B}" srcOrd="0" destOrd="0" presId="urn:microsoft.com/office/officeart/2005/8/layout/hierarchy3"/>
    <dgm:cxn modelId="{03276EF0-D742-4E94-9E82-BF298E552BFF}" type="presParOf" srcId="{36DFB3F6-CA17-4869-B19C-A9929EAC4E04}" destId="{866FB2DA-E7CE-4861-A2A4-BD64AAC2C603}" srcOrd="1" destOrd="0" presId="urn:microsoft.com/office/officeart/2005/8/layout/hierarchy3"/>
    <dgm:cxn modelId="{FF260C40-9DCF-463D-A0B1-891ED6A5D9AD}" type="presParOf" srcId="{36DFB3F6-CA17-4869-B19C-A9929EAC4E04}" destId="{060709DB-9CFF-4826-B56C-2A74A7F43330}" srcOrd="2" destOrd="0" presId="urn:microsoft.com/office/officeart/2005/8/layout/hierarchy3"/>
    <dgm:cxn modelId="{C8D59CF4-929D-42EF-9387-A5282B5BB192}" type="presParOf" srcId="{36DFB3F6-CA17-4869-B19C-A9929EAC4E04}" destId="{B1DB4239-1565-48E3-8C01-0493B1D1D383}" srcOrd="3" destOrd="0" presId="urn:microsoft.com/office/officeart/2005/8/layout/hierarchy3"/>
    <dgm:cxn modelId="{CB91C73D-FC28-418C-915E-23D7337D8E5D}" type="presParOf" srcId="{36DFB3F6-CA17-4869-B19C-A9929EAC4E04}" destId="{669A6EFE-55A8-48FC-AB1E-501B7AC75318}" srcOrd="4" destOrd="0" presId="urn:microsoft.com/office/officeart/2005/8/layout/hierarchy3"/>
    <dgm:cxn modelId="{B7ADA748-3688-4B4B-A26A-4240CB20ECDF}" type="presParOf" srcId="{36DFB3F6-CA17-4869-B19C-A9929EAC4E04}" destId="{5FDC6286-89BA-4855-98C5-D28E72D1C295}" srcOrd="5" destOrd="0" presId="urn:microsoft.com/office/officeart/2005/8/layout/hierarchy3"/>
    <dgm:cxn modelId="{D1D34B33-E33D-4233-9A5A-311B6A27356D}" type="presParOf" srcId="{9FEA127F-210B-4E5F-A514-E81FBE34A8E0}" destId="{4E08D6ED-9039-4FFC-BEE5-014E11635187}" srcOrd="2" destOrd="0" presId="urn:microsoft.com/office/officeart/2005/8/layout/hierarchy3"/>
    <dgm:cxn modelId="{6ED5A335-5114-4FD4-8C60-204FA5B9EEC9}" type="presParOf" srcId="{4E08D6ED-9039-4FFC-BEE5-014E11635187}" destId="{80C1DDAF-5A6C-4DD8-8D4E-E99AA6752805}" srcOrd="0" destOrd="0" presId="urn:microsoft.com/office/officeart/2005/8/layout/hierarchy3"/>
    <dgm:cxn modelId="{0A9C7515-AAD2-450A-B04C-648F8C086757}" type="presParOf" srcId="{80C1DDAF-5A6C-4DD8-8D4E-E99AA6752805}" destId="{61438B48-3652-4718-BF62-71A5AD388452}" srcOrd="0" destOrd="0" presId="urn:microsoft.com/office/officeart/2005/8/layout/hierarchy3"/>
    <dgm:cxn modelId="{376FCE2B-1FDB-4AE4-BD41-37C39CA6213F}" type="presParOf" srcId="{80C1DDAF-5A6C-4DD8-8D4E-E99AA6752805}" destId="{1AB6A816-893C-4010-90DD-8FEFF3E8470B}" srcOrd="1" destOrd="0" presId="urn:microsoft.com/office/officeart/2005/8/layout/hierarchy3"/>
    <dgm:cxn modelId="{CDD44FE9-90D8-444B-B596-B4DCDE6BFA7B}" type="presParOf" srcId="{4E08D6ED-9039-4FFC-BEE5-014E11635187}" destId="{740B76D7-BE84-4671-BAC6-BB9ACD8346D8}" srcOrd="1" destOrd="0" presId="urn:microsoft.com/office/officeart/2005/8/layout/hierarchy3"/>
    <dgm:cxn modelId="{73A6D742-C600-4CEB-B32C-322BA6577480}" type="presParOf" srcId="{740B76D7-BE84-4671-BAC6-BB9ACD8346D8}" destId="{9AA1D6DD-B1A5-4343-A32D-6685849EFFDF}" srcOrd="0" destOrd="0" presId="urn:microsoft.com/office/officeart/2005/8/layout/hierarchy3"/>
    <dgm:cxn modelId="{18C302B2-FFCE-4BCC-839A-DBC1C5C2491A}" type="presParOf" srcId="{740B76D7-BE84-4671-BAC6-BB9ACD8346D8}" destId="{0C71C525-5486-433D-9331-35F3A26263FE}" srcOrd="1" destOrd="0" presId="urn:microsoft.com/office/officeart/2005/8/layout/hierarchy3"/>
    <dgm:cxn modelId="{53A2C1B2-795E-4CD1-A20F-54336E937F2D}" type="presParOf" srcId="{740B76D7-BE84-4671-BAC6-BB9ACD8346D8}" destId="{9EC3FD5B-4989-4BA7-B4D2-6786FC4CCCE7}" srcOrd="2" destOrd="0" presId="urn:microsoft.com/office/officeart/2005/8/layout/hierarchy3"/>
    <dgm:cxn modelId="{20403CAB-EA29-47B1-8E5A-0634673C516D}" type="presParOf" srcId="{740B76D7-BE84-4671-BAC6-BB9ACD8346D8}" destId="{8C8C0024-5F55-4702-AED8-16952D6596DF}" srcOrd="3" destOrd="0" presId="urn:microsoft.com/office/officeart/2005/8/layout/hierarchy3"/>
    <dgm:cxn modelId="{2206F65A-7AF5-42A2-AE64-AAEB25596B7A}" type="presParOf" srcId="{740B76D7-BE84-4671-BAC6-BB9ACD8346D8}" destId="{A482D1DC-D7C3-43D6-BFB4-0365A3E8F826}" srcOrd="4" destOrd="0" presId="urn:microsoft.com/office/officeart/2005/8/layout/hierarchy3"/>
    <dgm:cxn modelId="{9435E2D0-57C4-4099-88A7-B6D2FD5DDE87}" type="presParOf" srcId="{740B76D7-BE84-4671-BAC6-BB9ACD8346D8}" destId="{40C65C29-3E32-47A1-98C6-CEE15F36B507}" srcOrd="5" destOrd="0" presId="urn:microsoft.com/office/officeart/2005/8/layout/hierarchy3"/>
    <dgm:cxn modelId="{9AFDF6A9-FFAE-4EB7-8CFC-C01B9216EE16}" type="presParOf" srcId="{9FEA127F-210B-4E5F-A514-E81FBE34A8E0}" destId="{3BA8B100-3E57-42E4-9760-3A69CEFA748B}" srcOrd="3" destOrd="0" presId="urn:microsoft.com/office/officeart/2005/8/layout/hierarchy3"/>
    <dgm:cxn modelId="{51F95951-40A9-42FA-AEE5-A39B071E60BC}" type="presParOf" srcId="{3BA8B100-3E57-42E4-9760-3A69CEFA748B}" destId="{591300DD-692B-4A4E-B9C6-6E23EBDA9D09}" srcOrd="0" destOrd="0" presId="urn:microsoft.com/office/officeart/2005/8/layout/hierarchy3"/>
    <dgm:cxn modelId="{F042D534-AB87-42A6-B1A8-C6AAC73AD3FB}" type="presParOf" srcId="{591300DD-692B-4A4E-B9C6-6E23EBDA9D09}" destId="{F7AB7B24-8CE6-46FE-86CB-D21F8A5863A6}" srcOrd="0" destOrd="0" presId="urn:microsoft.com/office/officeart/2005/8/layout/hierarchy3"/>
    <dgm:cxn modelId="{2606B989-D9C7-4BC2-BB41-A2CE96BD769A}" type="presParOf" srcId="{591300DD-692B-4A4E-B9C6-6E23EBDA9D09}" destId="{0ED613BA-706D-4D42-806F-6B19A5AE7B2E}" srcOrd="1" destOrd="0" presId="urn:microsoft.com/office/officeart/2005/8/layout/hierarchy3"/>
    <dgm:cxn modelId="{B3AD5F2B-1F0F-4BCC-A2D8-DBF104F2155B}" type="presParOf" srcId="{3BA8B100-3E57-42E4-9760-3A69CEFA748B}" destId="{EF08DFCE-D2EC-40E8-B5B7-1D84FDEC2D0D}" srcOrd="1" destOrd="0" presId="urn:microsoft.com/office/officeart/2005/8/layout/hierarchy3"/>
    <dgm:cxn modelId="{14C0B062-D4B2-422E-8471-F882BB7983F1}" type="presParOf" srcId="{EF08DFCE-D2EC-40E8-B5B7-1D84FDEC2D0D}" destId="{BF772414-2C63-4521-83B9-B21FCED6A385}" srcOrd="0" destOrd="0" presId="urn:microsoft.com/office/officeart/2005/8/layout/hierarchy3"/>
    <dgm:cxn modelId="{66E1824F-C61B-4BB8-A003-34AAF3FB535F}" type="presParOf" srcId="{EF08DFCE-D2EC-40E8-B5B7-1D84FDEC2D0D}" destId="{1BF42174-58F7-40CB-B403-2268B16C22BB}" srcOrd="1" destOrd="0" presId="urn:microsoft.com/office/officeart/2005/8/layout/hierarchy3"/>
    <dgm:cxn modelId="{075C1772-3750-4F9A-B1C8-91082A91A8EE}" type="presParOf" srcId="{EF08DFCE-D2EC-40E8-B5B7-1D84FDEC2D0D}" destId="{A8993313-A484-4036-9762-43CEC9648623}" srcOrd="2" destOrd="0" presId="urn:microsoft.com/office/officeart/2005/8/layout/hierarchy3"/>
    <dgm:cxn modelId="{440208F7-8999-4BE7-B5E9-1340180DF6EB}" type="presParOf" srcId="{EF08DFCE-D2EC-40E8-B5B7-1D84FDEC2D0D}" destId="{C44B36A6-91A2-45D9-9788-40A389D44378}" srcOrd="3" destOrd="0" presId="urn:microsoft.com/office/officeart/2005/8/layout/hierarchy3"/>
    <dgm:cxn modelId="{D7DE075A-2720-4CE1-8F0E-60E6BA3FFC17}" type="presParOf" srcId="{EF08DFCE-D2EC-40E8-B5B7-1D84FDEC2D0D}" destId="{BD402AD3-DE39-45B5-A494-9C339DC1604E}" srcOrd="4" destOrd="0" presId="urn:microsoft.com/office/officeart/2005/8/layout/hierarchy3"/>
    <dgm:cxn modelId="{6E2B2500-AFF0-4B37-A4F8-F494D2EF5BDC}" type="presParOf" srcId="{EF08DFCE-D2EC-40E8-B5B7-1D84FDEC2D0D}" destId="{6F898E0B-7930-474E-98BA-D464207D75A4}" srcOrd="5" destOrd="0" presId="urn:microsoft.com/office/officeart/2005/8/layout/hierarchy3"/>
    <dgm:cxn modelId="{D526C8DD-2E3C-430E-B549-DC71654532F2}" type="presParOf" srcId="{9FEA127F-210B-4E5F-A514-E81FBE34A8E0}" destId="{B6EFDEE0-0B7A-4175-80D4-F164440E7862}" srcOrd="4" destOrd="0" presId="urn:microsoft.com/office/officeart/2005/8/layout/hierarchy3"/>
    <dgm:cxn modelId="{49EFA14D-C285-44A0-AA60-425C2CA3B176}" type="presParOf" srcId="{B6EFDEE0-0B7A-4175-80D4-F164440E7862}" destId="{AAA903FF-4D50-4C83-9F1C-3C3A069DA57B}" srcOrd="0" destOrd="0" presId="urn:microsoft.com/office/officeart/2005/8/layout/hierarchy3"/>
    <dgm:cxn modelId="{31F239FD-E86F-413D-B1CA-6C0A1FEDB45E}" type="presParOf" srcId="{AAA903FF-4D50-4C83-9F1C-3C3A069DA57B}" destId="{7B65F524-C7DA-4A59-A79C-CEA955A31BA8}" srcOrd="0" destOrd="0" presId="urn:microsoft.com/office/officeart/2005/8/layout/hierarchy3"/>
    <dgm:cxn modelId="{6072D1AB-E6DD-441A-A93E-B5E75369CF35}" type="presParOf" srcId="{AAA903FF-4D50-4C83-9F1C-3C3A069DA57B}" destId="{819E4634-DF51-478F-8590-96EE13361B03}" srcOrd="1" destOrd="0" presId="urn:microsoft.com/office/officeart/2005/8/layout/hierarchy3"/>
    <dgm:cxn modelId="{AD82B4E3-4B60-45CA-A19A-6BA8C81AC2B5}" type="presParOf" srcId="{B6EFDEE0-0B7A-4175-80D4-F164440E7862}" destId="{8F639A4A-9439-4546-B831-B6568D6D2B0B}" srcOrd="1" destOrd="0" presId="urn:microsoft.com/office/officeart/2005/8/layout/hierarchy3"/>
    <dgm:cxn modelId="{C5B3A60F-A431-4817-8642-D495DB597FBC}" type="presParOf" srcId="{8F639A4A-9439-4546-B831-B6568D6D2B0B}" destId="{BE148B1E-0D39-4AAC-88B5-B3D8CBEB54E2}" srcOrd="0" destOrd="0" presId="urn:microsoft.com/office/officeart/2005/8/layout/hierarchy3"/>
    <dgm:cxn modelId="{96F08E94-C41E-41D5-A44D-B658827681C8}" type="presParOf" srcId="{8F639A4A-9439-4546-B831-B6568D6D2B0B}" destId="{E77A038F-D504-42B0-AAC3-80D0891920FE}" srcOrd="1" destOrd="0" presId="urn:microsoft.com/office/officeart/2005/8/layout/hierarchy3"/>
    <dgm:cxn modelId="{AEEB601D-B539-4E20-9BBD-4CD3C3D2B1E2}" type="presParOf" srcId="{8F639A4A-9439-4546-B831-B6568D6D2B0B}" destId="{B471E933-0C1B-4FE1-9FEF-4562D60AF065}" srcOrd="2" destOrd="0" presId="urn:microsoft.com/office/officeart/2005/8/layout/hierarchy3"/>
    <dgm:cxn modelId="{23DDDB49-2AF6-4EE2-BEC1-828E275AEBF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6419001-28F4-4D04-9FB6-669884FC057F}" type="presOf" srcId="{B29EA048-2168-4094-B848-594A613F8587}" destId="{C7C92FAD-91AB-4463-91DB-1DAFDCD1E33E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CA70993F-6C46-4471-81B0-8F2111E6B3E5}" type="presOf" srcId="{87E19A77-91ED-43D2-928F-0F91EAB14108}" destId="{A8993313-A484-4036-9762-43CEC9648623}" srcOrd="0" destOrd="0" presId="urn:microsoft.com/office/officeart/2005/8/layout/hierarchy3"/>
    <dgm:cxn modelId="{6AA6A5B6-DCD5-4250-A64F-08E631744A21}" type="presOf" srcId="{9EBBA3C7-7CA1-48A8-9236-F1892E8301AC}" destId="{7B65F524-C7DA-4A59-A79C-CEA955A31BA8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BF658041-362A-4D4A-A831-AE0EF84BD6FB}" type="presOf" srcId="{C75B3A11-1A63-4500-86E6-D5C2F8E5FD85}" destId="{5FDC6286-89BA-4855-98C5-D28E72D1C295}" srcOrd="0" destOrd="0" presId="urn:microsoft.com/office/officeart/2005/8/layout/hierarchy3"/>
    <dgm:cxn modelId="{0B32F8BE-1EB1-495A-A533-7EE6A7A2245C}" type="presOf" srcId="{899A7E36-930A-4415-871A-44279699F490}" destId="{BD402AD3-DE39-45B5-A494-9C339DC1604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02563C7C-2758-4AB7-BA92-6949C21B2B6B}" type="presOf" srcId="{AD6AA592-A028-4A4A-86CC-4BE134008B81}" destId="{BE148B1E-0D39-4AAC-88B5-B3D8CBEB54E2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44B43AFE-66E7-4088-AFA3-B30462BA99C9}" type="presOf" srcId="{5BBA4AF7-D009-46DB-A7FE-AEBE061EFC10}" destId="{23C36ADE-ECE9-4E35-A73D-FC4BFDC3FA15}" srcOrd="0" destOrd="0" presId="urn:microsoft.com/office/officeart/2005/8/layout/hierarchy3"/>
    <dgm:cxn modelId="{5FA52F50-AB85-4385-81BC-AF29A7ADDBB9}" type="presOf" srcId="{456FBAD3-D58B-443A-AC58-DCC9769BEF1F}" destId="{D31BE008-DE1D-463C-A59B-650EFF45B94E}" srcOrd="1" destOrd="0" presId="urn:microsoft.com/office/officeart/2005/8/layout/hierarchy3"/>
    <dgm:cxn modelId="{DA7E48D2-9AC6-49D9-8BCA-F214B5790D49}" type="presOf" srcId="{270D403F-A7E9-41AD-8AC9-8E38905C98FF}" destId="{8C8C0024-5F55-4702-AED8-16952D6596DF}" srcOrd="0" destOrd="0" presId="urn:microsoft.com/office/officeart/2005/8/layout/hierarchy3"/>
    <dgm:cxn modelId="{DC14709C-8469-4221-8301-0E7A529FDC33}" type="presOf" srcId="{CC84B68F-6CF7-458A-A318-FC74299E889F}" destId="{669A6EFE-55A8-48FC-AB1E-501B7AC75318}" srcOrd="0" destOrd="0" presId="urn:microsoft.com/office/officeart/2005/8/layout/hierarchy3"/>
    <dgm:cxn modelId="{7713945B-94FD-4D88-A316-64BB9D278309}" type="presOf" srcId="{626383B0-001B-4708-A463-5324FC0E02F9}" destId="{28450765-74F8-4DA6-8693-BD730F432B86}" srcOrd="0" destOrd="0" presId="urn:microsoft.com/office/officeart/2005/8/layout/hierarchy3"/>
    <dgm:cxn modelId="{809F515A-C60F-42FF-96AC-4629507EA502}" type="presOf" srcId="{F7D3D631-964E-481F-A6C9-D8DA9859B3E8}" destId="{9FEA127F-210B-4E5F-A514-E81FBE34A8E0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22E65A68-DE34-464E-AEC6-8697F5AB49B8}" type="presOf" srcId="{E312E8E5-076B-48C3-A667-5CEECC25305B}" destId="{BF772414-2C63-4521-83B9-B21FCED6A38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A70B5130-E166-4EFD-B164-BFC4F63708CE}" type="presOf" srcId="{EE791D6D-4728-46EF-B504-565E09019770}" destId="{40C65C29-3E32-47A1-98C6-CEE15F36B507}" srcOrd="0" destOrd="0" presId="urn:microsoft.com/office/officeart/2005/8/layout/hierarchy3"/>
    <dgm:cxn modelId="{A97AA8C4-2F4A-4348-B26C-00AE271BDA27}" type="presOf" srcId="{930ED09E-8598-4F99-9ADB-C1E83C9E571C}" destId="{85582599-4F49-478B-BBB1-E3242EC7A7A5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5CB5420-C86B-448D-BB34-46D78E4A6E97}" type="presOf" srcId="{47C213A5-AFD2-409B-BEE7-046B401512AE}" destId="{F7AB7B24-8CE6-46FE-86CB-D21F8A5863A6}" srcOrd="0" destOrd="0" presId="urn:microsoft.com/office/officeart/2005/8/layout/hierarchy3"/>
    <dgm:cxn modelId="{084B11B1-9A8D-48BA-BB3F-EC5AAB2AC5F0}" type="presOf" srcId="{9F5C6B60-1354-4681-8D75-B9B7F4049708}" destId="{0C71C525-5486-433D-9331-35F3A26263FE}" srcOrd="0" destOrd="0" presId="urn:microsoft.com/office/officeart/2005/8/layout/hierarchy3"/>
    <dgm:cxn modelId="{890C79BC-668A-4AE2-B2B7-961EB3052325}" type="presOf" srcId="{6DB7B0D2-AE0D-48C6-A744-39946CF5A7D4}" destId="{6F898E0B-7930-474E-98BA-D464207D75A4}" srcOrd="0" destOrd="0" presId="urn:microsoft.com/office/officeart/2005/8/layout/hierarchy3"/>
    <dgm:cxn modelId="{F01A3236-773D-42C0-A080-BDF439DB3C70}" type="presOf" srcId="{9EBBA3C7-7CA1-48A8-9236-F1892E8301AC}" destId="{819E4634-DF51-478F-8590-96EE13361B03}" srcOrd="1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4EC6A8B3-5DF0-4EE3-A8F2-703910581A2A}" type="presOf" srcId="{B68FD5AA-6F19-4873-8376-E1CC8A83BE43}" destId="{61438B48-3652-4718-BF62-71A5AD388452}" srcOrd="0" destOrd="0" presId="urn:microsoft.com/office/officeart/2005/8/layout/hierarchy3"/>
    <dgm:cxn modelId="{D666595E-F838-4008-A1B1-3C1FD032F2DD}" type="presOf" srcId="{77B54DA3-1012-4218-9106-FCD163C9F9D0}" destId="{D43A028C-63EA-41A7-9459-C93C018BCB5B}" srcOrd="0" destOrd="0" presId="urn:microsoft.com/office/officeart/2005/8/layout/hierarchy3"/>
    <dgm:cxn modelId="{75E7647A-9563-49EB-AC8F-05692DBB5ABD}" type="presOf" srcId="{6D938703-6E0F-4714-9AED-59B930D61C50}" destId="{060709DB-9CFF-4826-B56C-2A74A7F43330}" srcOrd="0" destOrd="0" presId="urn:microsoft.com/office/officeart/2005/8/layout/hierarchy3"/>
    <dgm:cxn modelId="{94FF8A0F-B19C-4662-A08B-2D97A2CDA603}" type="presOf" srcId="{BC030D92-6F84-427C-83F1-47BADF6EA076}" destId="{9EC3FD5B-4989-4BA7-B4D2-6786FC4CCCE7}" srcOrd="0" destOrd="0" presId="urn:microsoft.com/office/officeart/2005/8/layout/hierarchy3"/>
    <dgm:cxn modelId="{6ED944B4-BDBC-476E-BF08-739073261461}" type="presOf" srcId="{78F573D3-6ADA-4624-ACD9-E4CAA3437D73}" destId="{B723E630-4C6D-43BE-89BB-363B8081E09D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AA6BA746-C01F-4BAC-BAC0-9D604114CED6}" type="presOf" srcId="{5D28F061-058A-4C35-B619-6103D1DD2825}" destId="{D75C0A2C-8250-471C-B151-6A5C2D8D5185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DDFE5D6D-86BB-4678-A585-5E1302F4365D}" type="presOf" srcId="{2441288E-19FD-46A3-A179-4D133E9F9F89}" destId="{E77A038F-D504-42B0-AAC3-80D0891920FE}" srcOrd="0" destOrd="0" presId="urn:microsoft.com/office/officeart/2005/8/layout/hierarchy3"/>
    <dgm:cxn modelId="{68A62392-A665-498E-BBCB-D4C598B7B6E8}" type="presOf" srcId="{F9E8C57F-5196-4E52-AFD2-C51BEF73E2F2}" destId="{A482D1DC-D7C3-43D6-BFB4-0365A3E8F826}" srcOrd="0" destOrd="0" presId="urn:microsoft.com/office/officeart/2005/8/layout/hierarchy3"/>
    <dgm:cxn modelId="{831BE86D-637B-4E5A-990D-43476F6E2816}" type="presOf" srcId="{CBEC482A-4267-4548-BA70-037F0C4C3B76}" destId="{866FB2DA-E7CE-4861-A2A4-BD64AAC2C603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F192AB98-1532-42A6-B328-2C7FB457A6A1}" type="presOf" srcId="{0DE40C32-AF95-42AD-8AD6-F24F35001559}" destId="{B1DB4239-1565-48E3-8C01-0493B1D1D383}" srcOrd="0" destOrd="0" presId="urn:microsoft.com/office/officeart/2005/8/layout/hierarchy3"/>
    <dgm:cxn modelId="{9816F727-2E2B-4A5C-A490-11EACF177457}" type="presOf" srcId="{456FBAD3-D58B-443A-AC58-DCC9769BEF1F}" destId="{70083ECC-CF09-457C-9A67-8CF63E7F45D3}" srcOrd="0" destOrd="0" presId="urn:microsoft.com/office/officeart/2005/8/layout/hierarchy3"/>
    <dgm:cxn modelId="{A533F680-2741-47BD-98DE-203195295300}" type="presOf" srcId="{6543770D-AD42-4295-A616-7F9A3964FC7F}" destId="{9AA1D6DD-B1A5-4343-A32D-6685849EFFDF}" srcOrd="0" destOrd="0" presId="urn:microsoft.com/office/officeart/2005/8/layout/hierarchy3"/>
    <dgm:cxn modelId="{12DB5FDC-5F27-4CCF-9AB1-898FC5DE8906}" type="presOf" srcId="{387C6FFB-F64F-4618-BB44-3A427D4E6CD5}" destId="{B471E933-0C1B-4FE1-9FEF-4562D60AF065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1CD26FB1-2768-433B-A9F3-377438A80D72}" type="presOf" srcId="{6D1122E1-5AE9-4373-A077-75B17F1DB372}" destId="{1BF42174-58F7-40CB-B403-2268B16C22BB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BEC905D3-83AE-47B5-BCB8-028C79722948}" type="presOf" srcId="{78F573D3-6ADA-4624-ACD9-E4CAA3437D73}" destId="{39C48F2A-A6FC-4AD0-921F-0C60D512777D}" srcOrd="1" destOrd="0" presId="urn:microsoft.com/office/officeart/2005/8/layout/hierarchy3"/>
    <dgm:cxn modelId="{599BB09B-C406-4463-B5BB-F57B88A4789D}" type="presOf" srcId="{CD23B587-CDE8-4D2A-8E7A-5F0A2B7E0358}" destId="{11CCB3CC-A35A-4D23-AAE3-818A74C86E11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26610459-4D51-49A9-80C3-798F479DAC03}" type="presOf" srcId="{7BBE010D-08DD-42F0-9729-56C7BB75FCE2}" destId="{5FDC05FE-B7ED-4F6A-9EB5-E64276F537B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431C6060-4219-4FC9-A012-B33AB952E540}" type="presOf" srcId="{B68FD5AA-6F19-4873-8376-E1CC8A83BE43}" destId="{1AB6A816-893C-4010-90DD-8FEFF3E8470B}" srcOrd="1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7CC953DE-ACD8-404D-BEE8-9234253286D0}" type="presOf" srcId="{B0C44ECA-CFF0-4B43-A691-4CE92FE8681A}" destId="{C44B36A6-91A2-45D9-9788-40A389D44378}" srcOrd="0" destOrd="0" presId="urn:microsoft.com/office/officeart/2005/8/layout/hierarchy3"/>
    <dgm:cxn modelId="{4E331C95-268E-4D4B-80A5-E136AB8E6FEA}" type="presOf" srcId="{47C213A5-AFD2-409B-BEE7-046B401512AE}" destId="{0ED613BA-706D-4D42-806F-6B19A5AE7B2E}" srcOrd="1" destOrd="0" presId="urn:microsoft.com/office/officeart/2005/8/layout/hierarchy3"/>
    <dgm:cxn modelId="{BB5851D4-2DFA-46B6-98BD-D464429D55C1}" type="presParOf" srcId="{9FEA127F-210B-4E5F-A514-E81FBE34A8E0}" destId="{3DB87BA5-AEDD-441E-9C85-4F83388C0568}" srcOrd="0" destOrd="0" presId="urn:microsoft.com/office/officeart/2005/8/layout/hierarchy3"/>
    <dgm:cxn modelId="{F3E06FA2-5016-4955-BFC5-BC9A3FB63142}" type="presParOf" srcId="{3DB87BA5-AEDD-441E-9C85-4F83388C0568}" destId="{56658D4D-FEF1-4C2C-9F17-8441662F8AF9}" srcOrd="0" destOrd="0" presId="urn:microsoft.com/office/officeart/2005/8/layout/hierarchy3"/>
    <dgm:cxn modelId="{BBCC192E-9B78-43DC-BF86-896FE4E985FA}" type="presParOf" srcId="{56658D4D-FEF1-4C2C-9F17-8441662F8AF9}" destId="{70083ECC-CF09-457C-9A67-8CF63E7F45D3}" srcOrd="0" destOrd="0" presId="urn:microsoft.com/office/officeart/2005/8/layout/hierarchy3"/>
    <dgm:cxn modelId="{6FDAD0EE-347A-43DD-9B97-9868546A3D16}" type="presParOf" srcId="{56658D4D-FEF1-4C2C-9F17-8441662F8AF9}" destId="{D31BE008-DE1D-463C-A59B-650EFF45B94E}" srcOrd="1" destOrd="0" presId="urn:microsoft.com/office/officeart/2005/8/layout/hierarchy3"/>
    <dgm:cxn modelId="{6466237B-6F19-4C7C-86D8-6E8DDA292576}" type="presParOf" srcId="{3DB87BA5-AEDD-441E-9C85-4F83388C0568}" destId="{8746EB98-3F45-4508-A679-95C15F77AD58}" srcOrd="1" destOrd="0" presId="urn:microsoft.com/office/officeart/2005/8/layout/hierarchy3"/>
    <dgm:cxn modelId="{A4A0FA92-6585-473E-A6B4-AAD1B0C5ABAD}" type="presParOf" srcId="{8746EB98-3F45-4508-A679-95C15F77AD58}" destId="{23C36ADE-ECE9-4E35-A73D-FC4BFDC3FA15}" srcOrd="0" destOrd="0" presId="urn:microsoft.com/office/officeart/2005/8/layout/hierarchy3"/>
    <dgm:cxn modelId="{0AAC9AC8-2614-4FA3-82BA-DDC9085D2399}" type="presParOf" srcId="{8746EB98-3F45-4508-A679-95C15F77AD58}" destId="{28450765-74F8-4DA6-8693-BD730F432B86}" srcOrd="1" destOrd="0" presId="urn:microsoft.com/office/officeart/2005/8/layout/hierarchy3"/>
    <dgm:cxn modelId="{C0E293E8-8F13-423A-8F48-0FCF73203FE0}" type="presParOf" srcId="{8746EB98-3F45-4508-A679-95C15F77AD58}" destId="{5FDC05FE-B7ED-4F6A-9EB5-E64276F537BE}" srcOrd="2" destOrd="0" presId="urn:microsoft.com/office/officeart/2005/8/layout/hierarchy3"/>
    <dgm:cxn modelId="{2749EA79-6C06-412D-BB8B-99451064D26A}" type="presParOf" srcId="{8746EB98-3F45-4508-A679-95C15F77AD58}" destId="{85582599-4F49-478B-BBB1-E3242EC7A7A5}" srcOrd="3" destOrd="0" presId="urn:microsoft.com/office/officeart/2005/8/layout/hierarchy3"/>
    <dgm:cxn modelId="{2E38299D-A048-4593-9C3E-31BD9159867D}" type="presParOf" srcId="{8746EB98-3F45-4508-A679-95C15F77AD58}" destId="{D75C0A2C-8250-471C-B151-6A5C2D8D5185}" srcOrd="4" destOrd="0" presId="urn:microsoft.com/office/officeart/2005/8/layout/hierarchy3"/>
    <dgm:cxn modelId="{5DE52E8E-22C7-4D7C-8334-E134964ADA50}" type="presParOf" srcId="{8746EB98-3F45-4508-A679-95C15F77AD58}" destId="{11CCB3CC-A35A-4D23-AAE3-818A74C86E11}" srcOrd="5" destOrd="0" presId="urn:microsoft.com/office/officeart/2005/8/layout/hierarchy3"/>
    <dgm:cxn modelId="{9D962394-5C39-4B9E-BE40-20B3E4260079}" type="presParOf" srcId="{9FEA127F-210B-4E5F-A514-E81FBE34A8E0}" destId="{FAFDB136-292E-4996-955A-DCB5B8243AA4}" srcOrd="1" destOrd="0" presId="urn:microsoft.com/office/officeart/2005/8/layout/hierarchy3"/>
    <dgm:cxn modelId="{EA75372C-0AF9-48C2-A70B-BA5B05098705}" type="presParOf" srcId="{FAFDB136-292E-4996-955A-DCB5B8243AA4}" destId="{815CDEDB-DA64-4B34-8A9E-70575CA38121}" srcOrd="0" destOrd="0" presId="urn:microsoft.com/office/officeart/2005/8/layout/hierarchy3"/>
    <dgm:cxn modelId="{A857EC0A-C6E4-48F1-951D-7CA96969CE5D}" type="presParOf" srcId="{815CDEDB-DA64-4B34-8A9E-70575CA38121}" destId="{B723E630-4C6D-43BE-89BB-363B8081E09D}" srcOrd="0" destOrd="0" presId="urn:microsoft.com/office/officeart/2005/8/layout/hierarchy3"/>
    <dgm:cxn modelId="{4163341B-54C4-4983-ACDE-33681EBD9C53}" type="presParOf" srcId="{815CDEDB-DA64-4B34-8A9E-70575CA38121}" destId="{39C48F2A-A6FC-4AD0-921F-0C60D512777D}" srcOrd="1" destOrd="0" presId="urn:microsoft.com/office/officeart/2005/8/layout/hierarchy3"/>
    <dgm:cxn modelId="{E2357FAB-38A6-4704-928B-DD0EC199C7BC}" type="presParOf" srcId="{FAFDB136-292E-4996-955A-DCB5B8243AA4}" destId="{36DFB3F6-CA17-4869-B19C-A9929EAC4E04}" srcOrd="1" destOrd="0" presId="urn:microsoft.com/office/officeart/2005/8/layout/hierarchy3"/>
    <dgm:cxn modelId="{5BCF2922-5500-4647-8084-F0951A94FDF7}" type="presParOf" srcId="{36DFB3F6-CA17-4869-B19C-A9929EAC4E04}" destId="{D43A028C-63EA-41A7-9459-C93C018BCB5B}" srcOrd="0" destOrd="0" presId="urn:microsoft.com/office/officeart/2005/8/layout/hierarchy3"/>
    <dgm:cxn modelId="{C60703D1-B25E-4A11-8D4C-192C4942ED6A}" type="presParOf" srcId="{36DFB3F6-CA17-4869-B19C-A9929EAC4E04}" destId="{866FB2DA-E7CE-4861-A2A4-BD64AAC2C603}" srcOrd="1" destOrd="0" presId="urn:microsoft.com/office/officeart/2005/8/layout/hierarchy3"/>
    <dgm:cxn modelId="{4CD0806A-A25C-494F-A30B-F6DE24E8F59D}" type="presParOf" srcId="{36DFB3F6-CA17-4869-B19C-A9929EAC4E04}" destId="{060709DB-9CFF-4826-B56C-2A74A7F43330}" srcOrd="2" destOrd="0" presId="urn:microsoft.com/office/officeart/2005/8/layout/hierarchy3"/>
    <dgm:cxn modelId="{2F0BAE1A-C846-4F5B-B79B-5BBDFAB08880}" type="presParOf" srcId="{36DFB3F6-CA17-4869-B19C-A9929EAC4E04}" destId="{B1DB4239-1565-48E3-8C01-0493B1D1D383}" srcOrd="3" destOrd="0" presId="urn:microsoft.com/office/officeart/2005/8/layout/hierarchy3"/>
    <dgm:cxn modelId="{D32EC7E7-3B3F-4DEA-ADBA-1CE6FA7714C9}" type="presParOf" srcId="{36DFB3F6-CA17-4869-B19C-A9929EAC4E04}" destId="{669A6EFE-55A8-48FC-AB1E-501B7AC75318}" srcOrd="4" destOrd="0" presId="urn:microsoft.com/office/officeart/2005/8/layout/hierarchy3"/>
    <dgm:cxn modelId="{F9227E19-F491-403B-B9A9-F58847392D01}" type="presParOf" srcId="{36DFB3F6-CA17-4869-B19C-A9929EAC4E04}" destId="{5FDC6286-89BA-4855-98C5-D28E72D1C295}" srcOrd="5" destOrd="0" presId="urn:microsoft.com/office/officeart/2005/8/layout/hierarchy3"/>
    <dgm:cxn modelId="{9A4E65C6-DF3A-49D3-885E-E65C649858BC}" type="presParOf" srcId="{9FEA127F-210B-4E5F-A514-E81FBE34A8E0}" destId="{4E08D6ED-9039-4FFC-BEE5-014E11635187}" srcOrd="2" destOrd="0" presId="urn:microsoft.com/office/officeart/2005/8/layout/hierarchy3"/>
    <dgm:cxn modelId="{88419A7B-0CDB-4735-8898-60CD66C52C74}" type="presParOf" srcId="{4E08D6ED-9039-4FFC-BEE5-014E11635187}" destId="{80C1DDAF-5A6C-4DD8-8D4E-E99AA6752805}" srcOrd="0" destOrd="0" presId="urn:microsoft.com/office/officeart/2005/8/layout/hierarchy3"/>
    <dgm:cxn modelId="{898225BD-5F3E-4E81-8277-C7D69E368AFE}" type="presParOf" srcId="{80C1DDAF-5A6C-4DD8-8D4E-E99AA6752805}" destId="{61438B48-3652-4718-BF62-71A5AD388452}" srcOrd="0" destOrd="0" presId="urn:microsoft.com/office/officeart/2005/8/layout/hierarchy3"/>
    <dgm:cxn modelId="{C23AB769-9D4E-4FF9-B42C-A29310C29830}" type="presParOf" srcId="{80C1DDAF-5A6C-4DD8-8D4E-E99AA6752805}" destId="{1AB6A816-893C-4010-90DD-8FEFF3E8470B}" srcOrd="1" destOrd="0" presId="urn:microsoft.com/office/officeart/2005/8/layout/hierarchy3"/>
    <dgm:cxn modelId="{B4B6CC35-0D1B-4D43-ADD5-61D6A4F8A1EB}" type="presParOf" srcId="{4E08D6ED-9039-4FFC-BEE5-014E11635187}" destId="{740B76D7-BE84-4671-BAC6-BB9ACD8346D8}" srcOrd="1" destOrd="0" presId="urn:microsoft.com/office/officeart/2005/8/layout/hierarchy3"/>
    <dgm:cxn modelId="{5B7F0798-6927-4B6B-8EAA-4678840B1288}" type="presParOf" srcId="{740B76D7-BE84-4671-BAC6-BB9ACD8346D8}" destId="{9AA1D6DD-B1A5-4343-A32D-6685849EFFDF}" srcOrd="0" destOrd="0" presId="urn:microsoft.com/office/officeart/2005/8/layout/hierarchy3"/>
    <dgm:cxn modelId="{87678A51-BDC3-4002-B176-12F35F49D7F2}" type="presParOf" srcId="{740B76D7-BE84-4671-BAC6-BB9ACD8346D8}" destId="{0C71C525-5486-433D-9331-35F3A26263FE}" srcOrd="1" destOrd="0" presId="urn:microsoft.com/office/officeart/2005/8/layout/hierarchy3"/>
    <dgm:cxn modelId="{4DFA9DB2-47D4-4EB8-A809-271795D68C15}" type="presParOf" srcId="{740B76D7-BE84-4671-BAC6-BB9ACD8346D8}" destId="{9EC3FD5B-4989-4BA7-B4D2-6786FC4CCCE7}" srcOrd="2" destOrd="0" presId="urn:microsoft.com/office/officeart/2005/8/layout/hierarchy3"/>
    <dgm:cxn modelId="{16BBE9A2-51D0-4E9B-93E2-CCFA0F2D379F}" type="presParOf" srcId="{740B76D7-BE84-4671-BAC6-BB9ACD8346D8}" destId="{8C8C0024-5F55-4702-AED8-16952D6596DF}" srcOrd="3" destOrd="0" presId="urn:microsoft.com/office/officeart/2005/8/layout/hierarchy3"/>
    <dgm:cxn modelId="{C22F9C3D-AE29-4536-B1F9-AF666D07BF1B}" type="presParOf" srcId="{740B76D7-BE84-4671-BAC6-BB9ACD8346D8}" destId="{A482D1DC-D7C3-43D6-BFB4-0365A3E8F826}" srcOrd="4" destOrd="0" presId="urn:microsoft.com/office/officeart/2005/8/layout/hierarchy3"/>
    <dgm:cxn modelId="{CC27D745-2D60-42DD-8419-C310E2990612}" type="presParOf" srcId="{740B76D7-BE84-4671-BAC6-BB9ACD8346D8}" destId="{40C65C29-3E32-47A1-98C6-CEE15F36B507}" srcOrd="5" destOrd="0" presId="urn:microsoft.com/office/officeart/2005/8/layout/hierarchy3"/>
    <dgm:cxn modelId="{D1F50C95-83BF-4B6F-BD45-AE5D030D7FBB}" type="presParOf" srcId="{9FEA127F-210B-4E5F-A514-E81FBE34A8E0}" destId="{3BA8B100-3E57-42E4-9760-3A69CEFA748B}" srcOrd="3" destOrd="0" presId="urn:microsoft.com/office/officeart/2005/8/layout/hierarchy3"/>
    <dgm:cxn modelId="{88F04145-0707-4404-8F4D-0B1B713A96A2}" type="presParOf" srcId="{3BA8B100-3E57-42E4-9760-3A69CEFA748B}" destId="{591300DD-692B-4A4E-B9C6-6E23EBDA9D09}" srcOrd="0" destOrd="0" presId="urn:microsoft.com/office/officeart/2005/8/layout/hierarchy3"/>
    <dgm:cxn modelId="{D635DC05-C249-4A88-BB16-AB78588B10C1}" type="presParOf" srcId="{591300DD-692B-4A4E-B9C6-6E23EBDA9D09}" destId="{F7AB7B24-8CE6-46FE-86CB-D21F8A5863A6}" srcOrd="0" destOrd="0" presId="urn:microsoft.com/office/officeart/2005/8/layout/hierarchy3"/>
    <dgm:cxn modelId="{AD16388A-C822-4700-998D-BAEEFF3E10A6}" type="presParOf" srcId="{591300DD-692B-4A4E-B9C6-6E23EBDA9D09}" destId="{0ED613BA-706D-4D42-806F-6B19A5AE7B2E}" srcOrd="1" destOrd="0" presId="urn:microsoft.com/office/officeart/2005/8/layout/hierarchy3"/>
    <dgm:cxn modelId="{1C0C0E2C-AEC7-4885-80C7-4CB39CF4048D}" type="presParOf" srcId="{3BA8B100-3E57-42E4-9760-3A69CEFA748B}" destId="{EF08DFCE-D2EC-40E8-B5B7-1D84FDEC2D0D}" srcOrd="1" destOrd="0" presId="urn:microsoft.com/office/officeart/2005/8/layout/hierarchy3"/>
    <dgm:cxn modelId="{0C6EBB0C-AC30-40CA-A1F4-B0F320936AF6}" type="presParOf" srcId="{EF08DFCE-D2EC-40E8-B5B7-1D84FDEC2D0D}" destId="{BF772414-2C63-4521-83B9-B21FCED6A385}" srcOrd="0" destOrd="0" presId="urn:microsoft.com/office/officeart/2005/8/layout/hierarchy3"/>
    <dgm:cxn modelId="{2DDECC89-3AEB-4665-A331-52618573ED16}" type="presParOf" srcId="{EF08DFCE-D2EC-40E8-B5B7-1D84FDEC2D0D}" destId="{1BF42174-58F7-40CB-B403-2268B16C22BB}" srcOrd="1" destOrd="0" presId="urn:microsoft.com/office/officeart/2005/8/layout/hierarchy3"/>
    <dgm:cxn modelId="{95ADC57E-50A6-414D-87EF-F21246C92942}" type="presParOf" srcId="{EF08DFCE-D2EC-40E8-B5B7-1D84FDEC2D0D}" destId="{A8993313-A484-4036-9762-43CEC9648623}" srcOrd="2" destOrd="0" presId="urn:microsoft.com/office/officeart/2005/8/layout/hierarchy3"/>
    <dgm:cxn modelId="{F7C9379C-F1BD-40EE-8739-9A59897F3285}" type="presParOf" srcId="{EF08DFCE-D2EC-40E8-B5B7-1D84FDEC2D0D}" destId="{C44B36A6-91A2-45D9-9788-40A389D44378}" srcOrd="3" destOrd="0" presId="urn:microsoft.com/office/officeart/2005/8/layout/hierarchy3"/>
    <dgm:cxn modelId="{39E7E5AC-443E-49E5-9A00-ADB4802FF15D}" type="presParOf" srcId="{EF08DFCE-D2EC-40E8-B5B7-1D84FDEC2D0D}" destId="{BD402AD3-DE39-45B5-A494-9C339DC1604E}" srcOrd="4" destOrd="0" presId="urn:microsoft.com/office/officeart/2005/8/layout/hierarchy3"/>
    <dgm:cxn modelId="{41A31F36-85A3-4CCB-9152-92942AA770A1}" type="presParOf" srcId="{EF08DFCE-D2EC-40E8-B5B7-1D84FDEC2D0D}" destId="{6F898E0B-7930-474E-98BA-D464207D75A4}" srcOrd="5" destOrd="0" presId="urn:microsoft.com/office/officeart/2005/8/layout/hierarchy3"/>
    <dgm:cxn modelId="{D7676839-780A-42CC-8EFE-BAA81C11E29E}" type="presParOf" srcId="{9FEA127F-210B-4E5F-A514-E81FBE34A8E0}" destId="{B6EFDEE0-0B7A-4175-80D4-F164440E7862}" srcOrd="4" destOrd="0" presId="urn:microsoft.com/office/officeart/2005/8/layout/hierarchy3"/>
    <dgm:cxn modelId="{EEC17FE3-4B1C-4344-8388-52C4FF579E26}" type="presParOf" srcId="{B6EFDEE0-0B7A-4175-80D4-F164440E7862}" destId="{AAA903FF-4D50-4C83-9F1C-3C3A069DA57B}" srcOrd="0" destOrd="0" presId="urn:microsoft.com/office/officeart/2005/8/layout/hierarchy3"/>
    <dgm:cxn modelId="{82A09592-160A-4497-A4F9-70D64E248194}" type="presParOf" srcId="{AAA903FF-4D50-4C83-9F1C-3C3A069DA57B}" destId="{7B65F524-C7DA-4A59-A79C-CEA955A31BA8}" srcOrd="0" destOrd="0" presId="urn:microsoft.com/office/officeart/2005/8/layout/hierarchy3"/>
    <dgm:cxn modelId="{E010D628-C31D-4C4A-A1BC-8A9EBFAABEFA}" type="presParOf" srcId="{AAA903FF-4D50-4C83-9F1C-3C3A069DA57B}" destId="{819E4634-DF51-478F-8590-96EE13361B03}" srcOrd="1" destOrd="0" presId="urn:microsoft.com/office/officeart/2005/8/layout/hierarchy3"/>
    <dgm:cxn modelId="{34ECF6E8-0AF5-4C08-9C9D-A9F1C5C6F0A5}" type="presParOf" srcId="{B6EFDEE0-0B7A-4175-80D4-F164440E7862}" destId="{8F639A4A-9439-4546-B831-B6568D6D2B0B}" srcOrd="1" destOrd="0" presId="urn:microsoft.com/office/officeart/2005/8/layout/hierarchy3"/>
    <dgm:cxn modelId="{779EC2B9-92B1-4F84-9D5D-3D05C5881117}" type="presParOf" srcId="{8F639A4A-9439-4546-B831-B6568D6D2B0B}" destId="{BE148B1E-0D39-4AAC-88B5-B3D8CBEB54E2}" srcOrd="0" destOrd="0" presId="urn:microsoft.com/office/officeart/2005/8/layout/hierarchy3"/>
    <dgm:cxn modelId="{82163745-C87E-423A-8B2D-2BCCBF6A68C3}" type="presParOf" srcId="{8F639A4A-9439-4546-B831-B6568D6D2B0B}" destId="{E77A038F-D504-42B0-AAC3-80D0891920FE}" srcOrd="1" destOrd="0" presId="urn:microsoft.com/office/officeart/2005/8/layout/hierarchy3"/>
    <dgm:cxn modelId="{8709A359-F242-4B3E-8F6D-88E20C8BE3D2}" type="presParOf" srcId="{8F639A4A-9439-4546-B831-B6568D6D2B0B}" destId="{B471E933-0C1B-4FE1-9FEF-4562D60AF065}" srcOrd="2" destOrd="0" presId="urn:microsoft.com/office/officeart/2005/8/layout/hierarchy3"/>
    <dgm:cxn modelId="{A3B20E32-190B-401C-86CB-016A4B717B2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13BC036-FC6F-46EA-878E-9ECFF6D2E0AC}" type="presOf" srcId="{270D403F-A7E9-41AD-8AC9-8E38905C98FF}" destId="{8C8C0024-5F55-4702-AED8-16952D6596DF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49528D55-2EEB-47C1-8E0B-7A3A911ECCC9}" type="presOf" srcId="{87E19A77-91ED-43D2-928F-0F91EAB14108}" destId="{A8993313-A484-4036-9762-43CEC9648623}" srcOrd="0" destOrd="0" presId="urn:microsoft.com/office/officeart/2005/8/layout/hierarchy3"/>
    <dgm:cxn modelId="{1DD4D88B-BDCD-4328-A23E-AE1F18043FF6}" type="presOf" srcId="{2441288E-19FD-46A3-A179-4D133E9F9F89}" destId="{E77A038F-D504-42B0-AAC3-80D0891920FE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F4896D29-8FF7-44BA-B1AC-0B120C900F43}" type="presOf" srcId="{B29EA048-2168-4094-B848-594A613F8587}" destId="{C7C92FAD-91AB-4463-91DB-1DAFDCD1E33E}" srcOrd="0" destOrd="0" presId="urn:microsoft.com/office/officeart/2005/8/layout/hierarchy3"/>
    <dgm:cxn modelId="{35D32304-AA57-4B44-A8F1-EE0555960BC9}" type="presOf" srcId="{77B54DA3-1012-4218-9106-FCD163C9F9D0}" destId="{D43A028C-63EA-41A7-9459-C93C018BCB5B}" srcOrd="0" destOrd="0" presId="urn:microsoft.com/office/officeart/2005/8/layout/hierarchy3"/>
    <dgm:cxn modelId="{C018E9DD-704D-4029-9ED3-1FEAB254D58F}" type="presOf" srcId="{9EBBA3C7-7CA1-48A8-9236-F1892E8301AC}" destId="{819E4634-DF51-478F-8590-96EE13361B03}" srcOrd="1" destOrd="0" presId="urn:microsoft.com/office/officeart/2005/8/layout/hierarchy3"/>
    <dgm:cxn modelId="{3E6CCFD1-92F5-4BCF-83EA-C4FBD0166A14}" type="presOf" srcId="{BC030D92-6F84-427C-83F1-47BADF6EA076}" destId="{9EC3FD5B-4989-4BA7-B4D2-6786FC4CCCE7}" srcOrd="0" destOrd="0" presId="urn:microsoft.com/office/officeart/2005/8/layout/hierarchy3"/>
    <dgm:cxn modelId="{8785C478-6C6F-4C7D-B3BB-0D5A2E19CA3E}" type="presOf" srcId="{6543770D-AD42-4295-A616-7F9A3964FC7F}" destId="{9AA1D6DD-B1A5-4343-A32D-6685849EFFDF}" srcOrd="0" destOrd="0" presId="urn:microsoft.com/office/officeart/2005/8/layout/hierarchy3"/>
    <dgm:cxn modelId="{35CE6FBA-88F8-4D50-B435-529B448DD10F}" type="presOf" srcId="{47C213A5-AFD2-409B-BEE7-046B401512AE}" destId="{0ED613BA-706D-4D42-806F-6B19A5AE7B2E}" srcOrd="1" destOrd="0" presId="urn:microsoft.com/office/officeart/2005/8/layout/hierarchy3"/>
    <dgm:cxn modelId="{03F706B0-8752-4127-AB95-BA7A009EB687}" type="presOf" srcId="{78F573D3-6ADA-4624-ACD9-E4CAA3437D73}" destId="{39C48F2A-A6FC-4AD0-921F-0C60D512777D}" srcOrd="1" destOrd="0" presId="urn:microsoft.com/office/officeart/2005/8/layout/hierarchy3"/>
    <dgm:cxn modelId="{478A3945-503B-4C32-9C64-DB26678295C3}" type="presOf" srcId="{9F5C6B60-1354-4681-8D75-B9B7F4049708}" destId="{0C71C525-5486-433D-9331-35F3A26263FE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266810C8-E8B2-45E9-A205-74CD726998A0}" type="presOf" srcId="{456FBAD3-D58B-443A-AC58-DCC9769BEF1F}" destId="{D31BE008-DE1D-463C-A59B-650EFF45B94E}" srcOrd="1" destOrd="0" presId="urn:microsoft.com/office/officeart/2005/8/layout/hierarchy3"/>
    <dgm:cxn modelId="{9AF7FE1D-8681-45D3-A851-865172E1C9B0}" type="presOf" srcId="{930ED09E-8598-4F99-9ADB-C1E83C9E571C}" destId="{85582599-4F49-478B-BBB1-E3242EC7A7A5}" srcOrd="0" destOrd="0" presId="urn:microsoft.com/office/officeart/2005/8/layout/hierarchy3"/>
    <dgm:cxn modelId="{B67E9C04-FBBC-4421-95BC-CED7E553D6D5}" type="presOf" srcId="{B0C44ECA-CFF0-4B43-A691-4CE92FE8681A}" destId="{C44B36A6-91A2-45D9-9788-40A389D44378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C46C7162-6906-412A-9357-3130355109BC}" type="presOf" srcId="{6DB7B0D2-AE0D-48C6-A744-39946CF5A7D4}" destId="{6F898E0B-7930-474E-98BA-D464207D75A4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E7425564-CCE3-4F1F-845B-6C206892B6ED}" type="presOf" srcId="{AD6AA592-A028-4A4A-86CC-4BE134008B81}" destId="{BE148B1E-0D39-4AAC-88B5-B3D8CBEB54E2}" srcOrd="0" destOrd="0" presId="urn:microsoft.com/office/officeart/2005/8/layout/hierarchy3"/>
    <dgm:cxn modelId="{A3D5B983-95F5-497B-9803-F74703AD333A}" type="presOf" srcId="{6D1122E1-5AE9-4373-A077-75B17F1DB372}" destId="{1BF42174-58F7-40CB-B403-2268B16C22BB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CCF56AC9-7964-4D90-9848-5AFCD748DBDC}" type="presOf" srcId="{6D938703-6E0F-4714-9AED-59B930D61C50}" destId="{060709DB-9CFF-4826-B56C-2A74A7F43330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F33AC142-1A6D-42C5-8357-E35B2DE5133E}" type="presOf" srcId="{B68FD5AA-6F19-4873-8376-E1CC8A83BE43}" destId="{61438B48-3652-4718-BF62-71A5AD388452}" srcOrd="0" destOrd="0" presId="urn:microsoft.com/office/officeart/2005/8/layout/hierarchy3"/>
    <dgm:cxn modelId="{F97F84A9-A78D-408D-9431-306322A50F5A}" type="presOf" srcId="{F9E8C57F-5196-4E52-AFD2-C51BEF73E2F2}" destId="{A482D1DC-D7C3-43D6-BFB4-0365A3E8F826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CFD39022-E63C-4188-9CD0-C60144675E09}" type="presOf" srcId="{B68FD5AA-6F19-4873-8376-E1CC8A83BE43}" destId="{1AB6A816-893C-4010-90DD-8FEFF3E8470B}" srcOrd="1" destOrd="0" presId="urn:microsoft.com/office/officeart/2005/8/layout/hierarchy3"/>
    <dgm:cxn modelId="{B13E7548-52FE-4FF6-AE18-793EB2519339}" type="presOf" srcId="{5BBA4AF7-D009-46DB-A7FE-AEBE061EFC10}" destId="{23C36ADE-ECE9-4E35-A73D-FC4BFDC3FA15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62D4B7D-355D-4DD3-A6CF-FACF97676AE4}" type="presOf" srcId="{47C213A5-AFD2-409B-BEE7-046B401512AE}" destId="{F7AB7B24-8CE6-46FE-86CB-D21F8A5863A6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6241DE3A-BDCE-4083-9921-170502C13269}" type="presOf" srcId="{0DE40C32-AF95-42AD-8AD6-F24F35001559}" destId="{B1DB4239-1565-48E3-8C01-0493B1D1D383}" srcOrd="0" destOrd="0" presId="urn:microsoft.com/office/officeart/2005/8/layout/hierarchy3"/>
    <dgm:cxn modelId="{09F1D28F-166B-4C01-A335-E89EFEDDF650}" type="presOf" srcId="{CC84B68F-6CF7-458A-A318-FC74299E889F}" destId="{669A6EFE-55A8-48FC-AB1E-501B7AC75318}" srcOrd="0" destOrd="0" presId="urn:microsoft.com/office/officeart/2005/8/layout/hierarchy3"/>
    <dgm:cxn modelId="{3B8442F3-7119-4A27-B09B-C4E24BFB7A31}" type="presOf" srcId="{899A7E36-930A-4415-871A-44279699F490}" destId="{BD402AD3-DE39-45B5-A494-9C339DC1604E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9485BEA5-0D6D-4D23-84EF-F571D85B0297}" type="presOf" srcId="{9EBBA3C7-7CA1-48A8-9236-F1892E8301AC}" destId="{7B65F524-C7DA-4A59-A79C-CEA955A31BA8}" srcOrd="0" destOrd="0" presId="urn:microsoft.com/office/officeart/2005/8/layout/hierarchy3"/>
    <dgm:cxn modelId="{12F6097A-59CC-43AF-8BE9-221AA3369AC1}" type="presOf" srcId="{78F573D3-6ADA-4624-ACD9-E4CAA3437D73}" destId="{B723E630-4C6D-43BE-89BB-363B8081E09D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B265242C-78A3-4449-9D59-D9E970BB7593}" type="presOf" srcId="{456FBAD3-D58B-443A-AC58-DCC9769BEF1F}" destId="{70083ECC-CF09-457C-9A67-8CF63E7F45D3}" srcOrd="0" destOrd="0" presId="urn:microsoft.com/office/officeart/2005/8/layout/hierarchy3"/>
    <dgm:cxn modelId="{D655CA1A-E676-4E68-B16D-DAC0D6EB65CB}" type="presOf" srcId="{F7D3D631-964E-481F-A6C9-D8DA9859B3E8}" destId="{9FEA127F-210B-4E5F-A514-E81FBE34A8E0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D5D31DFE-9A95-4230-BBBC-D317C2964E4C}" type="presOf" srcId="{C75B3A11-1A63-4500-86E6-D5C2F8E5FD85}" destId="{5FDC6286-89BA-4855-98C5-D28E72D1C295}" srcOrd="0" destOrd="0" presId="urn:microsoft.com/office/officeart/2005/8/layout/hierarchy3"/>
    <dgm:cxn modelId="{0D995770-86A7-4B5A-9D36-9E5AB7C9C2EA}" type="presOf" srcId="{387C6FFB-F64F-4618-BB44-3A427D4E6CD5}" destId="{B471E933-0C1B-4FE1-9FEF-4562D60AF065}" srcOrd="0" destOrd="0" presId="urn:microsoft.com/office/officeart/2005/8/layout/hierarchy3"/>
    <dgm:cxn modelId="{8278BA77-F1E6-4527-A8CE-6A7A4D3AF628}" type="presOf" srcId="{626383B0-001B-4708-A463-5324FC0E02F9}" destId="{28450765-74F8-4DA6-8693-BD730F432B86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99DFF749-B6FD-4D0D-A6A3-6C337C02E620}" type="presOf" srcId="{5D28F061-058A-4C35-B619-6103D1DD2825}" destId="{D75C0A2C-8250-471C-B151-6A5C2D8D5185}" srcOrd="0" destOrd="0" presId="urn:microsoft.com/office/officeart/2005/8/layout/hierarchy3"/>
    <dgm:cxn modelId="{15DE49BB-8C74-4951-95B1-748BF7FD8ED4}" type="presOf" srcId="{7BBE010D-08DD-42F0-9729-56C7BB75FCE2}" destId="{5FDC05FE-B7ED-4F6A-9EB5-E64276F537BE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9CD176E-0853-4BFB-8CE3-8E5C02E54ECF}" type="presOf" srcId="{EE791D6D-4728-46EF-B504-565E09019770}" destId="{40C65C29-3E32-47A1-98C6-CEE15F36B507}" srcOrd="0" destOrd="0" presId="urn:microsoft.com/office/officeart/2005/8/layout/hierarchy3"/>
    <dgm:cxn modelId="{8BA0D606-83B2-42C0-97EC-BE9B67DF666D}" type="presOf" srcId="{E312E8E5-076B-48C3-A667-5CEECC25305B}" destId="{BF772414-2C63-4521-83B9-B21FCED6A385}" srcOrd="0" destOrd="0" presId="urn:microsoft.com/office/officeart/2005/8/layout/hierarchy3"/>
    <dgm:cxn modelId="{45041100-DF15-4663-9F07-113B270C9191}" type="presOf" srcId="{CBEC482A-4267-4548-BA70-037F0C4C3B76}" destId="{866FB2DA-E7CE-4861-A2A4-BD64AAC2C603}" srcOrd="0" destOrd="0" presId="urn:microsoft.com/office/officeart/2005/8/layout/hierarchy3"/>
    <dgm:cxn modelId="{A44BCB98-9DDF-4B27-A899-E5B67C6C4C58}" type="presOf" srcId="{CD23B587-CDE8-4D2A-8E7A-5F0A2B7E0358}" destId="{11CCB3CC-A35A-4D23-AAE3-818A74C86E11}" srcOrd="0" destOrd="0" presId="urn:microsoft.com/office/officeart/2005/8/layout/hierarchy3"/>
    <dgm:cxn modelId="{392DFD02-4669-4537-B884-DEEB7127AA0D}" type="presParOf" srcId="{9FEA127F-210B-4E5F-A514-E81FBE34A8E0}" destId="{3DB87BA5-AEDD-441E-9C85-4F83388C0568}" srcOrd="0" destOrd="0" presId="urn:microsoft.com/office/officeart/2005/8/layout/hierarchy3"/>
    <dgm:cxn modelId="{D907260F-9E55-49DD-B6D0-853D2DAE82AB}" type="presParOf" srcId="{3DB87BA5-AEDD-441E-9C85-4F83388C0568}" destId="{56658D4D-FEF1-4C2C-9F17-8441662F8AF9}" srcOrd="0" destOrd="0" presId="urn:microsoft.com/office/officeart/2005/8/layout/hierarchy3"/>
    <dgm:cxn modelId="{D91922B5-8014-4F16-BD15-28AB0048A00F}" type="presParOf" srcId="{56658D4D-FEF1-4C2C-9F17-8441662F8AF9}" destId="{70083ECC-CF09-457C-9A67-8CF63E7F45D3}" srcOrd="0" destOrd="0" presId="urn:microsoft.com/office/officeart/2005/8/layout/hierarchy3"/>
    <dgm:cxn modelId="{08572D92-8515-4454-9E04-751F0E5BB794}" type="presParOf" srcId="{56658D4D-FEF1-4C2C-9F17-8441662F8AF9}" destId="{D31BE008-DE1D-463C-A59B-650EFF45B94E}" srcOrd="1" destOrd="0" presId="urn:microsoft.com/office/officeart/2005/8/layout/hierarchy3"/>
    <dgm:cxn modelId="{14E2DA38-8E7B-4028-8B7B-6B31673114AF}" type="presParOf" srcId="{3DB87BA5-AEDD-441E-9C85-4F83388C0568}" destId="{8746EB98-3F45-4508-A679-95C15F77AD58}" srcOrd="1" destOrd="0" presId="urn:microsoft.com/office/officeart/2005/8/layout/hierarchy3"/>
    <dgm:cxn modelId="{5E703834-2C66-437B-BB5A-FBC4C0F33AE1}" type="presParOf" srcId="{8746EB98-3F45-4508-A679-95C15F77AD58}" destId="{23C36ADE-ECE9-4E35-A73D-FC4BFDC3FA15}" srcOrd="0" destOrd="0" presId="urn:microsoft.com/office/officeart/2005/8/layout/hierarchy3"/>
    <dgm:cxn modelId="{47BA2466-8301-4037-8A11-08133BC4E6EF}" type="presParOf" srcId="{8746EB98-3F45-4508-A679-95C15F77AD58}" destId="{28450765-74F8-4DA6-8693-BD730F432B86}" srcOrd="1" destOrd="0" presId="urn:microsoft.com/office/officeart/2005/8/layout/hierarchy3"/>
    <dgm:cxn modelId="{00B21EEC-BC9C-4C7A-88B6-CD76F6D7D855}" type="presParOf" srcId="{8746EB98-3F45-4508-A679-95C15F77AD58}" destId="{5FDC05FE-B7ED-4F6A-9EB5-E64276F537BE}" srcOrd="2" destOrd="0" presId="urn:microsoft.com/office/officeart/2005/8/layout/hierarchy3"/>
    <dgm:cxn modelId="{6D6DF0E1-8E4E-430B-8102-D341B178A041}" type="presParOf" srcId="{8746EB98-3F45-4508-A679-95C15F77AD58}" destId="{85582599-4F49-478B-BBB1-E3242EC7A7A5}" srcOrd="3" destOrd="0" presId="urn:microsoft.com/office/officeart/2005/8/layout/hierarchy3"/>
    <dgm:cxn modelId="{B9A5F55A-477E-429E-9B5F-8650FE83FA47}" type="presParOf" srcId="{8746EB98-3F45-4508-A679-95C15F77AD58}" destId="{D75C0A2C-8250-471C-B151-6A5C2D8D5185}" srcOrd="4" destOrd="0" presId="urn:microsoft.com/office/officeart/2005/8/layout/hierarchy3"/>
    <dgm:cxn modelId="{BBB6B227-D24F-4B48-B40E-FBA967B79DE0}" type="presParOf" srcId="{8746EB98-3F45-4508-A679-95C15F77AD58}" destId="{11CCB3CC-A35A-4D23-AAE3-818A74C86E11}" srcOrd="5" destOrd="0" presId="urn:microsoft.com/office/officeart/2005/8/layout/hierarchy3"/>
    <dgm:cxn modelId="{C00DA9C8-13E1-4B40-8FB4-46221B434210}" type="presParOf" srcId="{9FEA127F-210B-4E5F-A514-E81FBE34A8E0}" destId="{FAFDB136-292E-4996-955A-DCB5B8243AA4}" srcOrd="1" destOrd="0" presId="urn:microsoft.com/office/officeart/2005/8/layout/hierarchy3"/>
    <dgm:cxn modelId="{3BC064E9-66C8-4049-A606-C24EAA61F31A}" type="presParOf" srcId="{FAFDB136-292E-4996-955A-DCB5B8243AA4}" destId="{815CDEDB-DA64-4B34-8A9E-70575CA38121}" srcOrd="0" destOrd="0" presId="urn:microsoft.com/office/officeart/2005/8/layout/hierarchy3"/>
    <dgm:cxn modelId="{9ACE2030-3FCD-4310-BF55-7FD8A39FEA98}" type="presParOf" srcId="{815CDEDB-DA64-4B34-8A9E-70575CA38121}" destId="{B723E630-4C6D-43BE-89BB-363B8081E09D}" srcOrd="0" destOrd="0" presId="urn:microsoft.com/office/officeart/2005/8/layout/hierarchy3"/>
    <dgm:cxn modelId="{273B8544-118A-4083-AB2B-436FFE72AA36}" type="presParOf" srcId="{815CDEDB-DA64-4B34-8A9E-70575CA38121}" destId="{39C48F2A-A6FC-4AD0-921F-0C60D512777D}" srcOrd="1" destOrd="0" presId="urn:microsoft.com/office/officeart/2005/8/layout/hierarchy3"/>
    <dgm:cxn modelId="{E2157EBA-1C71-4456-B7D0-5538AF36570F}" type="presParOf" srcId="{FAFDB136-292E-4996-955A-DCB5B8243AA4}" destId="{36DFB3F6-CA17-4869-B19C-A9929EAC4E04}" srcOrd="1" destOrd="0" presId="urn:microsoft.com/office/officeart/2005/8/layout/hierarchy3"/>
    <dgm:cxn modelId="{44DE5B46-D19D-4F5D-BB4A-1D02AF34B1A9}" type="presParOf" srcId="{36DFB3F6-CA17-4869-B19C-A9929EAC4E04}" destId="{D43A028C-63EA-41A7-9459-C93C018BCB5B}" srcOrd="0" destOrd="0" presId="urn:microsoft.com/office/officeart/2005/8/layout/hierarchy3"/>
    <dgm:cxn modelId="{7BD852CF-6553-4E0C-A12A-432D36182DA7}" type="presParOf" srcId="{36DFB3F6-CA17-4869-B19C-A9929EAC4E04}" destId="{866FB2DA-E7CE-4861-A2A4-BD64AAC2C603}" srcOrd="1" destOrd="0" presId="urn:microsoft.com/office/officeart/2005/8/layout/hierarchy3"/>
    <dgm:cxn modelId="{D05AB9D7-4BC4-4F9B-A4D0-5A159BB5F4E3}" type="presParOf" srcId="{36DFB3F6-CA17-4869-B19C-A9929EAC4E04}" destId="{060709DB-9CFF-4826-B56C-2A74A7F43330}" srcOrd="2" destOrd="0" presId="urn:microsoft.com/office/officeart/2005/8/layout/hierarchy3"/>
    <dgm:cxn modelId="{28FEEF20-535A-41D5-B6B0-D3A6946F3BE1}" type="presParOf" srcId="{36DFB3F6-CA17-4869-B19C-A9929EAC4E04}" destId="{B1DB4239-1565-48E3-8C01-0493B1D1D383}" srcOrd="3" destOrd="0" presId="urn:microsoft.com/office/officeart/2005/8/layout/hierarchy3"/>
    <dgm:cxn modelId="{E6D73928-E879-41D8-B935-8017D74F4776}" type="presParOf" srcId="{36DFB3F6-CA17-4869-B19C-A9929EAC4E04}" destId="{669A6EFE-55A8-48FC-AB1E-501B7AC75318}" srcOrd="4" destOrd="0" presId="urn:microsoft.com/office/officeart/2005/8/layout/hierarchy3"/>
    <dgm:cxn modelId="{B8C9970F-CF29-42DD-B776-3BB212771A80}" type="presParOf" srcId="{36DFB3F6-CA17-4869-B19C-A9929EAC4E04}" destId="{5FDC6286-89BA-4855-98C5-D28E72D1C295}" srcOrd="5" destOrd="0" presId="urn:microsoft.com/office/officeart/2005/8/layout/hierarchy3"/>
    <dgm:cxn modelId="{6AF0C8CA-7A87-4ED8-8F89-DD3C168DA427}" type="presParOf" srcId="{9FEA127F-210B-4E5F-A514-E81FBE34A8E0}" destId="{4E08D6ED-9039-4FFC-BEE5-014E11635187}" srcOrd="2" destOrd="0" presId="urn:microsoft.com/office/officeart/2005/8/layout/hierarchy3"/>
    <dgm:cxn modelId="{861707F6-5853-4D08-B035-73F4A7136FDF}" type="presParOf" srcId="{4E08D6ED-9039-4FFC-BEE5-014E11635187}" destId="{80C1DDAF-5A6C-4DD8-8D4E-E99AA6752805}" srcOrd="0" destOrd="0" presId="urn:microsoft.com/office/officeart/2005/8/layout/hierarchy3"/>
    <dgm:cxn modelId="{A4F8C22D-8CAB-40F1-B8CE-9FAF6B3DC8E3}" type="presParOf" srcId="{80C1DDAF-5A6C-4DD8-8D4E-E99AA6752805}" destId="{61438B48-3652-4718-BF62-71A5AD388452}" srcOrd="0" destOrd="0" presId="urn:microsoft.com/office/officeart/2005/8/layout/hierarchy3"/>
    <dgm:cxn modelId="{F012E3C7-AEE1-4503-9C05-66B24BAF1E50}" type="presParOf" srcId="{80C1DDAF-5A6C-4DD8-8D4E-E99AA6752805}" destId="{1AB6A816-893C-4010-90DD-8FEFF3E8470B}" srcOrd="1" destOrd="0" presId="urn:microsoft.com/office/officeart/2005/8/layout/hierarchy3"/>
    <dgm:cxn modelId="{AE53E15D-46F9-4B6C-B6C8-E434EDBCC075}" type="presParOf" srcId="{4E08D6ED-9039-4FFC-BEE5-014E11635187}" destId="{740B76D7-BE84-4671-BAC6-BB9ACD8346D8}" srcOrd="1" destOrd="0" presId="urn:microsoft.com/office/officeart/2005/8/layout/hierarchy3"/>
    <dgm:cxn modelId="{3E4E5BA8-6EA0-4E91-841F-45A7744121CC}" type="presParOf" srcId="{740B76D7-BE84-4671-BAC6-BB9ACD8346D8}" destId="{9AA1D6DD-B1A5-4343-A32D-6685849EFFDF}" srcOrd="0" destOrd="0" presId="urn:microsoft.com/office/officeart/2005/8/layout/hierarchy3"/>
    <dgm:cxn modelId="{DC68C348-B0E6-4DF3-ABC0-74B79FC7BA44}" type="presParOf" srcId="{740B76D7-BE84-4671-BAC6-BB9ACD8346D8}" destId="{0C71C525-5486-433D-9331-35F3A26263FE}" srcOrd="1" destOrd="0" presId="urn:microsoft.com/office/officeart/2005/8/layout/hierarchy3"/>
    <dgm:cxn modelId="{BF4193A1-6DDF-4C12-B2D2-2820315C7E60}" type="presParOf" srcId="{740B76D7-BE84-4671-BAC6-BB9ACD8346D8}" destId="{9EC3FD5B-4989-4BA7-B4D2-6786FC4CCCE7}" srcOrd="2" destOrd="0" presId="urn:microsoft.com/office/officeart/2005/8/layout/hierarchy3"/>
    <dgm:cxn modelId="{E397552B-D62F-4567-9951-59384B9C46C9}" type="presParOf" srcId="{740B76D7-BE84-4671-BAC6-BB9ACD8346D8}" destId="{8C8C0024-5F55-4702-AED8-16952D6596DF}" srcOrd="3" destOrd="0" presId="urn:microsoft.com/office/officeart/2005/8/layout/hierarchy3"/>
    <dgm:cxn modelId="{8B45C8D2-5F17-4762-9A16-DFA947B3B067}" type="presParOf" srcId="{740B76D7-BE84-4671-BAC6-BB9ACD8346D8}" destId="{A482D1DC-D7C3-43D6-BFB4-0365A3E8F826}" srcOrd="4" destOrd="0" presId="urn:microsoft.com/office/officeart/2005/8/layout/hierarchy3"/>
    <dgm:cxn modelId="{2A7B73AE-8A13-4EC3-845D-A7ACD582A737}" type="presParOf" srcId="{740B76D7-BE84-4671-BAC6-BB9ACD8346D8}" destId="{40C65C29-3E32-47A1-98C6-CEE15F36B507}" srcOrd="5" destOrd="0" presId="urn:microsoft.com/office/officeart/2005/8/layout/hierarchy3"/>
    <dgm:cxn modelId="{35609E20-2777-46C3-9518-77413135082E}" type="presParOf" srcId="{9FEA127F-210B-4E5F-A514-E81FBE34A8E0}" destId="{3BA8B100-3E57-42E4-9760-3A69CEFA748B}" srcOrd="3" destOrd="0" presId="urn:microsoft.com/office/officeart/2005/8/layout/hierarchy3"/>
    <dgm:cxn modelId="{96ECCE55-B9AC-4F3C-9AA4-5670458BF208}" type="presParOf" srcId="{3BA8B100-3E57-42E4-9760-3A69CEFA748B}" destId="{591300DD-692B-4A4E-B9C6-6E23EBDA9D09}" srcOrd="0" destOrd="0" presId="urn:microsoft.com/office/officeart/2005/8/layout/hierarchy3"/>
    <dgm:cxn modelId="{471B3A99-EC80-42D2-813C-9FF4B1B2D89C}" type="presParOf" srcId="{591300DD-692B-4A4E-B9C6-6E23EBDA9D09}" destId="{F7AB7B24-8CE6-46FE-86CB-D21F8A5863A6}" srcOrd="0" destOrd="0" presId="urn:microsoft.com/office/officeart/2005/8/layout/hierarchy3"/>
    <dgm:cxn modelId="{F0E222E3-3EE3-444C-8E9E-1D1206C695D9}" type="presParOf" srcId="{591300DD-692B-4A4E-B9C6-6E23EBDA9D09}" destId="{0ED613BA-706D-4D42-806F-6B19A5AE7B2E}" srcOrd="1" destOrd="0" presId="urn:microsoft.com/office/officeart/2005/8/layout/hierarchy3"/>
    <dgm:cxn modelId="{EB05082C-511A-47BD-8C7A-095CC0F04F18}" type="presParOf" srcId="{3BA8B100-3E57-42E4-9760-3A69CEFA748B}" destId="{EF08DFCE-D2EC-40E8-B5B7-1D84FDEC2D0D}" srcOrd="1" destOrd="0" presId="urn:microsoft.com/office/officeart/2005/8/layout/hierarchy3"/>
    <dgm:cxn modelId="{81C261A3-790D-415E-AB97-0F4781A35FEB}" type="presParOf" srcId="{EF08DFCE-D2EC-40E8-B5B7-1D84FDEC2D0D}" destId="{BF772414-2C63-4521-83B9-B21FCED6A385}" srcOrd="0" destOrd="0" presId="urn:microsoft.com/office/officeart/2005/8/layout/hierarchy3"/>
    <dgm:cxn modelId="{AAAB11B6-6F7C-4E40-8486-DF07102CA7B2}" type="presParOf" srcId="{EF08DFCE-D2EC-40E8-B5B7-1D84FDEC2D0D}" destId="{1BF42174-58F7-40CB-B403-2268B16C22BB}" srcOrd="1" destOrd="0" presId="urn:microsoft.com/office/officeart/2005/8/layout/hierarchy3"/>
    <dgm:cxn modelId="{39646AEE-DB2C-48DA-BC16-BD058B7F66C0}" type="presParOf" srcId="{EF08DFCE-D2EC-40E8-B5B7-1D84FDEC2D0D}" destId="{A8993313-A484-4036-9762-43CEC9648623}" srcOrd="2" destOrd="0" presId="urn:microsoft.com/office/officeart/2005/8/layout/hierarchy3"/>
    <dgm:cxn modelId="{D786E972-70DE-424B-BF66-AA204B9BF341}" type="presParOf" srcId="{EF08DFCE-D2EC-40E8-B5B7-1D84FDEC2D0D}" destId="{C44B36A6-91A2-45D9-9788-40A389D44378}" srcOrd="3" destOrd="0" presId="urn:microsoft.com/office/officeart/2005/8/layout/hierarchy3"/>
    <dgm:cxn modelId="{3D8192C7-3715-45A7-9F6A-A4CCCAAACB8E}" type="presParOf" srcId="{EF08DFCE-D2EC-40E8-B5B7-1D84FDEC2D0D}" destId="{BD402AD3-DE39-45B5-A494-9C339DC1604E}" srcOrd="4" destOrd="0" presId="urn:microsoft.com/office/officeart/2005/8/layout/hierarchy3"/>
    <dgm:cxn modelId="{7BDF88BC-545F-4F0E-8958-7A22B9065826}" type="presParOf" srcId="{EF08DFCE-D2EC-40E8-B5B7-1D84FDEC2D0D}" destId="{6F898E0B-7930-474E-98BA-D464207D75A4}" srcOrd="5" destOrd="0" presId="urn:microsoft.com/office/officeart/2005/8/layout/hierarchy3"/>
    <dgm:cxn modelId="{64043904-F49B-4945-AB8E-FD09C426234F}" type="presParOf" srcId="{9FEA127F-210B-4E5F-A514-E81FBE34A8E0}" destId="{B6EFDEE0-0B7A-4175-80D4-F164440E7862}" srcOrd="4" destOrd="0" presId="urn:microsoft.com/office/officeart/2005/8/layout/hierarchy3"/>
    <dgm:cxn modelId="{6897DBC7-092E-4015-98D7-C81304A0A571}" type="presParOf" srcId="{B6EFDEE0-0B7A-4175-80D4-F164440E7862}" destId="{AAA903FF-4D50-4C83-9F1C-3C3A069DA57B}" srcOrd="0" destOrd="0" presId="urn:microsoft.com/office/officeart/2005/8/layout/hierarchy3"/>
    <dgm:cxn modelId="{E98DDE63-BB99-4CD4-AA66-5FFCF3AD425C}" type="presParOf" srcId="{AAA903FF-4D50-4C83-9F1C-3C3A069DA57B}" destId="{7B65F524-C7DA-4A59-A79C-CEA955A31BA8}" srcOrd="0" destOrd="0" presId="urn:microsoft.com/office/officeart/2005/8/layout/hierarchy3"/>
    <dgm:cxn modelId="{95F88ADC-27F2-4CB2-B7FF-D5393AAC1794}" type="presParOf" srcId="{AAA903FF-4D50-4C83-9F1C-3C3A069DA57B}" destId="{819E4634-DF51-478F-8590-96EE13361B03}" srcOrd="1" destOrd="0" presId="urn:microsoft.com/office/officeart/2005/8/layout/hierarchy3"/>
    <dgm:cxn modelId="{F8851BF2-D52C-4C93-8BC2-578ADBE5EA9E}" type="presParOf" srcId="{B6EFDEE0-0B7A-4175-80D4-F164440E7862}" destId="{8F639A4A-9439-4546-B831-B6568D6D2B0B}" srcOrd="1" destOrd="0" presId="urn:microsoft.com/office/officeart/2005/8/layout/hierarchy3"/>
    <dgm:cxn modelId="{A1F4F356-3693-4F21-A8C8-591EDD8C7936}" type="presParOf" srcId="{8F639A4A-9439-4546-B831-B6568D6D2B0B}" destId="{BE148B1E-0D39-4AAC-88B5-B3D8CBEB54E2}" srcOrd="0" destOrd="0" presId="urn:microsoft.com/office/officeart/2005/8/layout/hierarchy3"/>
    <dgm:cxn modelId="{430399E3-3ED1-455F-A615-AFCA3C156E0A}" type="presParOf" srcId="{8F639A4A-9439-4546-B831-B6568D6D2B0B}" destId="{E77A038F-D504-42B0-AAC3-80D0891920FE}" srcOrd="1" destOrd="0" presId="urn:microsoft.com/office/officeart/2005/8/layout/hierarchy3"/>
    <dgm:cxn modelId="{C315FEDF-EA17-4B09-8C9C-7FF260DF648E}" type="presParOf" srcId="{8F639A4A-9439-4546-B831-B6568D6D2B0B}" destId="{B471E933-0C1B-4FE1-9FEF-4562D60AF065}" srcOrd="2" destOrd="0" presId="urn:microsoft.com/office/officeart/2005/8/layout/hierarchy3"/>
    <dgm:cxn modelId="{50A10CB1-78F5-498F-8FED-601311FC3227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C5445-54E2-479B-A41A-663143CAE966}">
      <dsp:nvSpPr>
        <dsp:cNvPr id="0" name=""/>
        <dsp:cNvSpPr/>
      </dsp:nvSpPr>
      <dsp:spPr>
        <a:xfrm>
          <a:off x="182562" y="0"/>
          <a:ext cx="4063999" cy="40639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Lean</a:t>
          </a:r>
          <a:endParaRPr lang="fr-BE" sz="2000" kern="1200" dirty="0"/>
        </a:p>
      </dsp:txBody>
      <dsp:txXfrm>
        <a:off x="1646414" y="203199"/>
        <a:ext cx="1136294" cy="609600"/>
      </dsp:txXfrm>
    </dsp:sp>
    <dsp:sp modelId="{BCAA00F3-BB8B-40CF-B987-9E8D3A440CDB}">
      <dsp:nvSpPr>
        <dsp:cNvPr id="0" name=""/>
        <dsp:cNvSpPr/>
      </dsp:nvSpPr>
      <dsp:spPr>
        <a:xfrm>
          <a:off x="588961" y="812799"/>
          <a:ext cx="3251200" cy="32512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</a:t>
          </a:r>
          <a:endParaRPr lang="fr-BE" sz="2000" kern="1200" dirty="0"/>
        </a:p>
      </dsp:txBody>
      <dsp:txXfrm>
        <a:off x="1646414" y="1007871"/>
        <a:ext cx="1136294" cy="585216"/>
      </dsp:txXfrm>
    </dsp:sp>
    <dsp:sp modelId="{2E045A6E-ADE2-4BA2-AF3C-C43CB0315024}">
      <dsp:nvSpPr>
        <dsp:cNvPr id="0" name=""/>
        <dsp:cNvSpPr/>
      </dsp:nvSpPr>
      <dsp:spPr>
        <a:xfrm>
          <a:off x="995361" y="1625599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Scrum</a:t>
          </a:r>
          <a:endParaRPr lang="fr-BE" sz="2000" kern="1200" dirty="0"/>
        </a:p>
      </dsp:txBody>
      <dsp:txXfrm>
        <a:off x="1646414" y="1808479"/>
        <a:ext cx="1136294" cy="548640"/>
      </dsp:txXfrm>
    </dsp:sp>
    <dsp:sp modelId="{F1002427-E3B4-4855-AD22-DEBF3405FDFA}">
      <dsp:nvSpPr>
        <dsp:cNvPr id="0" name=""/>
        <dsp:cNvSpPr/>
      </dsp:nvSpPr>
      <dsp:spPr>
        <a:xfrm>
          <a:off x="1401761" y="2438399"/>
          <a:ext cx="1625600" cy="16256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XP</a:t>
          </a:r>
          <a:endParaRPr lang="fr-BE" sz="2000" kern="1200" dirty="0"/>
        </a:p>
      </dsp:txBody>
      <dsp:txXfrm>
        <a:off x="1639825" y="2844799"/>
        <a:ext cx="1149472" cy="812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74031" y="2878265"/>
        <a:ext cx="1179954" cy="73747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74031" y="2878265"/>
        <a:ext cx="1179954" cy="73747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Ryhtime</a:t>
          </a:r>
          <a:r>
            <a:rPr lang="fr-BE" sz="1400" i="1" kern="1200" dirty="0" smtClean="0"/>
            <a:t>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74031" y="2878265"/>
        <a:ext cx="1179954" cy="7374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46BC8-6D3B-4625-9B7C-2C48AF436E61}">
      <dsp:nvSpPr>
        <dsp:cNvPr id="0" name=""/>
        <dsp:cNvSpPr/>
      </dsp:nvSpPr>
      <dsp:spPr>
        <a:xfrm>
          <a:off x="254000" y="0"/>
          <a:ext cx="4063999" cy="40639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XP</a:t>
          </a:r>
          <a:endParaRPr lang="fr-BE" sz="2000" kern="1200" dirty="0"/>
        </a:p>
      </dsp:txBody>
      <dsp:txXfrm>
        <a:off x="1575815" y="203199"/>
        <a:ext cx="1420368" cy="609600"/>
      </dsp:txXfrm>
    </dsp:sp>
    <dsp:sp modelId="{510F6577-1936-4EC3-B45B-C3F5473B2C94}">
      <dsp:nvSpPr>
        <dsp:cNvPr id="0" name=""/>
        <dsp:cNvSpPr/>
      </dsp:nvSpPr>
      <dsp:spPr>
        <a:xfrm>
          <a:off x="761999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Scrum</a:t>
          </a:r>
          <a:endParaRPr lang="fr-BE" sz="2000" kern="1200" dirty="0"/>
        </a:p>
      </dsp:txBody>
      <dsp:txXfrm>
        <a:off x="1575815" y="1206499"/>
        <a:ext cx="1420368" cy="571500"/>
      </dsp:txXfrm>
    </dsp:sp>
    <dsp:sp modelId="{0B700DE4-7C8D-4E12-A0F4-7C2F132BAB25}">
      <dsp:nvSpPr>
        <dsp:cNvPr id="0" name=""/>
        <dsp:cNvSpPr/>
      </dsp:nvSpPr>
      <dsp:spPr>
        <a:xfrm>
          <a:off x="1270000" y="2031999"/>
          <a:ext cx="2031999" cy="20319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</a:t>
          </a:r>
          <a:endParaRPr lang="fr-BE" sz="2000" kern="1200" dirty="0"/>
        </a:p>
      </dsp:txBody>
      <dsp:txXfrm>
        <a:off x="1567579" y="2540000"/>
        <a:ext cx="1436840" cy="1015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9E83A-F123-486C-B051-DA550310EBF5}">
      <dsp:nvSpPr>
        <dsp:cNvPr id="0" name=""/>
        <dsp:cNvSpPr/>
      </dsp:nvSpPr>
      <dsp:spPr>
        <a:xfrm>
          <a:off x="2000261" y="259705"/>
          <a:ext cx="1928830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000261" y="259705"/>
        <a:ext cx="1928830" cy="807758"/>
      </dsp:txXfrm>
    </dsp:sp>
    <dsp:sp modelId="{31BB16C8-22D3-41F6-9298-4BE990541E12}">
      <dsp:nvSpPr>
        <dsp:cNvPr id="0" name=""/>
        <dsp:cNvSpPr/>
      </dsp:nvSpPr>
      <dsp:spPr>
        <a:xfrm rot="2160000">
          <a:off x="362290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60000">
        <a:off x="3622901" y="1305661"/>
        <a:ext cx="840160" cy="282715"/>
      </dsp:txXfrm>
    </dsp:sp>
    <dsp:sp modelId="{4A22F0C4-793D-4C9F-8F36-B96C3E6C984E}">
      <dsp:nvSpPr>
        <dsp:cNvPr id="0" name=""/>
        <dsp:cNvSpPr/>
      </dsp:nvSpPr>
      <dsp:spPr>
        <a:xfrm>
          <a:off x="4313528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Feedback</a:t>
          </a:r>
          <a:endParaRPr lang="fr-FR" sz="1800" kern="1200" dirty="0"/>
        </a:p>
      </dsp:txBody>
      <dsp:txXfrm>
        <a:off x="4313528" y="1826574"/>
        <a:ext cx="1615517" cy="807758"/>
      </dsp:txXfrm>
    </dsp:sp>
    <dsp:sp modelId="{3E8BEBD0-8682-4DEC-A6BC-0E2E9E8220F0}">
      <dsp:nvSpPr>
        <dsp:cNvPr id="0" name=""/>
        <dsp:cNvSpPr/>
      </dsp:nvSpPr>
      <dsp:spPr>
        <a:xfrm rot="6480000">
          <a:off x="428933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6480000">
        <a:off x="4289331" y="3356720"/>
        <a:ext cx="840160" cy="282715"/>
      </dsp:txXfrm>
    </dsp:sp>
    <dsp:sp modelId="{D8D1562E-85F7-4127-8045-AD0BE6F7F65D}">
      <dsp:nvSpPr>
        <dsp:cNvPr id="0" name=""/>
        <dsp:cNvSpPr/>
      </dsp:nvSpPr>
      <dsp:spPr>
        <a:xfrm>
          <a:off x="3489776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Simplicité</a:t>
          </a:r>
          <a:endParaRPr lang="fr-FR" sz="1800" kern="1200" dirty="0"/>
        </a:p>
      </dsp:txBody>
      <dsp:txXfrm>
        <a:off x="3489776" y="4361822"/>
        <a:ext cx="1615517" cy="807758"/>
      </dsp:txXfrm>
    </dsp:sp>
    <dsp:sp modelId="{AC90ACAA-DE54-4BAA-B107-2940356C7249}">
      <dsp:nvSpPr>
        <dsp:cNvPr id="0" name=""/>
        <dsp:cNvSpPr/>
      </dsp:nvSpPr>
      <dsp:spPr>
        <a:xfrm rot="10800000">
          <a:off x="2544596" y="4624344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544596" y="4624344"/>
        <a:ext cx="840160" cy="282715"/>
      </dsp:txXfrm>
    </dsp:sp>
    <dsp:sp modelId="{D853BC0D-06AD-4554-87F0-267FD59A5FC5}">
      <dsp:nvSpPr>
        <dsp:cNvPr id="0" name=""/>
        <dsp:cNvSpPr/>
      </dsp:nvSpPr>
      <dsp:spPr>
        <a:xfrm>
          <a:off x="824059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Courage</a:t>
          </a:r>
          <a:endParaRPr lang="fr-FR" sz="1800" kern="1200" dirty="0"/>
        </a:p>
      </dsp:txBody>
      <dsp:txXfrm>
        <a:off x="824059" y="4361822"/>
        <a:ext cx="1615517" cy="807758"/>
      </dsp:txXfrm>
    </dsp:sp>
    <dsp:sp modelId="{F4EBB476-E465-49F6-B316-E1A60BF51D37}">
      <dsp:nvSpPr>
        <dsp:cNvPr id="0" name=""/>
        <dsp:cNvSpPr/>
      </dsp:nvSpPr>
      <dsp:spPr>
        <a:xfrm rot="15120000">
          <a:off x="79986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5120000">
        <a:off x="799861" y="3356720"/>
        <a:ext cx="840160" cy="282715"/>
      </dsp:txXfrm>
    </dsp:sp>
    <dsp:sp modelId="{ADA6C99E-E744-46E6-841F-B66BCB262CAE}">
      <dsp:nvSpPr>
        <dsp:cNvPr id="0" name=""/>
        <dsp:cNvSpPr/>
      </dsp:nvSpPr>
      <dsp:spPr>
        <a:xfrm>
          <a:off x="307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Respect</a:t>
          </a:r>
          <a:endParaRPr lang="fr-FR" sz="1800" kern="1200" dirty="0"/>
        </a:p>
      </dsp:txBody>
      <dsp:txXfrm>
        <a:off x="307" y="1826574"/>
        <a:ext cx="1615517" cy="807758"/>
      </dsp:txXfrm>
    </dsp:sp>
    <dsp:sp modelId="{9DCB4C6D-B2F8-4F13-8DD6-A3A4808F5B70}">
      <dsp:nvSpPr>
        <dsp:cNvPr id="0" name=""/>
        <dsp:cNvSpPr/>
      </dsp:nvSpPr>
      <dsp:spPr>
        <a:xfrm rot="19440000">
          <a:off x="146629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9440000">
        <a:off x="1466291" y="1305661"/>
        <a:ext cx="840160" cy="2827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74031" y="2878265"/>
        <a:ext cx="1179954" cy="7374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74031" y="2878265"/>
        <a:ext cx="1179954" cy="7374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790E43-F55A-49C7-97B5-7F200FB31F24}">
      <dsp:nvSpPr>
        <dsp:cNvPr id="0" name=""/>
        <dsp:cNvSpPr/>
      </dsp:nvSpPr>
      <dsp:spPr>
        <a:xfrm>
          <a:off x="3172222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1639-B16D-4D2E-B64D-E4DF98F03545}">
      <dsp:nvSpPr>
        <dsp:cNvPr id="0" name=""/>
        <dsp:cNvSpPr/>
      </dsp:nvSpPr>
      <dsp:spPr>
        <a:xfrm>
          <a:off x="2194681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8"/>
              </a:lnTo>
              <a:lnTo>
                <a:pt x="1460277" y="126718"/>
              </a:lnTo>
              <a:lnTo>
                <a:pt x="1460277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F247-CFA2-419B-8B19-A9F682606DEE}">
      <dsp:nvSpPr>
        <dsp:cNvPr id="0" name=""/>
        <dsp:cNvSpPr/>
      </dsp:nvSpPr>
      <dsp:spPr>
        <a:xfrm>
          <a:off x="1711945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B4F9-472B-49E4-9F07-3739F7505903}">
      <dsp:nvSpPr>
        <dsp:cNvPr id="0" name=""/>
        <dsp:cNvSpPr/>
      </dsp:nvSpPr>
      <dsp:spPr>
        <a:xfrm>
          <a:off x="1711945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753B-4BFB-423F-B810-F1E6FBE84C57}">
      <dsp:nvSpPr>
        <dsp:cNvPr id="0" name=""/>
        <dsp:cNvSpPr/>
      </dsp:nvSpPr>
      <dsp:spPr>
        <a:xfrm>
          <a:off x="2148961" y="603928"/>
          <a:ext cx="91440" cy="25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E427-56A9-4487-85EC-8D221D4AB690}">
      <dsp:nvSpPr>
        <dsp:cNvPr id="0" name=""/>
        <dsp:cNvSpPr/>
      </dsp:nvSpPr>
      <dsp:spPr>
        <a:xfrm>
          <a:off x="251668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7CC9-A0F7-4BB4-AA73-DD6BD3960CF4}">
      <dsp:nvSpPr>
        <dsp:cNvPr id="0" name=""/>
        <dsp:cNvSpPr/>
      </dsp:nvSpPr>
      <dsp:spPr>
        <a:xfrm>
          <a:off x="251668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7972-BA58-4E70-868D-3D6C7FBA7B58}">
      <dsp:nvSpPr>
        <dsp:cNvPr id="0" name=""/>
        <dsp:cNvSpPr/>
      </dsp:nvSpPr>
      <dsp:spPr>
        <a:xfrm>
          <a:off x="734404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1460277" y="0"/>
              </a:moveTo>
              <a:lnTo>
                <a:pt x="1460277" y="126718"/>
              </a:lnTo>
              <a:lnTo>
                <a:pt x="0" y="126718"/>
              </a:lnTo>
              <a:lnTo>
                <a:pt x="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3ED8-B283-4165-A8F2-30C94C1D47D8}">
      <dsp:nvSpPr>
        <dsp:cNvPr id="0" name=""/>
        <dsp:cNvSpPr/>
      </dsp:nvSpPr>
      <dsp:spPr>
        <a:xfrm>
          <a:off x="1591261" y="508"/>
          <a:ext cx="1206840" cy="603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Directeur</a:t>
          </a:r>
          <a:endParaRPr lang="fr-BE" sz="1600" kern="1200" dirty="0"/>
        </a:p>
      </dsp:txBody>
      <dsp:txXfrm>
        <a:off x="1591261" y="508"/>
        <a:ext cx="1206840" cy="603420"/>
      </dsp:txXfrm>
    </dsp:sp>
    <dsp:sp modelId="{88306555-D69F-443D-8A73-3715985A9CA2}">
      <dsp:nvSpPr>
        <dsp:cNvPr id="0" name=""/>
        <dsp:cNvSpPr/>
      </dsp:nvSpPr>
      <dsp:spPr>
        <a:xfrm>
          <a:off x="130984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30984" y="857365"/>
        <a:ext cx="1206840" cy="603420"/>
      </dsp:txXfrm>
    </dsp:sp>
    <dsp:sp modelId="{79C55E8E-DB51-437A-9843-FFF05FCF7E24}">
      <dsp:nvSpPr>
        <dsp:cNvPr id="0" name=""/>
        <dsp:cNvSpPr/>
      </dsp:nvSpPr>
      <dsp:spPr>
        <a:xfrm>
          <a:off x="432694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1</a:t>
          </a:r>
          <a:endParaRPr lang="fr-BE" sz="1600" kern="1200" dirty="0"/>
        </a:p>
      </dsp:txBody>
      <dsp:txXfrm>
        <a:off x="432694" y="1714222"/>
        <a:ext cx="1206840" cy="603420"/>
      </dsp:txXfrm>
    </dsp:sp>
    <dsp:sp modelId="{EEB6F3F2-510A-4F98-B4CB-9FA508D84EFB}">
      <dsp:nvSpPr>
        <dsp:cNvPr id="0" name=""/>
        <dsp:cNvSpPr/>
      </dsp:nvSpPr>
      <dsp:spPr>
        <a:xfrm>
          <a:off x="432694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2</a:t>
          </a:r>
          <a:endParaRPr lang="fr-BE" sz="1600" kern="1200" dirty="0"/>
        </a:p>
      </dsp:txBody>
      <dsp:txXfrm>
        <a:off x="432694" y="2571079"/>
        <a:ext cx="1206840" cy="603420"/>
      </dsp:txXfrm>
    </dsp:sp>
    <dsp:sp modelId="{A4299265-32C4-4628-ACA6-1A83A0F70746}">
      <dsp:nvSpPr>
        <dsp:cNvPr id="0" name=""/>
        <dsp:cNvSpPr/>
      </dsp:nvSpPr>
      <dsp:spPr>
        <a:xfrm>
          <a:off x="1591261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591261" y="857365"/>
        <a:ext cx="1206840" cy="603420"/>
      </dsp:txXfrm>
    </dsp:sp>
    <dsp:sp modelId="{DA1CE8D4-2566-49B9-8997-8001C3AB7E4D}">
      <dsp:nvSpPr>
        <dsp:cNvPr id="0" name=""/>
        <dsp:cNvSpPr/>
      </dsp:nvSpPr>
      <dsp:spPr>
        <a:xfrm>
          <a:off x="1892971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3</a:t>
          </a:r>
          <a:endParaRPr lang="fr-BE" sz="1600" kern="1200" dirty="0"/>
        </a:p>
      </dsp:txBody>
      <dsp:txXfrm>
        <a:off x="1892971" y="1714222"/>
        <a:ext cx="1206840" cy="603420"/>
      </dsp:txXfrm>
    </dsp:sp>
    <dsp:sp modelId="{BD7F811E-09BF-49B3-BCB5-8F1CFC7DC0A4}">
      <dsp:nvSpPr>
        <dsp:cNvPr id="0" name=""/>
        <dsp:cNvSpPr/>
      </dsp:nvSpPr>
      <dsp:spPr>
        <a:xfrm>
          <a:off x="1892971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4</a:t>
          </a:r>
          <a:endParaRPr lang="fr-BE" sz="1600" kern="1200" dirty="0"/>
        </a:p>
      </dsp:txBody>
      <dsp:txXfrm>
        <a:off x="1892971" y="2571079"/>
        <a:ext cx="1206840" cy="603420"/>
      </dsp:txXfrm>
    </dsp:sp>
    <dsp:sp modelId="{2CC2130A-67BE-4164-A131-0C999B39903F}">
      <dsp:nvSpPr>
        <dsp:cNvPr id="0" name=""/>
        <dsp:cNvSpPr/>
      </dsp:nvSpPr>
      <dsp:spPr>
        <a:xfrm>
          <a:off x="3051538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3051538" y="857365"/>
        <a:ext cx="1206840" cy="603420"/>
      </dsp:txXfrm>
    </dsp:sp>
    <dsp:sp modelId="{4281C9D5-7EE0-4945-A0EA-D6379CEF3219}">
      <dsp:nvSpPr>
        <dsp:cNvPr id="0" name=""/>
        <dsp:cNvSpPr/>
      </dsp:nvSpPr>
      <dsp:spPr>
        <a:xfrm>
          <a:off x="3353248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3353248" y="1714222"/>
        <a:ext cx="1206840" cy="6034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0C985-E930-4D65-9C26-8968FFBF5350}">
      <dsp:nvSpPr>
        <dsp:cNvPr id="0" name=""/>
        <dsp:cNvSpPr/>
      </dsp:nvSpPr>
      <dsp:spPr>
        <a:xfrm>
          <a:off x="3484083" y="1460794"/>
          <a:ext cx="181013" cy="141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3"/>
              </a:lnTo>
              <a:lnTo>
                <a:pt x="181013" y="1411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3BF-4F28-41B8-BB97-1563846C0B58}">
      <dsp:nvSpPr>
        <dsp:cNvPr id="0" name=""/>
        <dsp:cNvSpPr/>
      </dsp:nvSpPr>
      <dsp:spPr>
        <a:xfrm>
          <a:off x="3484083" y="1460794"/>
          <a:ext cx="181013" cy="55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07"/>
              </a:lnTo>
              <a:lnTo>
                <a:pt x="181013" y="5551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0492-9D10-4C74-8005-0D0CDA64BF7D}">
      <dsp:nvSpPr>
        <dsp:cNvPr id="0" name=""/>
        <dsp:cNvSpPr/>
      </dsp:nvSpPr>
      <dsp:spPr>
        <a:xfrm>
          <a:off x="2506611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9"/>
              </a:lnTo>
              <a:lnTo>
                <a:pt x="1460173" y="126709"/>
              </a:lnTo>
              <a:lnTo>
                <a:pt x="1460173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65ED4-D045-4013-8CFF-80D83AACCF6D}">
      <dsp:nvSpPr>
        <dsp:cNvPr id="0" name=""/>
        <dsp:cNvSpPr/>
      </dsp:nvSpPr>
      <dsp:spPr>
        <a:xfrm>
          <a:off x="2460891" y="603998"/>
          <a:ext cx="91440" cy="25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11D1-765A-414C-B8BD-20329504630A}">
      <dsp:nvSpPr>
        <dsp:cNvPr id="0" name=""/>
        <dsp:cNvSpPr/>
      </dsp:nvSpPr>
      <dsp:spPr>
        <a:xfrm>
          <a:off x="1046438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1460173" y="0"/>
              </a:moveTo>
              <a:lnTo>
                <a:pt x="1460173" y="126709"/>
              </a:lnTo>
              <a:lnTo>
                <a:pt x="0" y="126709"/>
              </a:lnTo>
              <a:lnTo>
                <a:pt x="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AE1-ED33-4CFF-8BD0-0DCE6FEB1103}">
      <dsp:nvSpPr>
        <dsp:cNvPr id="0" name=""/>
        <dsp:cNvSpPr/>
      </dsp:nvSpPr>
      <dsp:spPr>
        <a:xfrm>
          <a:off x="1903234" y="621"/>
          <a:ext cx="1206754" cy="60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Projet</a:t>
          </a:r>
          <a:endParaRPr lang="fr-BE" sz="1500" kern="1200" dirty="0"/>
        </a:p>
      </dsp:txBody>
      <dsp:txXfrm>
        <a:off x="1903234" y="621"/>
        <a:ext cx="1206754" cy="603377"/>
      </dsp:txXfrm>
    </dsp:sp>
    <dsp:sp modelId="{D5A97B30-B057-4A47-B6FE-17C1D7073CE2}">
      <dsp:nvSpPr>
        <dsp:cNvPr id="0" name=""/>
        <dsp:cNvSpPr/>
      </dsp:nvSpPr>
      <dsp:spPr>
        <a:xfrm>
          <a:off x="443060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Analyste</a:t>
          </a:r>
          <a:endParaRPr lang="fr-BE" sz="1500" kern="1200" dirty="0"/>
        </a:p>
      </dsp:txBody>
      <dsp:txXfrm>
        <a:off x="443060" y="857417"/>
        <a:ext cx="1206754" cy="603377"/>
      </dsp:txXfrm>
    </dsp:sp>
    <dsp:sp modelId="{4E4EA9A9-A5BE-4E65-8724-BC620F42D042}">
      <dsp:nvSpPr>
        <dsp:cNvPr id="0" name=""/>
        <dsp:cNvSpPr/>
      </dsp:nvSpPr>
      <dsp:spPr>
        <a:xfrm>
          <a:off x="1903234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Architecte</a:t>
          </a:r>
          <a:endParaRPr lang="fr-BE" sz="1500" kern="1200" dirty="0"/>
        </a:p>
      </dsp:txBody>
      <dsp:txXfrm>
        <a:off x="1903234" y="857417"/>
        <a:ext cx="1206754" cy="603377"/>
      </dsp:txXfrm>
    </dsp:sp>
    <dsp:sp modelId="{850D5EC8-3686-4A46-886C-67A141F11E35}">
      <dsp:nvSpPr>
        <dsp:cNvPr id="0" name=""/>
        <dsp:cNvSpPr/>
      </dsp:nvSpPr>
      <dsp:spPr>
        <a:xfrm>
          <a:off x="3363407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technique</a:t>
          </a:r>
          <a:endParaRPr lang="fr-BE" sz="1500" kern="1200" dirty="0"/>
        </a:p>
      </dsp:txBody>
      <dsp:txXfrm>
        <a:off x="3363407" y="857417"/>
        <a:ext cx="1206754" cy="603377"/>
      </dsp:txXfrm>
    </dsp:sp>
    <dsp:sp modelId="{CAE41234-8CD0-47E7-9FA9-701D42CD60A7}">
      <dsp:nvSpPr>
        <dsp:cNvPr id="0" name=""/>
        <dsp:cNvSpPr/>
      </dsp:nvSpPr>
      <dsp:spPr>
        <a:xfrm>
          <a:off x="3665096" y="1714213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1</a:t>
          </a:r>
          <a:endParaRPr lang="fr-BE" sz="1500" kern="1200" dirty="0"/>
        </a:p>
      </dsp:txBody>
      <dsp:txXfrm>
        <a:off x="3665096" y="1714213"/>
        <a:ext cx="1206754" cy="603377"/>
      </dsp:txXfrm>
    </dsp:sp>
    <dsp:sp modelId="{97EFCF01-EC13-452F-BF5F-82AE70CBD31F}">
      <dsp:nvSpPr>
        <dsp:cNvPr id="0" name=""/>
        <dsp:cNvSpPr/>
      </dsp:nvSpPr>
      <dsp:spPr>
        <a:xfrm>
          <a:off x="3665096" y="2571009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2</a:t>
          </a:r>
          <a:endParaRPr lang="fr-BE" sz="1500" kern="1200" dirty="0"/>
        </a:p>
      </dsp:txBody>
      <dsp:txXfrm>
        <a:off x="3665096" y="2571009"/>
        <a:ext cx="1206754" cy="60337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5BA52-4E3A-45D6-961C-544A52796360}">
      <dsp:nvSpPr>
        <dsp:cNvPr id="0" name=""/>
        <dsp:cNvSpPr/>
      </dsp:nvSpPr>
      <dsp:spPr>
        <a:xfrm>
          <a:off x="4214842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3492525" y="151535"/>
              </a:lnTo>
              <a:lnTo>
                <a:pt x="3492525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FFC2-2140-48FB-AABD-F1557B7978CF}">
      <dsp:nvSpPr>
        <dsp:cNvPr id="0" name=""/>
        <dsp:cNvSpPr/>
      </dsp:nvSpPr>
      <dsp:spPr>
        <a:xfrm>
          <a:off x="4214842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1746262" y="151535"/>
              </a:lnTo>
              <a:lnTo>
                <a:pt x="1746262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079-5FD8-42BF-9C5D-8E0841D4E5EF}">
      <dsp:nvSpPr>
        <dsp:cNvPr id="0" name=""/>
        <dsp:cNvSpPr/>
      </dsp:nvSpPr>
      <dsp:spPr>
        <a:xfrm>
          <a:off x="4169121" y="1023208"/>
          <a:ext cx="91440" cy="30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FA68-EE55-4D7C-A6AC-16D828B293BD}">
      <dsp:nvSpPr>
        <dsp:cNvPr id="0" name=""/>
        <dsp:cNvSpPr/>
      </dsp:nvSpPr>
      <dsp:spPr>
        <a:xfrm>
          <a:off x="2468579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1746262" y="0"/>
              </a:moveTo>
              <a:lnTo>
                <a:pt x="1746262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7A49-3C93-43ED-A8A7-0EC3E1F43D4A}">
      <dsp:nvSpPr>
        <dsp:cNvPr id="0" name=""/>
        <dsp:cNvSpPr/>
      </dsp:nvSpPr>
      <dsp:spPr>
        <a:xfrm>
          <a:off x="722316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3492525" y="0"/>
              </a:moveTo>
              <a:lnTo>
                <a:pt x="3492525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E3F55-E8C6-4E33-BC12-E5F42EF46F62}">
      <dsp:nvSpPr>
        <dsp:cNvPr id="0" name=""/>
        <dsp:cNvSpPr/>
      </dsp:nvSpPr>
      <dsp:spPr>
        <a:xfrm>
          <a:off x="3493245" y="301612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« Projet »</a:t>
          </a:r>
          <a:endParaRPr lang="fr-BE" sz="1900" kern="1200" dirty="0"/>
        </a:p>
      </dsp:txBody>
      <dsp:txXfrm>
        <a:off x="3493245" y="301612"/>
        <a:ext cx="1443192" cy="721596"/>
      </dsp:txXfrm>
    </dsp:sp>
    <dsp:sp modelId="{D098B910-82ED-47C7-971C-28624340E8FB}">
      <dsp:nvSpPr>
        <dsp:cNvPr id="0" name=""/>
        <dsp:cNvSpPr/>
      </dsp:nvSpPr>
      <dsp:spPr>
        <a:xfrm>
          <a:off x="720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Client</a:t>
          </a:r>
          <a:endParaRPr lang="fr-BE" sz="1900" kern="1200" dirty="0"/>
        </a:p>
      </dsp:txBody>
      <dsp:txXfrm>
        <a:off x="720" y="1326279"/>
        <a:ext cx="1443192" cy="721596"/>
      </dsp:txXfrm>
    </dsp:sp>
    <dsp:sp modelId="{E4B4584E-13C3-4598-8FBC-AE220247D02F}">
      <dsp:nvSpPr>
        <dsp:cNvPr id="0" name=""/>
        <dsp:cNvSpPr/>
      </dsp:nvSpPr>
      <dsp:spPr>
        <a:xfrm>
          <a:off x="1746983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Chef de projet</a:t>
          </a:r>
          <a:endParaRPr lang="fr-BE" sz="1900" kern="1200" dirty="0"/>
        </a:p>
      </dsp:txBody>
      <dsp:txXfrm>
        <a:off x="1746983" y="1326279"/>
        <a:ext cx="1443192" cy="721596"/>
      </dsp:txXfrm>
    </dsp:sp>
    <dsp:sp modelId="{1EC9946F-AE63-4D0B-AF58-E2A2F15B62AD}">
      <dsp:nvSpPr>
        <dsp:cNvPr id="0" name=""/>
        <dsp:cNvSpPr/>
      </dsp:nvSpPr>
      <dsp:spPr>
        <a:xfrm>
          <a:off x="3493245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Analyste</a:t>
          </a:r>
          <a:endParaRPr lang="fr-BE" sz="1900" kern="1200" dirty="0"/>
        </a:p>
      </dsp:txBody>
      <dsp:txXfrm>
        <a:off x="3493245" y="1326279"/>
        <a:ext cx="1443192" cy="721596"/>
      </dsp:txXfrm>
    </dsp:sp>
    <dsp:sp modelId="{03F20989-BDD9-4A9E-8067-11619AF875EC}">
      <dsp:nvSpPr>
        <dsp:cNvPr id="0" name=""/>
        <dsp:cNvSpPr/>
      </dsp:nvSpPr>
      <dsp:spPr>
        <a:xfrm>
          <a:off x="5239508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Développeur</a:t>
          </a:r>
          <a:endParaRPr lang="fr-BE" sz="1900" kern="1200" dirty="0"/>
        </a:p>
      </dsp:txBody>
      <dsp:txXfrm>
        <a:off x="5239508" y="1326279"/>
        <a:ext cx="1443192" cy="721596"/>
      </dsp:txXfrm>
    </dsp:sp>
    <dsp:sp modelId="{160BC956-DA4B-4AA4-B93D-06EF8B57F643}">
      <dsp:nvSpPr>
        <dsp:cNvPr id="0" name=""/>
        <dsp:cNvSpPr/>
      </dsp:nvSpPr>
      <dsp:spPr>
        <a:xfrm>
          <a:off x="6985771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Testeur</a:t>
          </a:r>
          <a:endParaRPr lang="fr-BE" sz="1900" kern="1200" dirty="0"/>
        </a:p>
      </dsp:txBody>
      <dsp:txXfrm>
        <a:off x="6985771" y="1326279"/>
        <a:ext cx="1443192" cy="7215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74031" y="2878265"/>
        <a:ext cx="1179954" cy="73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23/04/2010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42</a:t>
            </a:fld>
            <a:endParaRPr lang="fr-B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45</a:t>
            </a:fld>
            <a:endParaRPr lang="fr-B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47</a:t>
            </a:fld>
            <a:endParaRPr lang="fr-B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48</a:t>
            </a:fld>
            <a:endParaRPr lang="fr-B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49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857232"/>
            <a:ext cx="3810001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130175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 dirty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6357958"/>
            <a:ext cx="3169626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hode-agile.org/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norman@dotneth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autreppe.com/" TargetMode="External"/><Relationship Id="rId5" Type="http://schemas.openxmlformats.org/officeDocument/2006/relationships/hyperlink" Target="mailto:pierre@dotnethub.be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utreppe.com/" TargetMode="External"/><Relationship Id="rId7" Type="http://schemas.openxmlformats.org/officeDocument/2006/relationships/hyperlink" Target="http://www.fredericdoillon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jectmentor.com/" TargetMode="External"/><Relationship Id="rId5" Type="http://schemas.openxmlformats.org/officeDocument/2006/relationships/hyperlink" Target="http://emmanuelchenu.blogspot.com/" TargetMode="External"/><Relationship Id="rId4" Type="http://schemas.openxmlformats.org/officeDocument/2006/relationships/hyperlink" Target="http://www.methode-agile.org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gif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BE" dirty="0" smtClean="0"/>
              <a:t>Introduction aux méthodes agiles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487167"/>
            <a:ext cx="6329362" cy="634020"/>
          </a:xfrm>
        </p:spPr>
        <p:txBody>
          <a:bodyPr/>
          <a:lstStyle/>
          <a:p>
            <a:r>
              <a:rPr lang="fr-BE" dirty="0" smtClean="0"/>
              <a:t>Introduction aux méthodes agiles : </a:t>
            </a:r>
          </a:p>
          <a:p>
            <a:r>
              <a:rPr lang="fr-BE" dirty="0" err="1" smtClean="0"/>
              <a:t>eXtreme</a:t>
            </a:r>
            <a:r>
              <a:rPr lang="fr-BE" dirty="0" smtClean="0"/>
              <a:t> Programming, Scrum, Lean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7290" y="2714620"/>
            <a:ext cx="6357982" cy="634020"/>
          </a:xfrm>
        </p:spPr>
        <p:txBody>
          <a:bodyPr/>
          <a:lstStyle/>
          <a:p>
            <a:r>
              <a:rPr lang="fr-BE" dirty="0" smtClean="0"/>
              <a:t>Pierre-Emmanuel DAUTREPPE – Norman DESCHAUWER</a:t>
            </a:r>
          </a:p>
          <a:p>
            <a:r>
              <a:rPr lang="fr-BE" dirty="0" smtClean="0"/>
              <a:t>Le 21 Avril 2010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ls.ch/images/content/infrastruktur/neat-bauwe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4519" y="681029"/>
            <a:ext cx="8234963" cy="5495943"/>
          </a:xfrm>
          <a:prstGeom prst="rect">
            <a:avLst/>
          </a:prstGeom>
          <a:noFill/>
        </p:spPr>
      </p:pic>
      <p:sp>
        <p:nvSpPr>
          <p:cNvPr id="31" name="Freeform 30"/>
          <p:cNvSpPr/>
          <p:nvPr/>
        </p:nvSpPr>
        <p:spPr>
          <a:xfrm>
            <a:off x="642910" y="1000108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Analyse métier</a:t>
            </a:r>
            <a:endParaRPr lang="fr-BE" kern="1200" dirty="0"/>
          </a:p>
        </p:txBody>
      </p:sp>
      <p:sp>
        <p:nvSpPr>
          <p:cNvPr id="33" name="Freeform 32"/>
          <p:cNvSpPr/>
          <p:nvPr/>
        </p:nvSpPr>
        <p:spPr>
          <a:xfrm>
            <a:off x="1428728" y="2000240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Analyse Fonctionnelle</a:t>
            </a:r>
            <a:endParaRPr lang="fr-BE" kern="1200" dirty="0"/>
          </a:p>
        </p:txBody>
      </p:sp>
      <p:sp>
        <p:nvSpPr>
          <p:cNvPr id="35" name="Freeform 34"/>
          <p:cNvSpPr/>
          <p:nvPr/>
        </p:nvSpPr>
        <p:spPr>
          <a:xfrm>
            <a:off x="2214546" y="3000372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Conception Architecturale</a:t>
            </a:r>
            <a:endParaRPr lang="fr-BE" kern="1200" dirty="0"/>
          </a:p>
        </p:txBody>
      </p:sp>
      <p:sp>
        <p:nvSpPr>
          <p:cNvPr id="39" name="Freeform 38"/>
          <p:cNvSpPr/>
          <p:nvPr/>
        </p:nvSpPr>
        <p:spPr>
          <a:xfrm>
            <a:off x="2976549" y="4000504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Conception Détaillée</a:t>
            </a:r>
            <a:endParaRPr lang="fr-BE" kern="1200" dirty="0"/>
          </a:p>
        </p:txBody>
      </p:sp>
      <p:sp>
        <p:nvSpPr>
          <p:cNvPr id="41" name="Freeform 40"/>
          <p:cNvSpPr/>
          <p:nvPr/>
        </p:nvSpPr>
        <p:spPr>
          <a:xfrm>
            <a:off x="3798084" y="5000636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Codage</a:t>
            </a:r>
            <a:endParaRPr lang="fr-BE" kern="1200" dirty="0"/>
          </a:p>
        </p:txBody>
      </p:sp>
      <p:sp>
        <p:nvSpPr>
          <p:cNvPr id="43" name="Freeform 42"/>
          <p:cNvSpPr/>
          <p:nvPr/>
        </p:nvSpPr>
        <p:spPr>
          <a:xfrm>
            <a:off x="4619623" y="4000504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Tests unitaires</a:t>
            </a:r>
            <a:endParaRPr lang="fr-BE" kern="1200" dirty="0"/>
          </a:p>
        </p:txBody>
      </p:sp>
      <p:sp>
        <p:nvSpPr>
          <p:cNvPr id="47" name="Freeform 46"/>
          <p:cNvSpPr/>
          <p:nvPr/>
        </p:nvSpPr>
        <p:spPr>
          <a:xfrm>
            <a:off x="5405441" y="3000372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Tests d’intégration</a:t>
            </a:r>
            <a:endParaRPr lang="fr-BE" kern="1200" dirty="0"/>
          </a:p>
        </p:txBody>
      </p:sp>
      <p:sp>
        <p:nvSpPr>
          <p:cNvPr id="49" name="Freeform 48"/>
          <p:cNvSpPr/>
          <p:nvPr/>
        </p:nvSpPr>
        <p:spPr>
          <a:xfrm>
            <a:off x="6191259" y="2000240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Tests de validation</a:t>
            </a:r>
            <a:endParaRPr lang="fr-BE" kern="1200" dirty="0"/>
          </a:p>
        </p:txBody>
      </p:sp>
      <p:sp>
        <p:nvSpPr>
          <p:cNvPr id="51" name="Freeform 50"/>
          <p:cNvSpPr/>
          <p:nvPr/>
        </p:nvSpPr>
        <p:spPr>
          <a:xfrm>
            <a:off x="6977077" y="1000108"/>
            <a:ext cx="1524013" cy="857256"/>
          </a:xfrm>
          <a:custGeom>
            <a:avLst/>
            <a:gdLst>
              <a:gd name="connsiteX0" fmla="*/ 0 w 531414"/>
              <a:gd name="connsiteY0" fmla="*/ 31885 h 318848"/>
              <a:gd name="connsiteX1" fmla="*/ 9339 w 531414"/>
              <a:gd name="connsiteY1" fmla="*/ 9339 h 318848"/>
              <a:gd name="connsiteX2" fmla="*/ 31885 w 531414"/>
              <a:gd name="connsiteY2" fmla="*/ 0 h 318848"/>
              <a:gd name="connsiteX3" fmla="*/ 499529 w 531414"/>
              <a:gd name="connsiteY3" fmla="*/ 0 h 318848"/>
              <a:gd name="connsiteX4" fmla="*/ 522075 w 531414"/>
              <a:gd name="connsiteY4" fmla="*/ 9339 h 318848"/>
              <a:gd name="connsiteX5" fmla="*/ 531414 w 531414"/>
              <a:gd name="connsiteY5" fmla="*/ 31885 h 318848"/>
              <a:gd name="connsiteX6" fmla="*/ 531414 w 531414"/>
              <a:gd name="connsiteY6" fmla="*/ 286963 h 318848"/>
              <a:gd name="connsiteX7" fmla="*/ 522075 w 531414"/>
              <a:gd name="connsiteY7" fmla="*/ 309509 h 318848"/>
              <a:gd name="connsiteX8" fmla="*/ 499529 w 531414"/>
              <a:gd name="connsiteY8" fmla="*/ 318848 h 318848"/>
              <a:gd name="connsiteX9" fmla="*/ 31885 w 531414"/>
              <a:gd name="connsiteY9" fmla="*/ 318848 h 318848"/>
              <a:gd name="connsiteX10" fmla="*/ 9339 w 531414"/>
              <a:gd name="connsiteY10" fmla="*/ 309509 h 318848"/>
              <a:gd name="connsiteX11" fmla="*/ 0 w 531414"/>
              <a:gd name="connsiteY11" fmla="*/ 286963 h 318848"/>
              <a:gd name="connsiteX12" fmla="*/ 0 w 531414"/>
              <a:gd name="connsiteY12" fmla="*/ 31885 h 3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414" h="318848">
                <a:moveTo>
                  <a:pt x="0" y="31885"/>
                </a:moveTo>
                <a:cubicBezTo>
                  <a:pt x="0" y="23429"/>
                  <a:pt x="3359" y="15318"/>
                  <a:pt x="9339" y="9339"/>
                </a:cubicBezTo>
                <a:cubicBezTo>
                  <a:pt x="15319" y="3359"/>
                  <a:pt x="23429" y="0"/>
                  <a:pt x="31885" y="0"/>
                </a:cubicBezTo>
                <a:lnTo>
                  <a:pt x="499529" y="0"/>
                </a:lnTo>
                <a:cubicBezTo>
                  <a:pt x="507985" y="0"/>
                  <a:pt x="516096" y="3359"/>
                  <a:pt x="522075" y="9339"/>
                </a:cubicBezTo>
                <a:cubicBezTo>
                  <a:pt x="528055" y="15319"/>
                  <a:pt x="531414" y="23429"/>
                  <a:pt x="531414" y="31885"/>
                </a:cubicBezTo>
                <a:lnTo>
                  <a:pt x="531414" y="286963"/>
                </a:lnTo>
                <a:cubicBezTo>
                  <a:pt x="531414" y="295419"/>
                  <a:pt x="528055" y="303530"/>
                  <a:pt x="522075" y="309509"/>
                </a:cubicBezTo>
                <a:cubicBezTo>
                  <a:pt x="516095" y="315489"/>
                  <a:pt x="507985" y="318848"/>
                  <a:pt x="499529" y="318848"/>
                </a:cubicBezTo>
                <a:lnTo>
                  <a:pt x="31885" y="318848"/>
                </a:lnTo>
                <a:cubicBezTo>
                  <a:pt x="23429" y="318848"/>
                  <a:pt x="15318" y="315489"/>
                  <a:pt x="9339" y="309509"/>
                </a:cubicBezTo>
                <a:cubicBezTo>
                  <a:pt x="3359" y="303529"/>
                  <a:pt x="0" y="295419"/>
                  <a:pt x="0" y="286963"/>
                </a:cubicBezTo>
                <a:lnTo>
                  <a:pt x="0" y="318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89" tIns="28389" rIns="28389" bIns="283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kern="1200" dirty="0" smtClean="0"/>
              <a:t>Recette</a:t>
            </a:r>
            <a:endParaRPr lang="fr-BE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Vision classique d’un projet</a:t>
            </a:r>
            <a:endParaRPr lang="fr-BE" dirty="0"/>
          </a:p>
        </p:txBody>
      </p:sp>
      <p:pic>
        <p:nvPicPr>
          <p:cNvPr id="1026" name="Picture 2" descr="D:\Downloads\Icones\IconExperience\128x128\shadow\businessma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1071546"/>
            <a:ext cx="701660" cy="701660"/>
          </a:xfrm>
          <a:prstGeom prst="rect">
            <a:avLst/>
          </a:prstGeom>
          <a:noFill/>
        </p:spPr>
      </p:pic>
      <p:pic>
        <p:nvPicPr>
          <p:cNvPr id="14" name="Picture 2" descr="D:\Downloads\Icones\IconExperience\128x128\shadow\businessma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1071546"/>
            <a:ext cx="701660" cy="701660"/>
          </a:xfrm>
          <a:prstGeom prst="rect">
            <a:avLst/>
          </a:prstGeom>
          <a:noFill/>
        </p:spPr>
      </p:pic>
      <p:pic>
        <p:nvPicPr>
          <p:cNvPr id="15" name="Picture 2" descr="D:\Downloads\Icones\IconExperience\128x128\shadow\businessma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071678"/>
            <a:ext cx="701660" cy="70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9" grpId="0" animBg="1"/>
      <p:bldP spid="41" grpId="0" animBg="1"/>
      <p:bldP spid="43" grpId="0" animBg="1"/>
      <p:bldP spid="47" grpId="0" animBg="1"/>
      <p:bldP spid="49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les méthodes agiles ?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2399277" y="3030019"/>
            <a:ext cx="528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Source : « Chaos Report » par le </a:t>
            </a:r>
            <a:r>
              <a:rPr lang="fr-BE" i="1" dirty="0" err="1" smtClean="0"/>
              <a:t>Standish</a:t>
            </a:r>
            <a:r>
              <a:rPr lang="fr-BE" i="1" dirty="0" smtClean="0"/>
              <a:t> Group</a:t>
            </a:r>
            <a:endParaRPr lang="fr-BE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4429156" cy="1553825"/>
          </a:xfrm>
          <a:prstGeom prst="roundRect">
            <a:avLst>
              <a:gd name="adj" fmla="val 25815"/>
            </a:avLst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002060"/>
                </a:solidFill>
                <a:latin typeface="+mn-lt"/>
              </a:rPr>
              <a:t>Aboutissent mais avec: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2060"/>
                </a:solidFill>
                <a:latin typeface="+mn-lt"/>
              </a:rPr>
              <a:t> Moins de fonctionnalité que prévu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2060"/>
                </a:solidFill>
                <a:latin typeface="+mn-lt"/>
              </a:rPr>
              <a:t> Dépassement de délai et budget (+189%)</a:t>
            </a:r>
            <a:endParaRPr lang="fr-B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les méthodes agiles ?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8"/>
          <p:cNvSpPr/>
          <p:nvPr/>
        </p:nvSpPr>
        <p:spPr>
          <a:xfrm flipV="1">
            <a:off x="1969049" y="1176108"/>
            <a:ext cx="5393638" cy="3971783"/>
          </a:xfrm>
          <a:custGeom>
            <a:avLst/>
            <a:gdLst>
              <a:gd name="connsiteX0" fmla="*/ 0 w 3357586"/>
              <a:gd name="connsiteY0" fmla="*/ 0 h 2928958"/>
              <a:gd name="connsiteX1" fmla="*/ 3357586 w 3357586"/>
              <a:gd name="connsiteY1" fmla="*/ 2928958 h 2928958"/>
              <a:gd name="connsiteX0" fmla="*/ 0 w 3357586"/>
              <a:gd name="connsiteY0" fmla="*/ 0 h 2928958"/>
              <a:gd name="connsiteX1" fmla="*/ 1848820 w 3357586"/>
              <a:gd name="connsiteY1" fmla="*/ 1634496 h 2928958"/>
              <a:gd name="connsiteX2" fmla="*/ 3357586 w 3357586"/>
              <a:gd name="connsiteY2" fmla="*/ 2928958 h 2928958"/>
              <a:gd name="connsiteX0" fmla="*/ 0 w 3357586"/>
              <a:gd name="connsiteY0" fmla="*/ 0 h 2928958"/>
              <a:gd name="connsiteX1" fmla="*/ 2428892 w 3357586"/>
              <a:gd name="connsiteY1" fmla="*/ 1357322 h 2928958"/>
              <a:gd name="connsiteX2" fmla="*/ 3357586 w 3357586"/>
              <a:gd name="connsiteY2" fmla="*/ 2928958 h 2928958"/>
              <a:gd name="connsiteX0" fmla="*/ 0 w 3357586"/>
              <a:gd name="connsiteY0" fmla="*/ 0 h 2928958"/>
              <a:gd name="connsiteX1" fmla="*/ 2428892 w 3357586"/>
              <a:gd name="connsiteY1" fmla="*/ 1357322 h 2928958"/>
              <a:gd name="connsiteX2" fmla="*/ 3357586 w 3357586"/>
              <a:gd name="connsiteY2" fmla="*/ 2928958 h 2928958"/>
              <a:gd name="connsiteX0" fmla="*/ 0 w 3330905"/>
              <a:gd name="connsiteY0" fmla="*/ 0 h 2857520"/>
              <a:gd name="connsiteX1" fmla="*/ 2428892 w 3330905"/>
              <a:gd name="connsiteY1" fmla="*/ 1357322 h 2857520"/>
              <a:gd name="connsiteX2" fmla="*/ 3143272 w 3330905"/>
              <a:gd name="connsiteY2" fmla="*/ 2857520 h 2857520"/>
              <a:gd name="connsiteX0" fmla="*/ 0 w 3330905"/>
              <a:gd name="connsiteY0" fmla="*/ 0 h 2857520"/>
              <a:gd name="connsiteX1" fmla="*/ 2428892 w 3330905"/>
              <a:gd name="connsiteY1" fmla="*/ 1357322 h 2857520"/>
              <a:gd name="connsiteX2" fmla="*/ 3143272 w 3330905"/>
              <a:gd name="connsiteY2" fmla="*/ 2857520 h 2857520"/>
              <a:gd name="connsiteX0" fmla="*/ 0 w 3143272"/>
              <a:gd name="connsiteY0" fmla="*/ 0 h 2857520"/>
              <a:gd name="connsiteX1" fmla="*/ 2428892 w 3143272"/>
              <a:gd name="connsiteY1" fmla="*/ 1357322 h 2857520"/>
              <a:gd name="connsiteX2" fmla="*/ 3143272 w 3143272"/>
              <a:gd name="connsiteY2" fmla="*/ 2857520 h 2857520"/>
              <a:gd name="connsiteX0" fmla="*/ 0 w 3196598"/>
              <a:gd name="connsiteY0" fmla="*/ 0 h 2857520"/>
              <a:gd name="connsiteX1" fmla="*/ 2500331 w 3196598"/>
              <a:gd name="connsiteY1" fmla="*/ 1285884 h 2857520"/>
              <a:gd name="connsiteX2" fmla="*/ 3143272 w 3196598"/>
              <a:gd name="connsiteY2" fmla="*/ 2857520 h 2857520"/>
              <a:gd name="connsiteX0" fmla="*/ 0 w 3268036"/>
              <a:gd name="connsiteY0" fmla="*/ 0 h 2857520"/>
              <a:gd name="connsiteX1" fmla="*/ 2571769 w 3268036"/>
              <a:gd name="connsiteY1" fmla="*/ 1357322 h 2857520"/>
              <a:gd name="connsiteX2" fmla="*/ 3143272 w 3268036"/>
              <a:gd name="connsiteY2" fmla="*/ 2857520 h 2857520"/>
              <a:gd name="connsiteX0" fmla="*/ 0 w 3202308"/>
              <a:gd name="connsiteY0" fmla="*/ 0 h 3119425"/>
              <a:gd name="connsiteX1" fmla="*/ 2571769 w 3202308"/>
              <a:gd name="connsiteY1" fmla="*/ 1357322 h 3119425"/>
              <a:gd name="connsiteX2" fmla="*/ 3143272 w 3202308"/>
              <a:gd name="connsiteY2" fmla="*/ 2857520 h 3119425"/>
              <a:gd name="connsiteX0" fmla="*/ 0 w 3202308"/>
              <a:gd name="connsiteY0" fmla="*/ 0 h 3119425"/>
              <a:gd name="connsiteX1" fmla="*/ 2571769 w 3202308"/>
              <a:gd name="connsiteY1" fmla="*/ 1357322 h 3119425"/>
              <a:gd name="connsiteX2" fmla="*/ 3143272 w 3202308"/>
              <a:gd name="connsiteY2" fmla="*/ 2857520 h 3119425"/>
              <a:gd name="connsiteX3" fmla="*/ 0 w 3202308"/>
              <a:gd name="connsiteY3" fmla="*/ 0 h 3119425"/>
              <a:gd name="connsiteX0" fmla="*/ 0 w 3202308"/>
              <a:gd name="connsiteY0" fmla="*/ 0 h 3119425"/>
              <a:gd name="connsiteX1" fmla="*/ 2571769 w 3202308"/>
              <a:gd name="connsiteY1" fmla="*/ 1357322 h 3119425"/>
              <a:gd name="connsiteX2" fmla="*/ 3143272 w 3202308"/>
              <a:gd name="connsiteY2" fmla="*/ 2857520 h 3119425"/>
              <a:gd name="connsiteX3" fmla="*/ 0 w 3202308"/>
              <a:gd name="connsiteY3" fmla="*/ 0 h 3119425"/>
              <a:gd name="connsiteX0" fmla="*/ 138112 w 4091015"/>
              <a:gd name="connsiteY0" fmla="*/ 1214480 h 4333905"/>
              <a:gd name="connsiteX1" fmla="*/ 2709881 w 4091015"/>
              <a:gd name="connsiteY1" fmla="*/ 2571802 h 4333905"/>
              <a:gd name="connsiteX2" fmla="*/ 3281384 w 4091015"/>
              <a:gd name="connsiteY2" fmla="*/ 4072000 h 4333905"/>
              <a:gd name="connsiteX3" fmla="*/ 3567136 w 4091015"/>
              <a:gd name="connsiteY3" fmla="*/ 476253 h 4333905"/>
              <a:gd name="connsiteX4" fmla="*/ 138112 w 4091015"/>
              <a:gd name="connsiteY4" fmla="*/ 1214480 h 4333905"/>
              <a:gd name="connsiteX0" fmla="*/ 138112 w 4164357"/>
              <a:gd name="connsiteY0" fmla="*/ 780926 h 3900351"/>
              <a:gd name="connsiteX1" fmla="*/ 2709881 w 4164357"/>
              <a:gd name="connsiteY1" fmla="*/ 2138248 h 3900351"/>
              <a:gd name="connsiteX2" fmla="*/ 3281384 w 4164357"/>
              <a:gd name="connsiteY2" fmla="*/ 3638446 h 3900351"/>
              <a:gd name="connsiteX3" fmla="*/ 3721436 w 4164357"/>
              <a:gd name="connsiteY3" fmla="*/ 1037121 h 3900351"/>
              <a:gd name="connsiteX4" fmla="*/ 3567136 w 4164357"/>
              <a:gd name="connsiteY4" fmla="*/ 42699 h 3900351"/>
              <a:gd name="connsiteX5" fmla="*/ 138112 w 4164357"/>
              <a:gd name="connsiteY5" fmla="*/ 780926 h 3900351"/>
              <a:gd name="connsiteX0" fmla="*/ 138112 w 5628335"/>
              <a:gd name="connsiteY0" fmla="*/ 780926 h 3900351"/>
              <a:gd name="connsiteX1" fmla="*/ 2709881 w 5628335"/>
              <a:gd name="connsiteY1" fmla="*/ 2138248 h 3900351"/>
              <a:gd name="connsiteX2" fmla="*/ 3281384 w 5628335"/>
              <a:gd name="connsiteY2" fmla="*/ 3638446 h 3900351"/>
              <a:gd name="connsiteX3" fmla="*/ 3721436 w 5628335"/>
              <a:gd name="connsiteY3" fmla="*/ 1037121 h 3900351"/>
              <a:gd name="connsiteX4" fmla="*/ 3567136 w 5628335"/>
              <a:gd name="connsiteY4" fmla="*/ 42699 h 3900351"/>
              <a:gd name="connsiteX5" fmla="*/ 138112 w 5628335"/>
              <a:gd name="connsiteY5" fmla="*/ 780926 h 3900351"/>
              <a:gd name="connsiteX0" fmla="*/ 138112 w 7402861"/>
              <a:gd name="connsiteY0" fmla="*/ 865222 h 3984647"/>
              <a:gd name="connsiteX1" fmla="*/ 2709881 w 7402861"/>
              <a:gd name="connsiteY1" fmla="*/ 2222544 h 3984647"/>
              <a:gd name="connsiteX2" fmla="*/ 3281384 w 7402861"/>
              <a:gd name="connsiteY2" fmla="*/ 3722742 h 3984647"/>
              <a:gd name="connsiteX3" fmla="*/ 5495962 w 7402861"/>
              <a:gd name="connsiteY3" fmla="*/ 1627193 h 3984647"/>
              <a:gd name="connsiteX4" fmla="*/ 3567136 w 7402861"/>
              <a:gd name="connsiteY4" fmla="*/ 126995 h 3984647"/>
              <a:gd name="connsiteX5" fmla="*/ 138112 w 7402861"/>
              <a:gd name="connsiteY5" fmla="*/ 865222 h 3984647"/>
              <a:gd name="connsiteX0" fmla="*/ 138112 w 7402861"/>
              <a:gd name="connsiteY0" fmla="*/ 865222 h 4413275"/>
              <a:gd name="connsiteX1" fmla="*/ 2709881 w 7402861"/>
              <a:gd name="connsiteY1" fmla="*/ 2222544 h 4413275"/>
              <a:gd name="connsiteX2" fmla="*/ 3830961 w 7402861"/>
              <a:gd name="connsiteY2" fmla="*/ 4413275 h 4413275"/>
              <a:gd name="connsiteX3" fmla="*/ 5495962 w 7402861"/>
              <a:gd name="connsiteY3" fmla="*/ 1627193 h 4413275"/>
              <a:gd name="connsiteX4" fmla="*/ 3567136 w 7402861"/>
              <a:gd name="connsiteY4" fmla="*/ 126995 h 4413275"/>
              <a:gd name="connsiteX5" fmla="*/ 138112 w 7402861"/>
              <a:gd name="connsiteY5" fmla="*/ 865222 h 4413275"/>
              <a:gd name="connsiteX0" fmla="*/ 138112 w 7402861"/>
              <a:gd name="connsiteY0" fmla="*/ 865222 h 4413275"/>
              <a:gd name="connsiteX1" fmla="*/ 2709881 w 7402861"/>
              <a:gd name="connsiteY1" fmla="*/ 2222544 h 4413275"/>
              <a:gd name="connsiteX2" fmla="*/ 3830961 w 7402861"/>
              <a:gd name="connsiteY2" fmla="*/ 4413275 h 4413275"/>
              <a:gd name="connsiteX3" fmla="*/ 5495962 w 7402861"/>
              <a:gd name="connsiteY3" fmla="*/ 1627193 h 4413275"/>
              <a:gd name="connsiteX4" fmla="*/ 3567136 w 7402861"/>
              <a:gd name="connsiteY4" fmla="*/ 126995 h 4413275"/>
              <a:gd name="connsiteX5" fmla="*/ 138112 w 7402861"/>
              <a:gd name="connsiteY5" fmla="*/ 865222 h 4413275"/>
              <a:gd name="connsiteX0" fmla="*/ 138112 w 7402861"/>
              <a:gd name="connsiteY0" fmla="*/ 865222 h 4413275"/>
              <a:gd name="connsiteX1" fmla="*/ 3116581 w 7402861"/>
              <a:gd name="connsiteY1" fmla="*/ 2270135 h 4413275"/>
              <a:gd name="connsiteX2" fmla="*/ 3830961 w 7402861"/>
              <a:gd name="connsiteY2" fmla="*/ 4413275 h 4413275"/>
              <a:gd name="connsiteX3" fmla="*/ 5495962 w 7402861"/>
              <a:gd name="connsiteY3" fmla="*/ 1627193 h 4413275"/>
              <a:gd name="connsiteX4" fmla="*/ 3567136 w 7402861"/>
              <a:gd name="connsiteY4" fmla="*/ 126995 h 4413275"/>
              <a:gd name="connsiteX5" fmla="*/ 138112 w 7402861"/>
              <a:gd name="connsiteY5" fmla="*/ 865222 h 4413275"/>
              <a:gd name="connsiteX0" fmla="*/ 138112 w 7523810"/>
              <a:gd name="connsiteY0" fmla="*/ 853316 h 4401369"/>
              <a:gd name="connsiteX1" fmla="*/ 3116581 w 7523810"/>
              <a:gd name="connsiteY1" fmla="*/ 2258229 h 4401369"/>
              <a:gd name="connsiteX2" fmla="*/ 3830961 w 7523810"/>
              <a:gd name="connsiteY2" fmla="*/ 4401369 h 4401369"/>
              <a:gd name="connsiteX3" fmla="*/ 5616911 w 7523810"/>
              <a:gd name="connsiteY3" fmla="*/ 1543849 h 4401369"/>
              <a:gd name="connsiteX4" fmla="*/ 3567136 w 7523810"/>
              <a:gd name="connsiteY4" fmla="*/ 115089 h 4401369"/>
              <a:gd name="connsiteX5" fmla="*/ 138112 w 7523810"/>
              <a:gd name="connsiteY5" fmla="*/ 853316 h 4401369"/>
              <a:gd name="connsiteX0" fmla="*/ 138112 w 7716197"/>
              <a:gd name="connsiteY0" fmla="*/ 841409 h 4389462"/>
              <a:gd name="connsiteX1" fmla="*/ 3116581 w 7716197"/>
              <a:gd name="connsiteY1" fmla="*/ 2246322 h 4389462"/>
              <a:gd name="connsiteX2" fmla="*/ 3830961 w 7716197"/>
              <a:gd name="connsiteY2" fmla="*/ 4389462 h 4389462"/>
              <a:gd name="connsiteX3" fmla="*/ 5809298 w 7716197"/>
              <a:gd name="connsiteY3" fmla="*/ 1460504 h 4389462"/>
              <a:gd name="connsiteX4" fmla="*/ 3567136 w 7716197"/>
              <a:gd name="connsiteY4" fmla="*/ 103182 h 4389462"/>
              <a:gd name="connsiteX5" fmla="*/ 138112 w 7716197"/>
              <a:gd name="connsiteY5" fmla="*/ 841409 h 4389462"/>
              <a:gd name="connsiteX0" fmla="*/ 138112 w 6284559"/>
              <a:gd name="connsiteY0" fmla="*/ 841409 h 4389462"/>
              <a:gd name="connsiteX1" fmla="*/ 3116581 w 6284559"/>
              <a:gd name="connsiteY1" fmla="*/ 2246322 h 4389462"/>
              <a:gd name="connsiteX2" fmla="*/ 3830961 w 6284559"/>
              <a:gd name="connsiteY2" fmla="*/ 4389462 h 4389462"/>
              <a:gd name="connsiteX3" fmla="*/ 5809298 w 6284559"/>
              <a:gd name="connsiteY3" fmla="*/ 1460504 h 4389462"/>
              <a:gd name="connsiteX4" fmla="*/ 3567136 w 6284559"/>
              <a:gd name="connsiteY4" fmla="*/ 103182 h 4389462"/>
              <a:gd name="connsiteX5" fmla="*/ 138112 w 6284559"/>
              <a:gd name="connsiteY5" fmla="*/ 841409 h 4389462"/>
              <a:gd name="connsiteX0" fmla="*/ 138112 w 6284559"/>
              <a:gd name="connsiteY0" fmla="*/ 841409 h 4389462"/>
              <a:gd name="connsiteX1" fmla="*/ 3116581 w 6284559"/>
              <a:gd name="connsiteY1" fmla="*/ 2246322 h 4389462"/>
              <a:gd name="connsiteX2" fmla="*/ 3830961 w 6284559"/>
              <a:gd name="connsiteY2" fmla="*/ 4389462 h 4389462"/>
              <a:gd name="connsiteX3" fmla="*/ 5809298 w 6284559"/>
              <a:gd name="connsiteY3" fmla="*/ 1460504 h 4389462"/>
              <a:gd name="connsiteX4" fmla="*/ 3567136 w 6284559"/>
              <a:gd name="connsiteY4" fmla="*/ 103182 h 4389462"/>
              <a:gd name="connsiteX5" fmla="*/ 138112 w 6284559"/>
              <a:gd name="connsiteY5" fmla="*/ 841409 h 4389462"/>
              <a:gd name="connsiteX0" fmla="*/ 138112 w 5707398"/>
              <a:gd name="connsiteY0" fmla="*/ 940600 h 4369624"/>
              <a:gd name="connsiteX1" fmla="*/ 2539420 w 5707398"/>
              <a:gd name="connsiteY1" fmla="*/ 2226484 h 4369624"/>
              <a:gd name="connsiteX2" fmla="*/ 3253800 w 5707398"/>
              <a:gd name="connsiteY2" fmla="*/ 4369624 h 4369624"/>
              <a:gd name="connsiteX3" fmla="*/ 5232137 w 5707398"/>
              <a:gd name="connsiteY3" fmla="*/ 1440666 h 4369624"/>
              <a:gd name="connsiteX4" fmla="*/ 2989975 w 5707398"/>
              <a:gd name="connsiteY4" fmla="*/ 83344 h 4369624"/>
              <a:gd name="connsiteX5" fmla="*/ 138112 w 5707398"/>
              <a:gd name="connsiteY5" fmla="*/ 940600 h 4369624"/>
              <a:gd name="connsiteX0" fmla="*/ 138112 w 5707398"/>
              <a:gd name="connsiteY0" fmla="*/ 940600 h 4083872"/>
              <a:gd name="connsiteX1" fmla="*/ 2539420 w 5707398"/>
              <a:gd name="connsiteY1" fmla="*/ 2226484 h 4083872"/>
              <a:gd name="connsiteX2" fmla="*/ 3138507 w 5707398"/>
              <a:gd name="connsiteY2" fmla="*/ 4083872 h 4083872"/>
              <a:gd name="connsiteX3" fmla="*/ 5232137 w 5707398"/>
              <a:gd name="connsiteY3" fmla="*/ 1440666 h 4083872"/>
              <a:gd name="connsiteX4" fmla="*/ 2989975 w 5707398"/>
              <a:gd name="connsiteY4" fmla="*/ 83344 h 4083872"/>
              <a:gd name="connsiteX5" fmla="*/ 138112 w 5707398"/>
              <a:gd name="connsiteY5" fmla="*/ 940600 h 4083872"/>
              <a:gd name="connsiteX0" fmla="*/ 138112 w 5756908"/>
              <a:gd name="connsiteY0" fmla="*/ 988226 h 4131498"/>
              <a:gd name="connsiteX1" fmla="*/ 2539420 w 5756908"/>
              <a:gd name="connsiteY1" fmla="*/ 2274110 h 4131498"/>
              <a:gd name="connsiteX2" fmla="*/ 3138507 w 5756908"/>
              <a:gd name="connsiteY2" fmla="*/ 4131498 h 4131498"/>
              <a:gd name="connsiteX3" fmla="*/ 5281647 w 5756908"/>
              <a:gd name="connsiteY3" fmla="*/ 1774044 h 4131498"/>
              <a:gd name="connsiteX4" fmla="*/ 2989975 w 5756908"/>
              <a:gd name="connsiteY4" fmla="*/ 130970 h 4131498"/>
              <a:gd name="connsiteX5" fmla="*/ 138112 w 5756908"/>
              <a:gd name="connsiteY5" fmla="*/ 988226 h 4131498"/>
              <a:gd name="connsiteX0" fmla="*/ 138112 w 5756908"/>
              <a:gd name="connsiteY0" fmla="*/ 988226 h 4131498"/>
              <a:gd name="connsiteX1" fmla="*/ 2539420 w 5756908"/>
              <a:gd name="connsiteY1" fmla="*/ 2274110 h 4131498"/>
              <a:gd name="connsiteX2" fmla="*/ 3138507 w 5756908"/>
              <a:gd name="connsiteY2" fmla="*/ 4131498 h 4131498"/>
              <a:gd name="connsiteX3" fmla="*/ 5281647 w 5756908"/>
              <a:gd name="connsiteY3" fmla="*/ 1774044 h 4131498"/>
              <a:gd name="connsiteX4" fmla="*/ 2989975 w 5756908"/>
              <a:gd name="connsiteY4" fmla="*/ 130970 h 4131498"/>
              <a:gd name="connsiteX5" fmla="*/ 138112 w 5756908"/>
              <a:gd name="connsiteY5" fmla="*/ 988226 h 4131498"/>
              <a:gd name="connsiteX0" fmla="*/ 138112 w 5614033"/>
              <a:gd name="connsiteY0" fmla="*/ 1107289 h 4107685"/>
              <a:gd name="connsiteX1" fmla="*/ 2396545 w 5614033"/>
              <a:gd name="connsiteY1" fmla="*/ 2250297 h 4107685"/>
              <a:gd name="connsiteX2" fmla="*/ 2995632 w 5614033"/>
              <a:gd name="connsiteY2" fmla="*/ 4107685 h 4107685"/>
              <a:gd name="connsiteX3" fmla="*/ 5138772 w 5614033"/>
              <a:gd name="connsiteY3" fmla="*/ 1750231 h 4107685"/>
              <a:gd name="connsiteX4" fmla="*/ 2847100 w 5614033"/>
              <a:gd name="connsiteY4" fmla="*/ 107157 h 4107685"/>
              <a:gd name="connsiteX5" fmla="*/ 138112 w 5614033"/>
              <a:gd name="connsiteY5" fmla="*/ 1107289 h 4107685"/>
              <a:gd name="connsiteX0" fmla="*/ 138112 w 5614033"/>
              <a:gd name="connsiteY0" fmla="*/ 1107289 h 4107685"/>
              <a:gd name="connsiteX1" fmla="*/ 2638442 w 5614033"/>
              <a:gd name="connsiteY1" fmla="*/ 2250296 h 4107685"/>
              <a:gd name="connsiteX2" fmla="*/ 2995632 w 5614033"/>
              <a:gd name="connsiteY2" fmla="*/ 4107685 h 4107685"/>
              <a:gd name="connsiteX3" fmla="*/ 5138772 w 5614033"/>
              <a:gd name="connsiteY3" fmla="*/ 1750231 h 4107685"/>
              <a:gd name="connsiteX4" fmla="*/ 2847100 w 5614033"/>
              <a:gd name="connsiteY4" fmla="*/ 107157 h 4107685"/>
              <a:gd name="connsiteX5" fmla="*/ 138112 w 5614033"/>
              <a:gd name="connsiteY5" fmla="*/ 1107289 h 4107685"/>
              <a:gd name="connsiteX0" fmla="*/ 138112 w 5614033"/>
              <a:gd name="connsiteY0" fmla="*/ 1107289 h 4107684"/>
              <a:gd name="connsiteX1" fmla="*/ 2638442 w 5614033"/>
              <a:gd name="connsiteY1" fmla="*/ 2250296 h 4107684"/>
              <a:gd name="connsiteX2" fmla="*/ 3281384 w 5614033"/>
              <a:gd name="connsiteY2" fmla="*/ 4107684 h 4107684"/>
              <a:gd name="connsiteX3" fmla="*/ 5138772 w 5614033"/>
              <a:gd name="connsiteY3" fmla="*/ 1750231 h 4107684"/>
              <a:gd name="connsiteX4" fmla="*/ 2847100 w 5614033"/>
              <a:gd name="connsiteY4" fmla="*/ 107157 h 4107684"/>
              <a:gd name="connsiteX5" fmla="*/ 138112 w 5614033"/>
              <a:gd name="connsiteY5" fmla="*/ 1107289 h 4107684"/>
              <a:gd name="connsiteX0" fmla="*/ 240733 w 5716654"/>
              <a:gd name="connsiteY0" fmla="*/ 1196570 h 4196965"/>
              <a:gd name="connsiteX1" fmla="*/ 2741063 w 5716654"/>
              <a:gd name="connsiteY1" fmla="*/ 2339577 h 4196965"/>
              <a:gd name="connsiteX2" fmla="*/ 3384005 w 5716654"/>
              <a:gd name="connsiteY2" fmla="*/ 4196965 h 4196965"/>
              <a:gd name="connsiteX3" fmla="*/ 5241393 w 5716654"/>
              <a:gd name="connsiteY3" fmla="*/ 1839512 h 4196965"/>
              <a:gd name="connsiteX4" fmla="*/ 2949721 w 5716654"/>
              <a:gd name="connsiteY4" fmla="*/ 196438 h 4196965"/>
              <a:gd name="connsiteX5" fmla="*/ 1031315 w 5716654"/>
              <a:gd name="connsiteY5" fmla="*/ 482189 h 4196965"/>
              <a:gd name="connsiteX6" fmla="*/ 240733 w 5716654"/>
              <a:gd name="connsiteY6" fmla="*/ 1196570 h 4196965"/>
              <a:gd name="connsiteX0" fmla="*/ 240733 w 5716654"/>
              <a:gd name="connsiteY0" fmla="*/ 1196571 h 4196966"/>
              <a:gd name="connsiteX1" fmla="*/ 2741063 w 5716654"/>
              <a:gd name="connsiteY1" fmla="*/ 2339578 h 4196966"/>
              <a:gd name="connsiteX2" fmla="*/ 3384005 w 5716654"/>
              <a:gd name="connsiteY2" fmla="*/ 4196966 h 4196966"/>
              <a:gd name="connsiteX3" fmla="*/ 5241393 w 5716654"/>
              <a:gd name="connsiteY3" fmla="*/ 1839513 h 4196966"/>
              <a:gd name="connsiteX4" fmla="*/ 2960141 w 5716654"/>
              <a:gd name="connsiteY4" fmla="*/ 196438 h 4196966"/>
              <a:gd name="connsiteX5" fmla="*/ 1031315 w 5716654"/>
              <a:gd name="connsiteY5" fmla="*/ 482190 h 4196966"/>
              <a:gd name="connsiteX6" fmla="*/ 240733 w 5716654"/>
              <a:gd name="connsiteY6" fmla="*/ 1196571 h 4196966"/>
              <a:gd name="connsiteX0" fmla="*/ 240733 w 5716654"/>
              <a:gd name="connsiteY0" fmla="*/ 1196571 h 4196966"/>
              <a:gd name="connsiteX1" fmla="*/ 2741063 w 5716654"/>
              <a:gd name="connsiteY1" fmla="*/ 2339578 h 4196966"/>
              <a:gd name="connsiteX2" fmla="*/ 3384005 w 5716654"/>
              <a:gd name="connsiteY2" fmla="*/ 4196966 h 4196966"/>
              <a:gd name="connsiteX3" fmla="*/ 5241393 w 5716654"/>
              <a:gd name="connsiteY3" fmla="*/ 1839513 h 4196966"/>
              <a:gd name="connsiteX4" fmla="*/ 2960141 w 5716654"/>
              <a:gd name="connsiteY4" fmla="*/ 196438 h 4196966"/>
              <a:gd name="connsiteX5" fmla="*/ 1031315 w 5716654"/>
              <a:gd name="connsiteY5" fmla="*/ 482190 h 4196966"/>
              <a:gd name="connsiteX6" fmla="*/ 240733 w 5716654"/>
              <a:gd name="connsiteY6" fmla="*/ 1196571 h 4196966"/>
              <a:gd name="connsiteX0" fmla="*/ 240733 w 5716654"/>
              <a:gd name="connsiteY0" fmla="*/ 1075949 h 4076344"/>
              <a:gd name="connsiteX1" fmla="*/ 2741063 w 5716654"/>
              <a:gd name="connsiteY1" fmla="*/ 2218956 h 4076344"/>
              <a:gd name="connsiteX2" fmla="*/ 3384005 w 5716654"/>
              <a:gd name="connsiteY2" fmla="*/ 4076344 h 4076344"/>
              <a:gd name="connsiteX3" fmla="*/ 5241393 w 5716654"/>
              <a:gd name="connsiteY3" fmla="*/ 1718891 h 4076344"/>
              <a:gd name="connsiteX4" fmla="*/ 2960141 w 5716654"/>
              <a:gd name="connsiteY4" fmla="*/ 75816 h 4076344"/>
              <a:gd name="connsiteX5" fmla="*/ 1031315 w 5716654"/>
              <a:gd name="connsiteY5" fmla="*/ 361568 h 4076344"/>
              <a:gd name="connsiteX6" fmla="*/ 240733 w 5716654"/>
              <a:gd name="connsiteY6" fmla="*/ 1075949 h 4076344"/>
              <a:gd name="connsiteX0" fmla="*/ 240733 w 5716654"/>
              <a:gd name="connsiteY0" fmla="*/ 1075949 h 4004907"/>
              <a:gd name="connsiteX1" fmla="*/ 2741063 w 5716654"/>
              <a:gd name="connsiteY1" fmla="*/ 2218956 h 4004907"/>
              <a:gd name="connsiteX2" fmla="*/ 3388769 w 5716654"/>
              <a:gd name="connsiteY2" fmla="*/ 4004907 h 4004907"/>
              <a:gd name="connsiteX3" fmla="*/ 5241393 w 5716654"/>
              <a:gd name="connsiteY3" fmla="*/ 1718891 h 4004907"/>
              <a:gd name="connsiteX4" fmla="*/ 2960141 w 5716654"/>
              <a:gd name="connsiteY4" fmla="*/ 75816 h 4004907"/>
              <a:gd name="connsiteX5" fmla="*/ 1031315 w 5716654"/>
              <a:gd name="connsiteY5" fmla="*/ 361568 h 4004907"/>
              <a:gd name="connsiteX6" fmla="*/ 240733 w 5716654"/>
              <a:gd name="connsiteY6" fmla="*/ 1075949 h 4004907"/>
              <a:gd name="connsiteX0" fmla="*/ 240733 w 5716654"/>
              <a:gd name="connsiteY0" fmla="*/ 1075949 h 4004907"/>
              <a:gd name="connsiteX1" fmla="*/ 2741063 w 5716654"/>
              <a:gd name="connsiteY1" fmla="*/ 2218956 h 4004907"/>
              <a:gd name="connsiteX2" fmla="*/ 3388769 w 5716654"/>
              <a:gd name="connsiteY2" fmla="*/ 4004907 h 4004907"/>
              <a:gd name="connsiteX3" fmla="*/ 5241393 w 5716654"/>
              <a:gd name="connsiteY3" fmla="*/ 1718891 h 4004907"/>
              <a:gd name="connsiteX4" fmla="*/ 2960141 w 5716654"/>
              <a:gd name="connsiteY4" fmla="*/ 75816 h 4004907"/>
              <a:gd name="connsiteX5" fmla="*/ 1031315 w 5716654"/>
              <a:gd name="connsiteY5" fmla="*/ 361568 h 4004907"/>
              <a:gd name="connsiteX6" fmla="*/ 240733 w 5716654"/>
              <a:gd name="connsiteY6" fmla="*/ 1075949 h 4004907"/>
              <a:gd name="connsiteX0" fmla="*/ 240733 w 5716654"/>
              <a:gd name="connsiteY0" fmla="*/ 1075949 h 4004907"/>
              <a:gd name="connsiteX1" fmla="*/ 2741063 w 5716654"/>
              <a:gd name="connsiteY1" fmla="*/ 2218956 h 4004907"/>
              <a:gd name="connsiteX2" fmla="*/ 3388769 w 5716654"/>
              <a:gd name="connsiteY2" fmla="*/ 4004907 h 4004907"/>
              <a:gd name="connsiteX3" fmla="*/ 5241393 w 5716654"/>
              <a:gd name="connsiteY3" fmla="*/ 1718891 h 4004907"/>
              <a:gd name="connsiteX4" fmla="*/ 2960141 w 5716654"/>
              <a:gd name="connsiteY4" fmla="*/ 75816 h 4004907"/>
              <a:gd name="connsiteX5" fmla="*/ 1031315 w 5716654"/>
              <a:gd name="connsiteY5" fmla="*/ 361568 h 4004907"/>
              <a:gd name="connsiteX6" fmla="*/ 240733 w 5716654"/>
              <a:gd name="connsiteY6" fmla="*/ 1075949 h 4004907"/>
              <a:gd name="connsiteX0" fmla="*/ 240733 w 5716654"/>
              <a:gd name="connsiteY0" fmla="*/ 1075949 h 3862031"/>
              <a:gd name="connsiteX1" fmla="*/ 2741063 w 5716654"/>
              <a:gd name="connsiteY1" fmla="*/ 2218956 h 3862031"/>
              <a:gd name="connsiteX2" fmla="*/ 3317331 w 5716654"/>
              <a:gd name="connsiteY2" fmla="*/ 3862031 h 3862031"/>
              <a:gd name="connsiteX3" fmla="*/ 5241393 w 5716654"/>
              <a:gd name="connsiteY3" fmla="*/ 1718891 h 3862031"/>
              <a:gd name="connsiteX4" fmla="*/ 2960141 w 5716654"/>
              <a:gd name="connsiteY4" fmla="*/ 75816 h 3862031"/>
              <a:gd name="connsiteX5" fmla="*/ 1031315 w 5716654"/>
              <a:gd name="connsiteY5" fmla="*/ 361568 h 3862031"/>
              <a:gd name="connsiteX6" fmla="*/ 240733 w 5716654"/>
              <a:gd name="connsiteY6" fmla="*/ 1075949 h 3862031"/>
              <a:gd name="connsiteX0" fmla="*/ 240733 w 5393638"/>
              <a:gd name="connsiteY0" fmla="*/ 1075949 h 4114659"/>
              <a:gd name="connsiteX1" fmla="*/ 2741063 w 5393638"/>
              <a:gd name="connsiteY1" fmla="*/ 2218956 h 4114659"/>
              <a:gd name="connsiteX2" fmla="*/ 3317331 w 5393638"/>
              <a:gd name="connsiteY2" fmla="*/ 3862031 h 4114659"/>
              <a:gd name="connsiteX3" fmla="*/ 4817529 w 5393638"/>
              <a:gd name="connsiteY3" fmla="*/ 3147651 h 4114659"/>
              <a:gd name="connsiteX4" fmla="*/ 5241393 w 5393638"/>
              <a:gd name="connsiteY4" fmla="*/ 1718891 h 4114659"/>
              <a:gd name="connsiteX5" fmla="*/ 2960141 w 5393638"/>
              <a:gd name="connsiteY5" fmla="*/ 75816 h 4114659"/>
              <a:gd name="connsiteX6" fmla="*/ 1031315 w 5393638"/>
              <a:gd name="connsiteY6" fmla="*/ 361568 h 4114659"/>
              <a:gd name="connsiteX7" fmla="*/ 240733 w 5393638"/>
              <a:gd name="connsiteY7" fmla="*/ 1075949 h 4114659"/>
              <a:gd name="connsiteX0" fmla="*/ 240733 w 5393638"/>
              <a:gd name="connsiteY0" fmla="*/ 1075949 h 3971783"/>
              <a:gd name="connsiteX1" fmla="*/ 2741063 w 5393638"/>
              <a:gd name="connsiteY1" fmla="*/ 2218956 h 3971783"/>
              <a:gd name="connsiteX2" fmla="*/ 3245893 w 5393638"/>
              <a:gd name="connsiteY2" fmla="*/ 3719155 h 3971783"/>
              <a:gd name="connsiteX3" fmla="*/ 4817529 w 5393638"/>
              <a:gd name="connsiteY3" fmla="*/ 3147651 h 3971783"/>
              <a:gd name="connsiteX4" fmla="*/ 5241393 w 5393638"/>
              <a:gd name="connsiteY4" fmla="*/ 1718891 h 3971783"/>
              <a:gd name="connsiteX5" fmla="*/ 2960141 w 5393638"/>
              <a:gd name="connsiteY5" fmla="*/ 75816 h 3971783"/>
              <a:gd name="connsiteX6" fmla="*/ 1031315 w 5393638"/>
              <a:gd name="connsiteY6" fmla="*/ 361568 h 3971783"/>
              <a:gd name="connsiteX7" fmla="*/ 240733 w 5393638"/>
              <a:gd name="connsiteY7" fmla="*/ 1075949 h 397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3638" h="3971783">
                <a:moveTo>
                  <a:pt x="240733" y="1075949"/>
                </a:moveTo>
                <a:lnTo>
                  <a:pt x="2741063" y="2218956"/>
                </a:lnTo>
                <a:cubicBezTo>
                  <a:pt x="2956965" y="2814273"/>
                  <a:pt x="2945375" y="3282658"/>
                  <a:pt x="3245893" y="3719155"/>
                </a:cubicBezTo>
                <a:cubicBezTo>
                  <a:pt x="3434651" y="3971783"/>
                  <a:pt x="4484946" y="3481028"/>
                  <a:pt x="4817529" y="3147651"/>
                </a:cubicBezTo>
                <a:cubicBezTo>
                  <a:pt x="5150112" y="2814274"/>
                  <a:pt x="5393638" y="2328710"/>
                  <a:pt x="5241393" y="1718891"/>
                </a:cubicBezTo>
                <a:cubicBezTo>
                  <a:pt x="4908938" y="379522"/>
                  <a:pt x="3790421" y="267225"/>
                  <a:pt x="2960141" y="75816"/>
                </a:cubicBezTo>
                <a:cubicBezTo>
                  <a:pt x="2267804" y="0"/>
                  <a:pt x="1484550" y="194879"/>
                  <a:pt x="1031315" y="361568"/>
                </a:cubicBezTo>
                <a:cubicBezTo>
                  <a:pt x="578080" y="528257"/>
                  <a:pt x="0" y="796167"/>
                  <a:pt x="240733" y="1075949"/>
                </a:cubicBezTo>
                <a:close/>
              </a:path>
            </a:pathLst>
          </a:custGeom>
          <a:ln w="28575">
            <a:solidFill>
              <a:srgbClr val="123E6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15695" y="252995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Source : </a:t>
            </a:r>
            <a:r>
              <a:rPr lang="fr-BE" i="1" dirty="0" err="1" smtClean="0"/>
              <a:t>Frédérick</a:t>
            </a:r>
            <a:r>
              <a:rPr lang="fr-BE" i="1" dirty="0" smtClean="0"/>
              <a:t> Phillips Brooks</a:t>
            </a:r>
            <a:endParaRPr lang="fr-BE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3143248"/>
            <a:ext cx="3500462" cy="469761"/>
          </a:xfrm>
          <a:prstGeom prst="roundRect">
            <a:avLst>
              <a:gd name="adj" fmla="val 25815"/>
            </a:avLst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002060"/>
                </a:solidFill>
                <a:latin typeface="+mn-lt"/>
              </a:rPr>
              <a:t>Temps « productif » : 62%</a:t>
            </a:r>
            <a:endParaRPr lang="fr-B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1928802"/>
            <a:ext cx="3500462" cy="469761"/>
          </a:xfrm>
          <a:prstGeom prst="roundRect">
            <a:avLst>
              <a:gd name="adj" fmla="val 25815"/>
            </a:avLst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002060"/>
                </a:solidFill>
                <a:latin typeface="+mn-lt"/>
              </a:rPr>
              <a:t>Temps « improductif » : 38%</a:t>
            </a:r>
            <a:endParaRPr lang="fr-B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Réduire les coûts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904863"/>
          </a:xfrm>
        </p:spPr>
        <p:txBody>
          <a:bodyPr/>
          <a:lstStyle/>
          <a:p>
            <a:r>
              <a:rPr lang="fr-BE" dirty="0" smtClean="0"/>
              <a:t>Répondre strictement aux besoins </a:t>
            </a:r>
            <a:r>
              <a:rPr lang="fr-BE" i="1" dirty="0" smtClean="0"/>
              <a:t>(ni plus, ni moins)</a:t>
            </a:r>
            <a:endParaRPr lang="fr-BE" dirty="0" smtClean="0"/>
          </a:p>
          <a:p>
            <a:r>
              <a:rPr lang="fr-BE" dirty="0" smtClean="0"/>
              <a:t>Réduire le nombre de bug</a:t>
            </a:r>
          </a:p>
        </p:txBody>
      </p:sp>
      <p:pic>
        <p:nvPicPr>
          <p:cNvPr id="2052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4513" y="714356"/>
            <a:ext cx="5214974" cy="32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6017" y="857232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714356"/>
            <a:ext cx="4191029" cy="314327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286256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714356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Callout 33"/>
          <p:cNvSpPr/>
          <p:nvPr/>
        </p:nvSpPr>
        <p:spPr>
          <a:xfrm>
            <a:off x="1857356" y="3929066"/>
            <a:ext cx="2643206" cy="2357454"/>
          </a:xfrm>
          <a:prstGeom prst="cloudCallout">
            <a:avLst>
              <a:gd name="adj1" fmla="val -69856"/>
              <a:gd name="adj2" fmla="val -305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Quelles contraintes à l’agilité ?</a:t>
            </a:r>
            <a:endParaRPr lang="fr-B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28670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Réticences</a:t>
            </a:r>
            <a:r>
              <a:rPr kumimoji="0" lang="fr-BE" sz="4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Incompréhensions</a:t>
            </a:r>
            <a:endParaRPr kumimoji="0" lang="fr-BE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643174" y="3929066"/>
            <a:ext cx="38576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 descr="D:\Downloads\Microsoft Clip Organizer\j0078703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502125"/>
            <a:ext cx="1571636" cy="2712957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6000760" y="2428868"/>
            <a:ext cx="3143272" cy="1500198"/>
          </a:xfrm>
          <a:prstGeom prst="wedgeEllipseCallout">
            <a:avLst>
              <a:gd name="adj1" fmla="val -50587"/>
              <a:gd name="adj2" fmla="val 7445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BE" dirty="0" smtClean="0"/>
              <a:t>Je ne suis </a:t>
            </a:r>
            <a:r>
              <a:rPr lang="fr-BE" b="1" u="sng" dirty="0" smtClean="0"/>
              <a:t>PAS</a:t>
            </a:r>
            <a:r>
              <a:rPr lang="fr-BE" dirty="0" smtClean="0"/>
              <a:t> </a:t>
            </a:r>
          </a:p>
          <a:p>
            <a:pPr algn="ctr"/>
            <a:r>
              <a:rPr lang="fr-BE" dirty="0" smtClean="0"/>
              <a:t>un </a:t>
            </a:r>
            <a:r>
              <a:rPr lang="fr-BE" b="1" dirty="0" smtClean="0"/>
              <a:t>testeur </a:t>
            </a:r>
          </a:p>
          <a:p>
            <a:pPr algn="ctr"/>
            <a:r>
              <a:rPr lang="fr-BE" dirty="0" smtClean="0"/>
              <a:t>ou un </a:t>
            </a:r>
            <a:r>
              <a:rPr lang="fr-BE" b="1" dirty="0" smtClean="0"/>
              <a:t>analyste</a:t>
            </a:r>
            <a:r>
              <a:rPr lang="fr-BE" dirty="0" smtClean="0"/>
              <a:t> !!</a:t>
            </a:r>
          </a:p>
          <a:p>
            <a:pPr algn="ctr"/>
            <a:r>
              <a:rPr lang="fr-BE" dirty="0" smtClean="0"/>
              <a:t>@!!@?#&amp;</a:t>
            </a:r>
            <a:endParaRPr lang="fr-BE" dirty="0"/>
          </a:p>
        </p:txBody>
      </p:sp>
      <p:pic>
        <p:nvPicPr>
          <p:cNvPr id="61447" name="Picture 7" descr="D:\Downloads\Microsoft Clip Organizer\j0078714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06" y="3819933"/>
            <a:ext cx="1285884" cy="241734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785918" y="1928802"/>
            <a:ext cx="2643206" cy="1928826"/>
            <a:chOff x="714348" y="1928802"/>
            <a:chExt cx="2643206" cy="1928826"/>
          </a:xfrm>
        </p:grpSpPr>
        <p:sp>
          <p:nvSpPr>
            <p:cNvPr id="16" name="Cloud Callout 15"/>
            <p:cNvSpPr/>
            <p:nvPr/>
          </p:nvSpPr>
          <p:spPr>
            <a:xfrm>
              <a:off x="714348" y="1928802"/>
              <a:ext cx="2643206" cy="1928826"/>
            </a:xfrm>
            <a:prstGeom prst="cloudCallout">
              <a:avLst>
                <a:gd name="adj1" fmla="val -65517"/>
                <a:gd name="adj2" fmla="val 618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61448" name="Picture 8" descr="D:\Projects\PDA - Articles\2010-04-21 - NDS-PDA - Introduction à l'agilité\Images\Cartes-Bleues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393228">
              <a:off x="952692" y="1991949"/>
              <a:ext cx="1932658" cy="1728982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2643174" y="4176722"/>
            <a:ext cx="1357322" cy="1214446"/>
            <a:chOff x="1928794" y="3929066"/>
            <a:chExt cx="1928826" cy="1785950"/>
          </a:xfrm>
        </p:grpSpPr>
        <p:pic>
          <p:nvPicPr>
            <p:cNvPr id="61449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71736" y="4329122"/>
            <a:ext cx="1357322" cy="1214446"/>
            <a:chOff x="1928794" y="3929066"/>
            <a:chExt cx="1928826" cy="1785950"/>
          </a:xfrm>
        </p:grpSpPr>
        <p:pic>
          <p:nvPicPr>
            <p:cNvPr id="23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00298" y="4481522"/>
            <a:ext cx="1357322" cy="1214446"/>
            <a:chOff x="1928794" y="3929066"/>
            <a:chExt cx="1928826" cy="1785950"/>
          </a:xfrm>
        </p:grpSpPr>
        <p:pic>
          <p:nvPicPr>
            <p:cNvPr id="26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28860" y="4633922"/>
            <a:ext cx="1357322" cy="1214446"/>
            <a:chOff x="1928794" y="3929066"/>
            <a:chExt cx="1928826" cy="1785950"/>
          </a:xfrm>
        </p:grpSpPr>
        <p:pic>
          <p:nvPicPr>
            <p:cNvPr id="29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57422" y="4786322"/>
            <a:ext cx="1357322" cy="1214446"/>
            <a:chOff x="1928794" y="3929066"/>
            <a:chExt cx="1928826" cy="1785950"/>
          </a:xfrm>
        </p:grpSpPr>
        <p:pic>
          <p:nvPicPr>
            <p:cNvPr id="32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nouvelle façon de travailler</a:t>
            </a:r>
            <a:endParaRPr lang="fr-BE" dirty="0"/>
          </a:p>
        </p:txBody>
      </p:sp>
      <p:pic>
        <p:nvPicPr>
          <p:cNvPr id="2051" name="Picture 3" descr="D:\Projects\PDA - Articles\2010-04-21 - Introduction à l'agilité\coloring1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6489" y="1129028"/>
            <a:ext cx="2827477" cy="3585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Downloads\Microsoft Clip Organizer\j0078717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H="1" flipV="1">
            <a:off x="6858016" y="3142558"/>
            <a:ext cx="428628" cy="853119"/>
          </a:xfrm>
          <a:prstGeom prst="rect">
            <a:avLst/>
          </a:prstGeom>
          <a:noFill/>
        </p:spPr>
      </p:pic>
      <p:pic>
        <p:nvPicPr>
          <p:cNvPr id="2055" name="Picture 7" descr="http://1.bp.blogspot.com/_vtY0yngfotA/SD8P56H0eAI/AAAAAAAAAD0/y5w6Gpueufs/s320/barque_n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857496"/>
            <a:ext cx="4214842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Downloads\Microsoft Clip Organizer\j0078622.wmf"/>
          <p:cNvPicPr>
            <a:picLocks noChangeAspect="1" noChangeArrowheads="1"/>
          </p:cNvPicPr>
          <p:nvPr/>
        </p:nvPicPr>
        <p:blipFill>
          <a:blip r:embed="rId6" cstate="screen"/>
          <a:srcRect r="-751" b="14140"/>
          <a:stretch>
            <a:fillRect/>
          </a:stretch>
        </p:blipFill>
        <p:spPr bwMode="auto">
          <a:xfrm rot="21068447">
            <a:off x="2430660" y="3118225"/>
            <a:ext cx="632231" cy="115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Images de http://gris-bouilli.blogspot.com/ et www.crayola.fr</a:t>
            </a:r>
            <a:endParaRPr lang="fr-BE" i="1" dirty="0"/>
          </a:p>
        </p:txBody>
      </p:sp>
      <p:pic>
        <p:nvPicPr>
          <p:cNvPr id="10" name="Picture 8" descr="D:\Downloads\Microsoft Clip Organizer\j0078742.wmf"/>
          <p:cNvPicPr>
            <a:picLocks noChangeAspect="1" noChangeArrowheads="1"/>
          </p:cNvPicPr>
          <p:nvPr/>
        </p:nvPicPr>
        <p:blipFill>
          <a:blip r:embed="rId7" cstate="screen"/>
          <a:srcRect b="21441"/>
          <a:stretch>
            <a:fillRect/>
          </a:stretch>
        </p:blipFill>
        <p:spPr bwMode="auto">
          <a:xfrm rot="20472090">
            <a:off x="2023766" y="3597722"/>
            <a:ext cx="1071570" cy="766832"/>
          </a:xfrm>
          <a:prstGeom prst="rect">
            <a:avLst/>
          </a:prstGeom>
          <a:noFill/>
        </p:spPr>
      </p:pic>
      <p:sp>
        <p:nvSpPr>
          <p:cNvPr id="11" name="Client"/>
          <p:cNvSpPr txBox="1"/>
          <p:nvPr/>
        </p:nvSpPr>
        <p:spPr>
          <a:xfrm>
            <a:off x="6158657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Client</a:t>
            </a:r>
            <a:endParaRPr lang="fr-BE" i="1" dirty="0"/>
          </a:p>
        </p:txBody>
      </p:sp>
      <p:sp>
        <p:nvSpPr>
          <p:cNvPr id="12" name="Fournisseur"/>
          <p:cNvSpPr txBox="1"/>
          <p:nvPr/>
        </p:nvSpPr>
        <p:spPr>
          <a:xfrm>
            <a:off x="1464447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Fournisseur</a:t>
            </a:r>
            <a:endParaRPr lang="fr-BE" i="1" dirty="0"/>
          </a:p>
        </p:txBody>
      </p:sp>
      <p:sp>
        <p:nvSpPr>
          <p:cNvPr id="13" name="Equipe Projet"/>
          <p:cNvSpPr txBox="1"/>
          <p:nvPr/>
        </p:nvSpPr>
        <p:spPr>
          <a:xfrm>
            <a:off x="1464447" y="24881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Equipe « Projet »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071546"/>
            <a:ext cx="6429420" cy="4714908"/>
            <a:chOff x="4214810" y="2922810"/>
            <a:chExt cx="4857784" cy="34351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4810" y="2922810"/>
              <a:ext cx="4857784" cy="34351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0628" y="2922810"/>
              <a:ext cx="3286148" cy="2690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i="1" dirty="0" smtClean="0"/>
                <a:t>D’après un article d’E. Chenu</a:t>
              </a:r>
              <a:endParaRPr lang="fr-BE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 ?</a:t>
            </a:r>
            <a:endParaRPr lang="fr-BE" dirty="0"/>
          </a:p>
        </p:txBody>
      </p:sp>
      <p:pic>
        <p:nvPicPr>
          <p:cNvPr id="4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Pierre-Emmanuel DAUTREPPE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Architecte Microsoft.NET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5"/>
              </a:rPr>
              <a:t>pierre@dotnethub.be</a:t>
            </a:r>
            <a:endParaRPr lang="fr-BE" dirty="0" smtClean="0"/>
          </a:p>
          <a:p>
            <a:r>
              <a:rPr lang="fr-BE" dirty="0" smtClean="0">
                <a:hlinkClick r:id="rId6"/>
              </a:rPr>
              <a:t>www.pedautreppe.com</a:t>
            </a:r>
            <a:endParaRPr lang="fr-B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Norman DESCHAUWER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SCRUM Master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7"/>
              </a:rPr>
              <a:t>norman@dotnethub.be</a:t>
            </a:r>
            <a:endParaRPr lang="fr-BE" dirty="0" smtClean="0"/>
          </a:p>
          <a:p>
            <a:r>
              <a:rPr lang="fr-BE" dirty="0" smtClean="0">
                <a:hlinkClick r:id="rId8"/>
              </a:rPr>
              <a:t>http://www.methode-agile.org/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6434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bg1"/>
                </a:solidFill>
              </a:rPr>
              <a:t>Vickoff</a:t>
            </a:r>
            <a:endParaRPr lang="fr-BE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Deux représentations des méthodes Agiles</a:t>
            </a:r>
            <a:endParaRPr lang="fr-BE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1357298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572000" y="1357298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14480" y="714356"/>
          <a:ext cx="5929353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571868" y="2571744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Game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286388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600" dirty="0" smtClean="0"/>
              <a:t> Que veut dire « Terminé » ?</a:t>
            </a:r>
            <a:endParaRPr lang="fr-BE" sz="3600" dirty="0"/>
          </a:p>
        </p:txBody>
      </p:sp>
      <p:pic>
        <p:nvPicPr>
          <p:cNvPr id="7" name="Picture 6" descr="Planning G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7547"/>
            <a:ext cx="8286808" cy="464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sur site</a:t>
            </a:r>
            <a:endParaRPr lang="fr-BE" dirty="0"/>
          </a:p>
        </p:txBody>
      </p:sp>
      <p:pic>
        <p:nvPicPr>
          <p:cNvPr id="4" name="Image 8" descr="IMG_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230" y="702837"/>
            <a:ext cx="7467964" cy="56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D:\Projects\PDA - DotNetHub\Sponsoring\Logos\Developpez.co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6239" y="5000642"/>
            <a:ext cx="3114682" cy="1285878"/>
          </a:xfrm>
          <a:prstGeom prst="rect">
            <a:avLst/>
          </a:prstGeom>
          <a:noFill/>
        </p:spPr>
      </p:pic>
      <p:pic>
        <p:nvPicPr>
          <p:cNvPr id="5" name="Picture 5" descr="D:\Projects\PDA - DotNetHub\Sponsoring\Logos\Programmez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4651" y="5307824"/>
            <a:ext cx="3571883" cy="671514"/>
          </a:xfrm>
          <a:prstGeom prst="rect">
            <a:avLst/>
          </a:prstGeom>
          <a:noFill/>
        </p:spPr>
      </p:pic>
      <p:pic>
        <p:nvPicPr>
          <p:cNvPr id="7" name="Picture 3" descr="New Log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465582"/>
            <a:ext cx="3044475" cy="5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ojects\PDA - DotNetHub\Sponsoring\Logos\OneWaySmal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2311677"/>
            <a:ext cx="2736335" cy="8756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483" name="Picture 3" descr="D:\Projects\PDA - DotNetHub\Sponsoring\Logos\Grandes tailles\Selligent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141421"/>
            <a:ext cx="1990318" cy="1216141"/>
          </a:xfrm>
          <a:prstGeom prst="rect">
            <a:avLst/>
          </a:prstGeom>
          <a:noFill/>
        </p:spPr>
      </p:pic>
      <p:pic>
        <p:nvPicPr>
          <p:cNvPr id="20485" name="Picture 5" descr="http://upload.wikimedia.org/wikipedia/fr/thumb/3/34/Universit%C3%A9_de_Mons_(logo).svg/199px-Universit%C3%A9_de_Mons_(logo).svg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21769" y="3643314"/>
            <a:ext cx="3500462" cy="12144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Picture 2" descr="D:\Projects\PDA - DotNetHub\Publicité\Logos\Logo DotNetHub - high res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71538" y="642918"/>
            <a:ext cx="7000924" cy="1285884"/>
          </a:xfrm>
          <a:prstGeom prst="roundRect">
            <a:avLst>
              <a:gd name="adj" fmla="val 297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 soutenable</a:t>
            </a:r>
            <a:endParaRPr lang="fr-BE" dirty="0"/>
          </a:p>
        </p:txBody>
      </p:sp>
      <p:pic>
        <p:nvPicPr>
          <p:cNvPr id="4" name="Espace réservé du contenu 3" descr="Tropic_Bora_Bora,_French_Polyne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388" y="642918"/>
            <a:ext cx="6732645" cy="50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Downloads\Microsoft Clip Organizer\j0078702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1868" y="4286256"/>
            <a:ext cx="2192132" cy="19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Métaphore</a:t>
            </a:r>
            <a:endParaRPr lang="fr-BE" dirty="0"/>
          </a:p>
        </p:txBody>
      </p:sp>
      <p:sp>
        <p:nvSpPr>
          <p:cNvPr id="5" name="Bulle ronde 5"/>
          <p:cNvSpPr>
            <a:spLocks/>
          </p:cNvSpPr>
          <p:nvPr/>
        </p:nvSpPr>
        <p:spPr bwMode="auto">
          <a:xfrm>
            <a:off x="3357554" y="1071546"/>
            <a:ext cx="4320000" cy="1168539"/>
          </a:xfrm>
          <a:prstGeom prst="wedgeEllipseCallout">
            <a:avLst>
              <a:gd name="adj1" fmla="val -40954"/>
              <a:gd name="adj2" fmla="val 14873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102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Livraisons rapides</a:t>
            </a:r>
            <a:endParaRPr lang="fr-BE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l="71" r="576"/>
          <a:stretch>
            <a:fillRect/>
          </a:stretch>
        </p:blipFill>
        <p:spPr>
          <a:xfrm>
            <a:off x="714348" y="928670"/>
            <a:ext cx="7715304" cy="5264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 Up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 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 Quels 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 Que vais-je faire aujourd’hui ?</a:t>
            </a:r>
            <a:endParaRPr lang="fr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Conventions de Nommage</a:t>
            </a:r>
            <a:endParaRPr lang="fr-BE" dirty="0"/>
          </a:p>
        </p:txBody>
      </p:sp>
      <p:pic>
        <p:nvPicPr>
          <p:cNvPr id="3074" name="Picture 2" descr="rul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 collective du code</a:t>
            </a:r>
            <a:endParaRPr lang="fr-BE" dirty="0"/>
          </a:p>
        </p:txBody>
      </p:sp>
      <p:pic>
        <p:nvPicPr>
          <p:cNvPr id="4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936474" y="704353"/>
            <a:ext cx="7271053" cy="5449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en binôme	</a:t>
            </a:r>
            <a:endParaRPr lang="fr-BE" dirty="0"/>
          </a:p>
        </p:txBody>
      </p:sp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771" y="890225"/>
            <a:ext cx="8768457" cy="507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tx2"/>
                </a:solidFill>
              </a:rPr>
              <a:t> </a:t>
            </a:r>
            <a:r>
              <a:rPr lang="fr-BE" sz="2400" dirty="0" smtClean="0">
                <a:solidFill>
                  <a:schemeClr val="tx2"/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Conception Simple</a:t>
            </a:r>
            <a:endParaRPr lang="fr-BE" dirty="0"/>
          </a:p>
        </p:txBody>
      </p:sp>
      <p:pic>
        <p:nvPicPr>
          <p:cNvPr id="4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5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7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8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20" y="888041"/>
            <a:ext cx="1261259" cy="4420800"/>
          </a:xfrm>
          <a:prstGeom prst="rect">
            <a:avLst/>
          </a:prstGeom>
          <a:noFill/>
        </p:spPr>
      </p:pic>
      <p:pic>
        <p:nvPicPr>
          <p:cNvPr id="9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10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40" y="1117560"/>
            <a:ext cx="1261259" cy="4420800"/>
          </a:xfrm>
          <a:prstGeom prst="rect">
            <a:avLst/>
          </a:prstGeom>
          <a:noFill/>
        </p:spPr>
      </p:pic>
      <p:pic>
        <p:nvPicPr>
          <p:cNvPr id="11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9031" y="1303011"/>
            <a:ext cx="1261259" cy="44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Refactoring</a:t>
            </a:r>
            <a:endParaRPr lang="fr-BE" dirty="0"/>
          </a:p>
        </p:txBody>
      </p:sp>
      <p:pic>
        <p:nvPicPr>
          <p:cNvPr id="4" name="Espace réservé du contenu 3" descr="Terril_Loos-en-Gohelle_2006-01-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085849"/>
            <a:ext cx="7643866" cy="47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Intégration Continue</a:t>
            </a:r>
            <a:endParaRPr lang="fr-BE" dirty="0"/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2381" y="892951"/>
            <a:ext cx="7079238" cy="5072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15" name="Group 14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Group 10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6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9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00" y="892941"/>
            <a:ext cx="5072118" cy="50721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Unitaires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Articles\2010-04-21 - NDS-PDA - Introduction à l'agilité\Images\Tests de recette - v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785926"/>
            <a:ext cx="6479013" cy="4214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recettes</a:t>
            </a:r>
            <a:endParaRPr lang="fr-BE" dirty="0"/>
          </a:p>
        </p:txBody>
      </p:sp>
      <p:sp>
        <p:nvSpPr>
          <p:cNvPr id="6" name="Bulle rectangulaire 6"/>
          <p:cNvSpPr/>
          <p:nvPr/>
        </p:nvSpPr>
        <p:spPr bwMode="auto">
          <a:xfrm>
            <a:off x="6210374" y="1071546"/>
            <a:ext cx="2648482" cy="461665"/>
          </a:xfrm>
          <a:prstGeom prst="wedgeRectCallout">
            <a:avLst>
              <a:gd name="adj1" fmla="val -58700"/>
              <a:gd name="adj2" fmla="val 2678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Bon, on en est où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596" y="1346647"/>
            <a:ext cx="4146323" cy="796469"/>
            <a:chOff x="907950" y="2154730"/>
            <a:chExt cx="4146323" cy="796469"/>
          </a:xfrm>
        </p:grpSpPr>
        <p:sp>
          <p:nvSpPr>
            <p:cNvPr id="7" name="Pensées 9"/>
            <p:cNvSpPr/>
            <p:nvPr/>
          </p:nvSpPr>
          <p:spPr bwMode="auto">
            <a:xfrm>
              <a:off x="983594" y="2154730"/>
              <a:ext cx="3995033" cy="796469"/>
            </a:xfrm>
            <a:prstGeom prst="cloudCallout">
              <a:avLst>
                <a:gd name="adj1" fmla="val 14935"/>
                <a:gd name="adj2" fmla="val 19113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nouveau?</a:t>
              </a:r>
            </a:p>
          </p:txBody>
        </p:sp>
        <p:sp>
          <p:nvSpPr>
            <p:cNvPr id="8" name="Pensées 10"/>
            <p:cNvSpPr/>
            <p:nvPr/>
          </p:nvSpPr>
          <p:spPr bwMode="auto">
            <a:xfrm>
              <a:off x="907950" y="2154730"/>
              <a:ext cx="4146323" cy="796469"/>
            </a:xfrm>
            <a:prstGeom prst="cloudCallout">
              <a:avLst>
                <a:gd name="adj1" fmla="val -5403"/>
                <a:gd name="adj2" fmla="val 203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336846"/>
          </a:xfrm>
        </p:spPr>
        <p:txBody>
          <a:bodyPr/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3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6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7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Agile</a:t>
            </a:r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CITCON (2010 : Prague)</a:t>
            </a:r>
          </a:p>
          <a:p>
            <a:pPr lvl="1"/>
            <a:r>
              <a:rPr lang="fr-BE" dirty="0" smtClean="0"/>
              <a:t>Agile 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3268587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aux participants !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61665"/>
          </a:xfrm>
        </p:spPr>
        <p:txBody>
          <a:bodyPr/>
          <a:lstStyle/>
          <a:p>
            <a:pPr algn="ctr">
              <a:buNone/>
            </a:pPr>
            <a:r>
              <a:rPr lang="fr-BE" dirty="0" smtClean="0"/>
              <a:t>Merci à tous de vous être prêtés au jeu ! </a:t>
            </a:r>
            <a:endParaRPr lang="fr-BE" dirty="0"/>
          </a:p>
        </p:txBody>
      </p:sp>
      <p:pic>
        <p:nvPicPr>
          <p:cNvPr id="38913" name="Picture 1" descr="http://ecx.images-amazon.com/images/I/41lfjX4QlNL._SS500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587576"/>
            <a:ext cx="2000096" cy="2532221"/>
          </a:xfrm>
          <a:prstGeom prst="rect">
            <a:avLst/>
          </a:prstGeom>
          <a:noFill/>
        </p:spPr>
      </p:pic>
      <p:pic>
        <p:nvPicPr>
          <p:cNvPr id="38914" name="Picture 2" descr="http://ecx.images-amazon.com/images/I/51JdI6kRTpL._SS500_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277" y="3587576"/>
            <a:ext cx="2000264" cy="2532221"/>
          </a:xfrm>
          <a:prstGeom prst="rect">
            <a:avLst/>
          </a:prstGeom>
          <a:noFill/>
        </p:spPr>
      </p:pic>
      <p:pic>
        <p:nvPicPr>
          <p:cNvPr id="6" name="Picture 2" descr="D:\Projects\PDA - DotNetHub\Publicité\Logos\Logo DotNetHub - high r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214422"/>
            <a:ext cx="4278342" cy="785818"/>
          </a:xfrm>
          <a:prstGeom prst="roundRect">
            <a:avLst>
              <a:gd name="adj" fmla="val 297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857752" y="1285860"/>
            <a:ext cx="3714776" cy="71438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Journée </a:t>
            </a:r>
            <a:r>
              <a:rPr lang="fr-BE" sz="2400" dirty="0" smtClean="0">
                <a:solidFill>
                  <a:schemeClr val="bg2">
                    <a:lumMod val="50000"/>
                  </a:schemeClr>
                </a:solidFill>
              </a:rPr>
              <a:t>Agile </a:t>
            </a:r>
          </a:p>
          <a:p>
            <a:pPr algn="ctr"/>
            <a:r>
              <a:rPr lang="fr-B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Wallonie </a:t>
            </a:r>
            <a:r>
              <a:rPr lang="fr-BE" sz="2400" dirty="0" smtClean="0">
                <a:solidFill>
                  <a:schemeClr val="bg2">
                    <a:lumMod val="50000"/>
                  </a:schemeClr>
                </a:solidFill>
              </a:rPr>
              <a:t>2010</a:t>
            </a:r>
            <a:endParaRPr lang="fr-B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1" name="Picture 7" descr="D:\Projects\PDA - DotNetHub\Sponsoring\Logos\DevExpress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5000636"/>
            <a:ext cx="2646122" cy="785818"/>
          </a:xfrm>
          <a:prstGeom prst="rect">
            <a:avLst/>
          </a:prstGeom>
          <a:noFill/>
        </p:spPr>
      </p:pic>
      <p:pic>
        <p:nvPicPr>
          <p:cNvPr id="1032" name="Picture 8" descr="D:\Projects\PDA - DotNetHub\Sponsoring\Logos\EfPro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72462" y="3786190"/>
            <a:ext cx="828668" cy="1005623"/>
          </a:xfrm>
          <a:prstGeom prst="rect">
            <a:avLst/>
          </a:prstGeom>
          <a:noFill/>
        </p:spPr>
      </p:pic>
      <p:pic>
        <p:nvPicPr>
          <p:cNvPr id="1033" name="Picture 9" descr="D:\Projects\PDA - DotNetHub\Sponsoring\Logos\L2SProf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3786190"/>
            <a:ext cx="900106" cy="1093097"/>
          </a:xfrm>
          <a:prstGeom prst="rect">
            <a:avLst/>
          </a:prstGeom>
          <a:noFill/>
        </p:spPr>
      </p:pic>
      <p:pic>
        <p:nvPicPr>
          <p:cNvPr id="1034" name="Picture 10" descr="D:\Projects\PDA - DotNetHub\Sponsoring\Logos\NHProf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00892" y="3786190"/>
            <a:ext cx="900106" cy="1092316"/>
          </a:xfrm>
          <a:prstGeom prst="rect">
            <a:avLst/>
          </a:prstGeom>
          <a:noFill/>
        </p:spPr>
      </p:pic>
      <p:pic>
        <p:nvPicPr>
          <p:cNvPr id="1035" name="Picture 11" descr="D:\Projects\PDA - DotNetHub\Sponsoring\Logos\TestDriven.net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752976" y="4429132"/>
            <a:ext cx="1343025" cy="952500"/>
          </a:xfrm>
          <a:prstGeom prst="rect">
            <a:avLst/>
          </a:prstGeom>
          <a:noFill/>
        </p:spPr>
      </p:pic>
      <p:pic>
        <p:nvPicPr>
          <p:cNvPr id="1026" name="Picture 2" descr="D:\Downloads\Icones\IconExperience\128x128\shadow\add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714612" y="2285992"/>
            <a:ext cx="1025520" cy="102552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00496" y="2475259"/>
            <a:ext cx="2286016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choix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tx2"/>
                </a:solidFill>
              </a:rPr>
              <a:t> </a:t>
            </a:r>
            <a:r>
              <a:rPr lang="fr-BE" sz="2400" dirty="0" smtClean="0">
                <a:solidFill>
                  <a:schemeClr val="tx2"/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de l’association DotNetHub – 1/3</a:t>
            </a:r>
            <a:endParaRPr lang="fr-BE" dirty="0"/>
          </a:p>
        </p:txBody>
      </p:sp>
      <p:pic>
        <p:nvPicPr>
          <p:cNvPr id="5" name="Picture 5" descr="D:\Projects\PDA - Articles\2009-12-01 - Presentación DotNetHub\Images\agile-logo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295775"/>
            <a:ext cx="1933575" cy="9144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1928794" y="4510089"/>
            <a:ext cx="571504" cy="571504"/>
          </a:xfrm>
          <a:prstGeom prst="rect">
            <a:avLst/>
          </a:prstGeom>
          <a:blipFill rotWithShape="0">
            <a:blip r:embed="rId4" cstate="screen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285720" y="2428865"/>
            <a:ext cx="8501122" cy="3786217"/>
            <a:chOff x="285720" y="1785926"/>
            <a:chExt cx="8501122" cy="3786217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2750331" y="3750472"/>
              <a:ext cx="3643340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285720" y="2226695"/>
              <a:ext cx="850112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4348" y="1785926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Technologie</a:t>
              </a:r>
              <a:endParaRPr lang="fr-B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6380" y="1785926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Méthodologie</a:t>
              </a:r>
              <a:endParaRPr lang="fr-BE" dirty="0"/>
            </a:p>
          </p:txBody>
        </p:sp>
      </p:grpSp>
      <p:grpSp>
        <p:nvGrpSpPr>
          <p:cNvPr id="12" name="Silverlight"/>
          <p:cNvGrpSpPr>
            <a:grpSpLocks noChangeAspect="1"/>
          </p:cNvGrpSpPr>
          <p:nvPr/>
        </p:nvGrpSpPr>
        <p:grpSpPr>
          <a:xfrm>
            <a:off x="1785918" y="3152767"/>
            <a:ext cx="866772" cy="815785"/>
            <a:chOff x="3214678" y="3857628"/>
            <a:chExt cx="1295400" cy="1219200"/>
          </a:xfrm>
        </p:grpSpPr>
        <p:sp>
          <p:nvSpPr>
            <p:cNvPr id="13" name="Silverlight"/>
            <p:cNvSpPr/>
            <p:nvPr/>
          </p:nvSpPr>
          <p:spPr bwMode="auto">
            <a:xfrm>
              <a:off x="3214678" y="3857628"/>
              <a:ext cx="12954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 descr="image002_thumb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67078" y="3953894"/>
              <a:ext cx="990600" cy="1046734"/>
            </a:xfrm>
            <a:prstGeom prst="rect">
              <a:avLst/>
            </a:prstGeom>
          </p:spPr>
        </p:pic>
      </p:grpSp>
      <p:grpSp>
        <p:nvGrpSpPr>
          <p:cNvPr id="15" name="Visual Studio"/>
          <p:cNvGrpSpPr>
            <a:grpSpLocks noChangeAspect="1"/>
          </p:cNvGrpSpPr>
          <p:nvPr/>
        </p:nvGrpSpPr>
        <p:grpSpPr>
          <a:xfrm>
            <a:off x="214282" y="5367345"/>
            <a:ext cx="1952639" cy="428628"/>
            <a:chOff x="214282" y="4714884"/>
            <a:chExt cx="2928958" cy="642942"/>
          </a:xfrm>
        </p:grpSpPr>
        <p:sp>
          <p:nvSpPr>
            <p:cNvPr id="16" name="Silverlight"/>
            <p:cNvSpPr/>
            <p:nvPr/>
          </p:nvSpPr>
          <p:spPr bwMode="auto">
            <a:xfrm>
              <a:off x="214282" y="4714884"/>
              <a:ext cx="2928958" cy="64294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7" name="Picture 2" descr="D:\Projects\PDA - Articles\2009-XX-XX - PDA - DotNetHub - .NET 4.0\Images\VS 2010 Splash Screen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5720" y="4810072"/>
              <a:ext cx="2786082" cy="500066"/>
            </a:xfrm>
            <a:prstGeom prst="rect">
              <a:avLst/>
            </a:prstGeom>
            <a:noFill/>
          </p:spPr>
        </p:pic>
      </p:grpSp>
      <p:grpSp>
        <p:nvGrpSpPr>
          <p:cNvPr id="18" name="Surface"/>
          <p:cNvGrpSpPr>
            <a:grpSpLocks noChangeAspect="1"/>
          </p:cNvGrpSpPr>
          <p:nvPr/>
        </p:nvGrpSpPr>
        <p:grpSpPr>
          <a:xfrm>
            <a:off x="2571736" y="4010023"/>
            <a:ext cx="1428760" cy="562844"/>
            <a:chOff x="5072066" y="4429132"/>
            <a:chExt cx="2357454" cy="928694"/>
          </a:xfrm>
        </p:grpSpPr>
        <p:sp>
          <p:nvSpPr>
            <p:cNvPr id="19" name="Silverlight"/>
            <p:cNvSpPr/>
            <p:nvPr/>
          </p:nvSpPr>
          <p:spPr bwMode="auto">
            <a:xfrm>
              <a:off x="5072066" y="4429132"/>
              <a:ext cx="2357454" cy="928694"/>
            </a:xfrm>
            <a:prstGeom prst="roundRect">
              <a:avLst/>
            </a:prstGeom>
            <a:solidFill>
              <a:srgbClr val="990099"/>
            </a:solidFill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0" name="Picture 3" descr="D:\Projects\PDA - Articles\2009-12-01 - Presentación DotNetHub\Images\Logo Surface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143504" y="4500570"/>
              <a:ext cx="2184400" cy="812800"/>
            </a:xfrm>
            <a:prstGeom prst="rect">
              <a:avLst/>
            </a:prstGeom>
            <a:noFill/>
          </p:spPr>
        </p:pic>
      </p:grpSp>
      <p:grpSp>
        <p:nvGrpSpPr>
          <p:cNvPr id="21" name="Office"/>
          <p:cNvGrpSpPr>
            <a:grpSpLocks noChangeAspect="1"/>
          </p:cNvGrpSpPr>
          <p:nvPr/>
        </p:nvGrpSpPr>
        <p:grpSpPr>
          <a:xfrm>
            <a:off x="2500298" y="5329237"/>
            <a:ext cx="1428760" cy="466736"/>
            <a:chOff x="3286116" y="5638800"/>
            <a:chExt cx="2857520" cy="933472"/>
          </a:xfrm>
        </p:grpSpPr>
        <p:sp>
          <p:nvSpPr>
            <p:cNvPr id="22" name="Silverlight"/>
            <p:cNvSpPr/>
            <p:nvPr/>
          </p:nvSpPr>
          <p:spPr bwMode="auto">
            <a:xfrm>
              <a:off x="3286116" y="5638800"/>
              <a:ext cx="2857520" cy="9334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407673" y="5738766"/>
              <a:ext cx="26289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Sql Server"/>
          <p:cNvGrpSpPr>
            <a:grpSpLocks noChangeAspect="1"/>
          </p:cNvGrpSpPr>
          <p:nvPr/>
        </p:nvGrpSpPr>
        <p:grpSpPr>
          <a:xfrm>
            <a:off x="3000364" y="4724403"/>
            <a:ext cx="1428760" cy="396878"/>
            <a:chOff x="500034" y="1357298"/>
            <a:chExt cx="2571768" cy="714380"/>
          </a:xfrm>
        </p:grpSpPr>
        <p:sp>
          <p:nvSpPr>
            <p:cNvPr id="25" name="Silverlight"/>
            <p:cNvSpPr/>
            <p:nvPr/>
          </p:nvSpPr>
          <p:spPr bwMode="auto">
            <a:xfrm>
              <a:off x="500034" y="1357298"/>
              <a:ext cx="2571768" cy="7143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83347" y="1428736"/>
              <a:ext cx="24003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Sharepoint"/>
          <p:cNvGrpSpPr>
            <a:grpSpLocks noChangeAspect="1"/>
          </p:cNvGrpSpPr>
          <p:nvPr/>
        </p:nvGrpSpPr>
        <p:grpSpPr>
          <a:xfrm>
            <a:off x="214282" y="4010023"/>
            <a:ext cx="1428760" cy="434565"/>
            <a:chOff x="3714744" y="1774050"/>
            <a:chExt cx="2857520" cy="869131"/>
          </a:xfrm>
        </p:grpSpPr>
        <p:sp>
          <p:nvSpPr>
            <p:cNvPr id="28" name="Silverlight"/>
            <p:cNvSpPr/>
            <p:nvPr/>
          </p:nvSpPr>
          <p:spPr bwMode="auto">
            <a:xfrm>
              <a:off x="3714744" y="1774050"/>
              <a:ext cx="2857520" cy="8691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821807" y="1857364"/>
              <a:ext cx="2619375" cy="69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Microsoft.NET"/>
          <p:cNvGrpSpPr/>
          <p:nvPr/>
        </p:nvGrpSpPr>
        <p:grpSpPr>
          <a:xfrm>
            <a:off x="0" y="4652965"/>
            <a:ext cx="1428760" cy="354137"/>
            <a:chOff x="5643570" y="4643446"/>
            <a:chExt cx="2000264" cy="555629"/>
          </a:xfrm>
        </p:grpSpPr>
        <p:sp>
          <p:nvSpPr>
            <p:cNvPr id="31" name="Silverlight"/>
            <p:cNvSpPr/>
            <p:nvPr/>
          </p:nvSpPr>
          <p:spPr bwMode="auto">
            <a:xfrm>
              <a:off x="5643570" y="4643446"/>
              <a:ext cx="2000264" cy="55562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2" name="Picture 3" descr="D:\Projects\PDA - Articles\2009-08-04 - PDA - DotNetHub - .NET 4.0\Images\.NET4.0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5715008" y="4690946"/>
              <a:ext cx="1857388" cy="467161"/>
            </a:xfrm>
            <a:prstGeom prst="rect">
              <a:avLst/>
            </a:prstGeom>
            <a:noFill/>
          </p:spPr>
        </p:pic>
      </p:grpSp>
      <p:pic>
        <p:nvPicPr>
          <p:cNvPr id="33" name="Picture 7" descr="D:\Projects\PDA - Articles\2009-12-01 - Presentación DotNetHub\Images\scrumMaster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620804" y="5581659"/>
            <a:ext cx="2165906" cy="529109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</p:pic>
      <p:grpSp>
        <p:nvGrpSpPr>
          <p:cNvPr id="34" name="Group 33"/>
          <p:cNvGrpSpPr/>
          <p:nvPr/>
        </p:nvGrpSpPr>
        <p:grpSpPr>
          <a:xfrm>
            <a:off x="4643438" y="3438519"/>
            <a:ext cx="1357322" cy="642942"/>
            <a:chOff x="4643438" y="3500438"/>
            <a:chExt cx="1571636" cy="714380"/>
          </a:xfrm>
        </p:grpSpPr>
        <p:sp>
          <p:nvSpPr>
            <p:cNvPr id="35" name="Silverlight"/>
            <p:cNvSpPr/>
            <p:nvPr/>
          </p:nvSpPr>
          <p:spPr bwMode="auto">
            <a:xfrm>
              <a:off x="4643438" y="3500438"/>
              <a:ext cx="1571636" cy="7143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6" name="Picture 3" descr="D:\Projects\PDA - Articles\2009-12-01 - Presentación DotNetHub\Images\XP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739590" y="3571876"/>
              <a:ext cx="1408878" cy="571504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7143768" y="3438519"/>
            <a:ext cx="1643074" cy="547691"/>
            <a:chOff x="7143768" y="3571876"/>
            <a:chExt cx="1643074" cy="547691"/>
          </a:xfrm>
        </p:grpSpPr>
        <p:sp>
          <p:nvSpPr>
            <p:cNvPr id="38" name="Silverlight"/>
            <p:cNvSpPr/>
            <p:nvPr/>
          </p:nvSpPr>
          <p:spPr bwMode="auto">
            <a:xfrm>
              <a:off x="7143768" y="3571876"/>
              <a:ext cx="1643074" cy="547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7222010" y="3631864"/>
              <a:ext cx="1507445" cy="44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:\Projects\PDA - DotNetHub\Publicité\Logos\Logo DotNetHub - high res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71538" y="642918"/>
            <a:ext cx="7000924" cy="1724483"/>
          </a:xfrm>
          <a:prstGeom prst="roundRect">
            <a:avLst>
              <a:gd name="adj" fmla="val 297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de l’association DotNetHub – 2/3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3114668" cy="904863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Notre objectif ? </a:t>
            </a:r>
          </a:p>
          <a:p>
            <a:pPr>
              <a:buNone/>
            </a:pPr>
            <a:r>
              <a:rPr lang="fr-BE" b="1" dirty="0" smtClean="0"/>
              <a:t>	La formation !</a:t>
            </a:r>
          </a:p>
        </p:txBody>
      </p:sp>
      <p:pic>
        <p:nvPicPr>
          <p:cNvPr id="5" name="Picture 2" descr="D:\Projects\PDA - Articles\2009-12-01 - Presentación DotNetHub\Images\CITCON - Par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575922"/>
            <a:ext cx="3500462" cy="2210114"/>
          </a:xfrm>
          <a:prstGeom prst="round2DiagRect">
            <a:avLst>
              <a:gd name="adj1" fmla="val 0"/>
              <a:gd name="adj2" fmla="val 2792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Projects\PDA - DotNetHub\Sessions\2010-01-20 - n°1 - 'Peli' de Halleux - Moles, Stubs et Pex - Test Unitaires Isolés et Paramétrisés\3. Photos\IMG_19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2575922"/>
            <a:ext cx="3315600" cy="221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14810" y="795338"/>
            <a:ext cx="46577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 conférences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 Dojos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 Open Space Discussions</a:t>
            </a: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54746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>
                <a:solidFill>
                  <a:schemeClr val="bg1"/>
                </a:solidFill>
              </a:rPr>
              <a:t>CITCON 2009 – Paris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5596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>
                <a:solidFill>
                  <a:schemeClr val="bg1"/>
                </a:solidFill>
              </a:rPr>
              <a:t>DotNetHub – 20/01/2010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63" y="5286388"/>
            <a:ext cx="8786874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 smtClean="0"/>
              <a:t>Rejoignez-nous sur </a:t>
            </a:r>
            <a:r>
              <a:rPr lang="fr-BE" sz="3200" b="1" dirty="0" smtClean="0"/>
              <a:t>http://www.dotnethub.be</a:t>
            </a:r>
            <a:endParaRPr lang="fr-B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de l’association DotNetHub – 3/3</a:t>
            </a:r>
            <a:endParaRPr lang="fr-BE" dirty="0"/>
          </a:p>
        </p:txBody>
      </p:sp>
      <p:sp>
        <p:nvSpPr>
          <p:cNvPr id="4" name="Rounded Rectangle 3"/>
          <p:cNvSpPr/>
          <p:nvPr/>
        </p:nvSpPr>
        <p:spPr>
          <a:xfrm>
            <a:off x="678629" y="857232"/>
            <a:ext cx="7786742" cy="1643074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  <a:latin typeface="Calibri,Bold"/>
              </a:rPr>
              <a:t>XP, Scrum, Lean, … En savoir plus sur les méthodes Agiles</a:t>
            </a:r>
          </a:p>
          <a:p>
            <a:pPr algn="ctr"/>
            <a:r>
              <a:rPr lang="fr-BE" sz="1600" i="1" dirty="0" smtClean="0">
                <a:solidFill>
                  <a:srgbClr val="000000"/>
                </a:solidFill>
                <a:latin typeface="Calibri,Italic"/>
              </a:rPr>
              <a:t>Par Pierre-Emmanuel Dautreppe 	(Architecte.NET et coach XP)</a:t>
            </a:r>
          </a:p>
          <a:p>
            <a:pPr algn="ctr"/>
            <a:r>
              <a:rPr lang="fr-BE" sz="1600" i="1" dirty="0" smtClean="0">
                <a:solidFill>
                  <a:srgbClr val="000000"/>
                </a:solidFill>
                <a:latin typeface="Calibri,Italic"/>
              </a:rPr>
              <a:t>Et Norman Deschauwer 		(SCRUM Master et Coach XP)</a:t>
            </a:r>
          </a:p>
          <a:p>
            <a:pPr algn="ctr"/>
            <a:endParaRPr lang="fr-BE" sz="1600" i="1" dirty="0" smtClean="0">
              <a:solidFill>
                <a:srgbClr val="000000"/>
              </a:solidFill>
              <a:latin typeface="Calibri,Italic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BE" b="1" dirty="0" smtClean="0">
                <a:solidFill>
                  <a:srgbClr val="000000"/>
                </a:solidFill>
                <a:latin typeface="Calibri,Bold"/>
              </a:rPr>
              <a:t>28 Avril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dans le cadre de l’e-commerce Camp</a:t>
            </a: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Inscription sur </a:t>
            </a:r>
            <a:r>
              <a:rPr lang="fr-BE" dirty="0" smtClean="0">
                <a:solidFill>
                  <a:srgbClr val="0000FF"/>
                </a:solidFill>
                <a:latin typeface="Calibri"/>
              </a:rPr>
              <a:t>http://www.ecommerce-camp.be/</a:t>
            </a:r>
            <a:endParaRPr lang="fr-BE" dirty="0"/>
          </a:p>
        </p:txBody>
      </p:sp>
      <p:sp>
        <p:nvSpPr>
          <p:cNvPr id="5" name="Rounded Rectangle 4"/>
          <p:cNvSpPr/>
          <p:nvPr/>
        </p:nvSpPr>
        <p:spPr>
          <a:xfrm>
            <a:off x="678629" y="2643182"/>
            <a:ext cx="7786742" cy="1643074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  <a:latin typeface="Calibri,Bold"/>
              </a:rPr>
              <a:t>NServiceBus, l’ESB léger pour tous</a:t>
            </a:r>
          </a:p>
          <a:p>
            <a:pPr algn="ctr"/>
            <a:r>
              <a:rPr lang="fr-BE" sz="1600" i="1" dirty="0" smtClean="0">
                <a:solidFill>
                  <a:srgbClr val="000000"/>
                </a:solidFill>
                <a:latin typeface="Calibri,Italic"/>
              </a:rPr>
              <a:t>Par Steve Degosserie 	(Architecte)</a:t>
            </a:r>
          </a:p>
          <a:p>
            <a:pPr algn="ctr"/>
            <a:endParaRPr lang="fr-BE" sz="1600" i="1" dirty="0" smtClean="0">
              <a:solidFill>
                <a:srgbClr val="000000"/>
              </a:solidFill>
              <a:latin typeface="Calibri,Italic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BE" b="1" dirty="0" smtClean="0">
                <a:solidFill>
                  <a:srgbClr val="000000"/>
                </a:solidFill>
                <a:latin typeface="Calibri,Bold"/>
              </a:rPr>
              <a:t>05 Mai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(18h30 – 20h30)</a:t>
            </a:r>
            <a:r>
              <a:rPr lang="fr-BE" dirty="0" smtClean="0">
                <a:solidFill>
                  <a:srgbClr val="000000"/>
                </a:solidFill>
                <a:latin typeface="Calibri"/>
              </a:rPr>
              <a:t> à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Liège</a:t>
            </a: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Inscription sur </a:t>
            </a:r>
            <a:r>
              <a:rPr lang="fr-BE" dirty="0" smtClean="0">
                <a:solidFill>
                  <a:srgbClr val="0000FF"/>
                </a:solidFill>
                <a:latin typeface="Calibri"/>
              </a:rPr>
              <a:t>http://www.dotnethub.be/</a:t>
            </a:r>
            <a:endParaRPr lang="fr-BE" dirty="0"/>
          </a:p>
        </p:txBody>
      </p:sp>
      <p:sp>
        <p:nvSpPr>
          <p:cNvPr id="6" name="Rounded Rectangle 5"/>
          <p:cNvSpPr/>
          <p:nvPr/>
        </p:nvSpPr>
        <p:spPr>
          <a:xfrm>
            <a:off x="678629" y="4429132"/>
            <a:ext cx="7786742" cy="1643074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  <a:latin typeface="Calibri,Bold"/>
              </a:rPr>
              <a:t>La Journée Agile Wallonie 2010</a:t>
            </a:r>
          </a:p>
          <a:p>
            <a:pPr algn="ctr"/>
            <a:r>
              <a:rPr lang="fr-BE" sz="1600" i="1" dirty="0" smtClean="0">
                <a:solidFill>
                  <a:srgbClr val="000000"/>
                </a:solidFill>
                <a:latin typeface="Calibri,Italic"/>
              </a:rPr>
              <a:t>Programme des conférences et des speakers prochainement disponible</a:t>
            </a:r>
          </a:p>
          <a:p>
            <a:pPr algn="ctr"/>
            <a:endParaRPr lang="fr-BE" sz="1600" i="1" dirty="0" smtClean="0">
              <a:solidFill>
                <a:srgbClr val="000000"/>
              </a:solidFill>
              <a:latin typeface="Calibri,Italic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BE" b="1" dirty="0" smtClean="0">
                <a:solidFill>
                  <a:srgbClr val="000000"/>
                </a:solidFill>
                <a:latin typeface="Calibri,Bold"/>
              </a:rPr>
              <a:t>16 Juin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(13h00 à 19h00)</a:t>
            </a:r>
            <a:r>
              <a:rPr lang="fr-BE" dirty="0" smtClean="0">
                <a:solidFill>
                  <a:srgbClr val="000000"/>
                </a:solidFill>
                <a:latin typeface="Calibri"/>
              </a:rPr>
              <a:t> au centre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TechnoFutur TIC</a:t>
            </a:r>
            <a:r>
              <a:rPr lang="fr-BE" dirty="0" smtClean="0">
                <a:solidFill>
                  <a:srgbClr val="000000"/>
                </a:solidFill>
                <a:latin typeface="Calibri"/>
              </a:rPr>
              <a:t>, à Gosselies</a:t>
            </a:r>
            <a:endParaRPr lang="fr-BE" b="1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Inscription sur </a:t>
            </a:r>
            <a:r>
              <a:rPr lang="fr-BE" dirty="0" smtClean="0">
                <a:solidFill>
                  <a:srgbClr val="0000FF"/>
                </a:solidFill>
                <a:latin typeface="Calibri"/>
              </a:rPr>
              <a:t>http://www.dotnethub.be/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8915" y="149410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Gratuit</a:t>
            </a:r>
            <a:endParaRPr lang="fr-BE" i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48915" y="328005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Gratuit</a:t>
            </a:r>
            <a:endParaRPr lang="fr-BE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48915" y="506600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Payant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50056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Vision classique d’un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0</TotalTime>
  <Words>1238</Words>
  <Application>Microsoft Office PowerPoint</Application>
  <PresentationFormat>On-screen Show (4:3)</PresentationFormat>
  <Paragraphs>449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DotNetHub - v2</vt:lpstr>
      <vt:lpstr>Introduction aux méthodes agiles</vt:lpstr>
      <vt:lpstr>Qui sommes-nous ?</vt:lpstr>
      <vt:lpstr>Slide 3</vt:lpstr>
      <vt:lpstr>Agenda</vt:lpstr>
      <vt:lpstr>Agenda</vt:lpstr>
      <vt:lpstr>Présentation de l’association DotNetHub – 1/3</vt:lpstr>
      <vt:lpstr>Présentation de l’association DotNetHub – 2/3</vt:lpstr>
      <vt:lpstr>Présentation de l’association DotNetHub – 3/3</vt:lpstr>
      <vt:lpstr>Agenda</vt:lpstr>
      <vt:lpstr>Vision classique d’un projet</vt:lpstr>
      <vt:lpstr>Agenda</vt:lpstr>
      <vt:lpstr>Pourquoi les méthodes agiles ?</vt:lpstr>
      <vt:lpstr>Pourquoi les méthodes agiles ?</vt:lpstr>
      <vt:lpstr>Objectif : Réduire les coûts</vt:lpstr>
      <vt:lpstr>Objectif : Eviter les dérives</vt:lpstr>
      <vt:lpstr>Objectif : Maximiser la business value du produit</vt:lpstr>
      <vt:lpstr>Quelles contraintes à l’agilité ?</vt:lpstr>
      <vt:lpstr>Une nouvelle façon de travailler</vt:lpstr>
      <vt:lpstr>Slide 19</vt:lpstr>
      <vt:lpstr>Slide 20</vt:lpstr>
      <vt:lpstr>Agenda</vt:lpstr>
      <vt:lpstr>Deux représentations des méthodes Agiles</vt:lpstr>
      <vt:lpstr>Agenda</vt:lpstr>
      <vt:lpstr>Les 5 valeurs d’eXtreme Programming</vt:lpstr>
      <vt:lpstr>Les 13 pratiques d’eXtreme Programming</vt:lpstr>
      <vt:lpstr>Les 13 pratiques d’eXtreme Programming</vt:lpstr>
      <vt:lpstr>Organisation hiérarchique</vt:lpstr>
      <vt:lpstr>Planning Game</vt:lpstr>
      <vt:lpstr>Client sur site</vt:lpstr>
      <vt:lpstr>Rythme soutenable</vt:lpstr>
      <vt:lpstr>Les 13 pratiques d’eXtreme Programming</vt:lpstr>
      <vt:lpstr>Métaphore</vt:lpstr>
      <vt:lpstr>Livraisons rapides</vt:lpstr>
      <vt:lpstr>Stand Up</vt:lpstr>
      <vt:lpstr>Les 13 pratiques d’eXtreme Programming</vt:lpstr>
      <vt:lpstr>Conventions de Nommage</vt:lpstr>
      <vt:lpstr>Appropriation collective du code</vt:lpstr>
      <vt:lpstr>Travail en binôme </vt:lpstr>
      <vt:lpstr>Les 13 pratiques d’eXtreme Programming</vt:lpstr>
      <vt:lpstr>Conception Simple</vt:lpstr>
      <vt:lpstr>Refactoring</vt:lpstr>
      <vt:lpstr>Intégration Continue</vt:lpstr>
      <vt:lpstr>Les 13 pratiques d’eXtreme Programming</vt:lpstr>
      <vt:lpstr>Tests Unitaires</vt:lpstr>
      <vt:lpstr>Tests de recettes</vt:lpstr>
      <vt:lpstr>Agenda</vt:lpstr>
      <vt:lpstr>Quelques références – 1/2</vt:lpstr>
      <vt:lpstr>Quelques références – 2/2</vt:lpstr>
      <vt:lpstr>Merci aux participants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2010-04-23T06:18:38Z</dcterms:created>
  <dcterms:modified xsi:type="dcterms:W3CDTF">2010-04-23T16:40:47Z</dcterms:modified>
</cp:coreProperties>
</file>